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6"/>
  </p:notesMasterIdLst>
  <p:sldIdLst>
    <p:sldId id="308" r:id="rId2"/>
    <p:sldId id="307" r:id="rId3"/>
    <p:sldId id="311" r:id="rId4"/>
    <p:sldId id="312" r:id="rId5"/>
    <p:sldId id="280" r:id="rId6"/>
    <p:sldId id="265" r:id="rId7"/>
    <p:sldId id="313" r:id="rId8"/>
    <p:sldId id="314" r:id="rId9"/>
    <p:sldId id="320" r:id="rId10"/>
    <p:sldId id="317" r:id="rId11"/>
    <p:sldId id="260" r:id="rId12"/>
    <p:sldId id="321" r:id="rId13"/>
    <p:sldId id="273" r:id="rId14"/>
    <p:sldId id="323" r:id="rId15"/>
    <p:sldId id="266" r:id="rId16"/>
    <p:sldId id="259" r:id="rId17"/>
    <p:sldId id="324" r:id="rId18"/>
    <p:sldId id="325" r:id="rId19"/>
    <p:sldId id="326" r:id="rId20"/>
    <p:sldId id="327" r:id="rId21"/>
    <p:sldId id="328" r:id="rId22"/>
    <p:sldId id="329" r:id="rId23"/>
    <p:sldId id="310" r:id="rId24"/>
    <p:sldId id="318" r:id="rId25"/>
  </p:sldIdLst>
  <p:sldSz cx="9144000" cy="5143500" type="screen16x9"/>
  <p:notesSz cx="6858000" cy="9144000"/>
  <p:embeddedFontLst>
    <p:embeddedFont>
      <p:font typeface="Gochi Hand" panose="020B0604020202020204" charset="0"/>
      <p:regular r:id="rId27"/>
    </p:embeddedFont>
    <p:embeddedFont>
      <p:font typeface="Nunito SemiBold" pitchFamily="2" charset="0"/>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Oswald" panose="00000500000000000000" pitchFamily="2" charset="0"/>
      <p:regular r:id="rId36"/>
      <p:bold r:id="rId37"/>
    </p:embeddedFont>
    <p:embeddedFont>
      <p:font typeface="Segoe UI Emoji" panose="020B0502040204020203" pitchFamily="3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449">
          <p15:clr>
            <a:srgbClr val="9AA0A6"/>
          </p15:clr>
        </p15:guide>
        <p15:guide id="3" pos="5311">
          <p15:clr>
            <a:srgbClr val="9AA0A6"/>
          </p15:clr>
        </p15:guide>
        <p15:guide id="4" orient="horz" pos="2902">
          <p15:clr>
            <a:srgbClr val="9AA0A6"/>
          </p15:clr>
        </p15:guide>
        <p15:guide id="5" pos="2880">
          <p15:clr>
            <a:srgbClr val="9AA0A6"/>
          </p15:clr>
        </p15:guide>
        <p15:guide id="6" orient="horz" pos="162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6D2137-6F2C-44D1-891C-0080AB3BF622}">
  <a:tblStyle styleId="{3A6D2137-6F2C-44D1-891C-0080AB3BF6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930" y="90"/>
      </p:cViewPr>
      <p:guideLst>
        <p:guide orient="horz" pos="340"/>
        <p:guide pos="449"/>
        <p:guide pos="5311"/>
        <p:guide orient="horz" pos="2902"/>
        <p:guide pos="288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gif>
</file>

<file path=ppt/media/image10.gif>
</file>

<file path=ppt/media/image11.gif>
</file>

<file path=ppt/media/image12.jpg>
</file>

<file path=ppt/media/image2.jpg>
</file>

<file path=ppt/media/image3.png>
</file>

<file path=ppt/media/image4.sv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bbde16ccef_0_9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bbde16ccef_0_9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138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bbde16ccef_0_1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bbde16ccef_0_1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370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aca33d7c17_0_5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aca33d7c17_0_5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bbde16ccef_0_3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bbde16ccef_0_3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1726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bbde16ccef_0_6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bbde16ccef_0_6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aca33d7c17_0_5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aca33d7c17_0_5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5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bbde16ccef_0_3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bbde16ccef_0_3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aca33d7c17_0_2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aca33d7c17_0_2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187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48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8658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3137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3300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0631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aca33d7c17_0_3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aca33d7c17_0_3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1142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aca33d7c17_0_2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aca33d7c17_0_2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2121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bbde16ccef_0_3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bbde16ccef_0_3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9544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aca33d7c17_0_6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aca33d7c17_0_6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4278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bbde16ccef_0_4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bbde16ccef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2542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bde16ccef_0_9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bde16ccef_0_9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bbde16ccef_0_3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bbde16ccef_0_3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bbde16ccef_0_4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 name="Google Shape;1365;gbbde16ccef_0_4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726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2"/>
        <p:cNvGrpSpPr/>
        <p:nvPr/>
      </p:nvGrpSpPr>
      <p:grpSpPr>
        <a:xfrm>
          <a:off x="0" y="0"/>
          <a:ext cx="0" cy="0"/>
          <a:chOff x="0" y="0"/>
          <a:chExt cx="0" cy="0"/>
        </a:xfrm>
      </p:grpSpPr>
      <p:sp>
        <p:nvSpPr>
          <p:cNvPr id="1673" name="Google Shape;1673;gbbde16ccef_0_6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4" name="Google Shape;1674;gbbde16ccef_0_6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452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bbde16ccef_0_3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bbde16ccef_0_3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4211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566657" y="3692905"/>
            <a:ext cx="5342133" cy="252374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0"/>
            <a:ext cx="9144129" cy="431989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581287" y="1096175"/>
            <a:ext cx="5102100" cy="22131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300" b="1">
                <a:latin typeface="Oswald"/>
                <a:ea typeface="Oswald"/>
                <a:cs typeface="Oswald"/>
                <a:sym typeface="Oswa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81287" y="3366700"/>
            <a:ext cx="3960300" cy="58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3" name="Google Shape;13;p2"/>
          <p:cNvGrpSpPr/>
          <p:nvPr/>
        </p:nvGrpSpPr>
        <p:grpSpPr>
          <a:xfrm>
            <a:off x="439290" y="345591"/>
            <a:ext cx="8323876" cy="4509653"/>
            <a:chOff x="363100" y="-600401"/>
            <a:chExt cx="10055419" cy="5447757"/>
          </a:xfrm>
        </p:grpSpPr>
        <p:sp>
          <p:nvSpPr>
            <p:cNvPr id="14" name="Google Shape;14;p2"/>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21">
    <p:spTree>
      <p:nvGrpSpPr>
        <p:cNvPr id="1" name="Shape 253"/>
        <p:cNvGrpSpPr/>
        <p:nvPr/>
      </p:nvGrpSpPr>
      <p:grpSpPr>
        <a:xfrm>
          <a:off x="0" y="0"/>
          <a:ext cx="0" cy="0"/>
          <a:chOff x="0" y="0"/>
          <a:chExt cx="0" cy="0"/>
        </a:xfrm>
      </p:grpSpPr>
      <p:sp>
        <p:nvSpPr>
          <p:cNvPr id="254" name="Google Shape;254;p14"/>
          <p:cNvSpPr/>
          <p:nvPr/>
        </p:nvSpPr>
        <p:spPr>
          <a:xfrm>
            <a:off x="0" y="0"/>
            <a:ext cx="9144129" cy="431989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txBox="1">
            <a:spLocks noGrp="1"/>
          </p:cNvSpPr>
          <p:nvPr>
            <p:ph type="title"/>
          </p:nvPr>
        </p:nvSpPr>
        <p:spPr>
          <a:xfrm>
            <a:off x="2317000" y="2872128"/>
            <a:ext cx="4510200" cy="62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200" b="1"/>
            </a:lvl1pPr>
            <a:lvl2pPr lvl="1" rtl="0">
              <a:spcBef>
                <a:spcPts val="0"/>
              </a:spcBef>
              <a:spcAft>
                <a:spcPts val="0"/>
              </a:spcAft>
              <a:buSzPts val="2800"/>
              <a:buNone/>
              <a:defRPr>
                <a:latin typeface="Nunito SemiBold"/>
                <a:ea typeface="Nunito SemiBold"/>
                <a:cs typeface="Nunito SemiBold"/>
                <a:sym typeface="Nunito SemiBold"/>
              </a:defRPr>
            </a:lvl2pPr>
            <a:lvl3pPr lvl="2" rtl="0">
              <a:spcBef>
                <a:spcPts val="0"/>
              </a:spcBef>
              <a:spcAft>
                <a:spcPts val="0"/>
              </a:spcAft>
              <a:buSzPts val="2800"/>
              <a:buNone/>
              <a:defRPr>
                <a:latin typeface="Nunito SemiBold"/>
                <a:ea typeface="Nunito SemiBold"/>
                <a:cs typeface="Nunito SemiBold"/>
                <a:sym typeface="Nunito SemiBold"/>
              </a:defRPr>
            </a:lvl3pPr>
            <a:lvl4pPr lvl="3" rtl="0">
              <a:spcBef>
                <a:spcPts val="0"/>
              </a:spcBef>
              <a:spcAft>
                <a:spcPts val="0"/>
              </a:spcAft>
              <a:buSzPts val="2800"/>
              <a:buNone/>
              <a:defRPr>
                <a:latin typeface="Nunito SemiBold"/>
                <a:ea typeface="Nunito SemiBold"/>
                <a:cs typeface="Nunito SemiBold"/>
                <a:sym typeface="Nunito SemiBold"/>
              </a:defRPr>
            </a:lvl4pPr>
            <a:lvl5pPr lvl="4" rtl="0">
              <a:spcBef>
                <a:spcPts val="0"/>
              </a:spcBef>
              <a:spcAft>
                <a:spcPts val="0"/>
              </a:spcAft>
              <a:buSzPts val="2800"/>
              <a:buNone/>
              <a:defRPr>
                <a:latin typeface="Nunito SemiBold"/>
                <a:ea typeface="Nunito SemiBold"/>
                <a:cs typeface="Nunito SemiBold"/>
                <a:sym typeface="Nunito SemiBold"/>
              </a:defRPr>
            </a:lvl5pPr>
            <a:lvl6pPr lvl="5" rtl="0">
              <a:spcBef>
                <a:spcPts val="0"/>
              </a:spcBef>
              <a:spcAft>
                <a:spcPts val="0"/>
              </a:spcAft>
              <a:buSzPts val="2800"/>
              <a:buNone/>
              <a:defRPr>
                <a:latin typeface="Nunito SemiBold"/>
                <a:ea typeface="Nunito SemiBold"/>
                <a:cs typeface="Nunito SemiBold"/>
                <a:sym typeface="Nunito SemiBold"/>
              </a:defRPr>
            </a:lvl6pPr>
            <a:lvl7pPr lvl="6" rtl="0">
              <a:spcBef>
                <a:spcPts val="0"/>
              </a:spcBef>
              <a:spcAft>
                <a:spcPts val="0"/>
              </a:spcAft>
              <a:buSzPts val="2800"/>
              <a:buNone/>
              <a:defRPr>
                <a:latin typeface="Nunito SemiBold"/>
                <a:ea typeface="Nunito SemiBold"/>
                <a:cs typeface="Nunito SemiBold"/>
                <a:sym typeface="Nunito SemiBold"/>
              </a:defRPr>
            </a:lvl7pPr>
            <a:lvl8pPr lvl="7" rtl="0">
              <a:spcBef>
                <a:spcPts val="0"/>
              </a:spcBef>
              <a:spcAft>
                <a:spcPts val="0"/>
              </a:spcAft>
              <a:buSzPts val="2800"/>
              <a:buNone/>
              <a:defRPr>
                <a:latin typeface="Nunito SemiBold"/>
                <a:ea typeface="Nunito SemiBold"/>
                <a:cs typeface="Nunito SemiBold"/>
                <a:sym typeface="Nunito SemiBold"/>
              </a:defRPr>
            </a:lvl8pPr>
            <a:lvl9pPr lvl="8" rtl="0">
              <a:spcBef>
                <a:spcPts val="0"/>
              </a:spcBef>
              <a:spcAft>
                <a:spcPts val="0"/>
              </a:spcAft>
              <a:buSzPts val="2800"/>
              <a:buNone/>
              <a:defRPr>
                <a:latin typeface="Nunito SemiBold"/>
                <a:ea typeface="Nunito SemiBold"/>
                <a:cs typeface="Nunito SemiBold"/>
                <a:sym typeface="Nunito SemiBold"/>
              </a:defRPr>
            </a:lvl9pPr>
          </a:lstStyle>
          <a:p>
            <a:endParaRPr/>
          </a:p>
        </p:txBody>
      </p:sp>
      <p:sp>
        <p:nvSpPr>
          <p:cNvPr id="256" name="Google Shape;256;p14"/>
          <p:cNvSpPr txBox="1">
            <a:spLocks noGrp="1"/>
          </p:cNvSpPr>
          <p:nvPr>
            <p:ph type="subTitle" idx="1"/>
          </p:nvPr>
        </p:nvSpPr>
        <p:spPr>
          <a:xfrm>
            <a:off x="2143050" y="1629328"/>
            <a:ext cx="4857900" cy="120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0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14"/>
          <p:cNvSpPr/>
          <p:nvPr/>
        </p:nvSpPr>
        <p:spPr>
          <a:xfrm rot="10800000">
            <a:off x="-644532" y="4188680"/>
            <a:ext cx="5342133" cy="252374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14"/>
          <p:cNvGrpSpPr/>
          <p:nvPr/>
        </p:nvGrpSpPr>
        <p:grpSpPr>
          <a:xfrm>
            <a:off x="439290" y="345591"/>
            <a:ext cx="8323876" cy="4509653"/>
            <a:chOff x="363100" y="-600401"/>
            <a:chExt cx="10055419" cy="5447757"/>
          </a:xfrm>
        </p:grpSpPr>
        <p:sp>
          <p:nvSpPr>
            <p:cNvPr id="259" name="Google Shape;259;p14"/>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91"/>
        <p:cNvGrpSpPr/>
        <p:nvPr/>
      </p:nvGrpSpPr>
      <p:grpSpPr>
        <a:xfrm>
          <a:off x="0" y="0"/>
          <a:ext cx="0" cy="0"/>
          <a:chOff x="0" y="0"/>
          <a:chExt cx="0" cy="0"/>
        </a:xfrm>
      </p:grpSpPr>
      <p:sp>
        <p:nvSpPr>
          <p:cNvPr id="292" name="Google Shape;292;p16"/>
          <p:cNvSpPr/>
          <p:nvPr/>
        </p:nvSpPr>
        <p:spPr>
          <a:xfrm>
            <a:off x="-1801550" y="-4042800"/>
            <a:ext cx="12308616" cy="5814874"/>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txBox="1">
            <a:spLocks noGrp="1"/>
          </p:cNvSpPr>
          <p:nvPr>
            <p:ph type="subTitle" idx="1"/>
          </p:nvPr>
        </p:nvSpPr>
        <p:spPr>
          <a:xfrm>
            <a:off x="3001250" y="1617434"/>
            <a:ext cx="25023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100"/>
              <a:buFont typeface="Oswald"/>
              <a:buNone/>
              <a:defRPr sz="2100" b="1">
                <a:latin typeface="Oswald"/>
                <a:ea typeface="Oswald"/>
                <a:cs typeface="Oswald"/>
                <a:sym typeface="Oswald"/>
              </a:defRPr>
            </a:lvl1pPr>
            <a:lvl2pPr lvl="1" algn="ctr" rtl="0">
              <a:spcBef>
                <a:spcPts val="0"/>
              </a:spcBef>
              <a:spcAft>
                <a:spcPts val="0"/>
              </a:spcAft>
              <a:buClr>
                <a:schemeClr val="dk2"/>
              </a:buClr>
              <a:buSzPts val="2100"/>
              <a:buFont typeface="Oswald"/>
              <a:buNone/>
              <a:defRPr sz="2100" b="1">
                <a:solidFill>
                  <a:schemeClr val="dk2"/>
                </a:solidFill>
                <a:latin typeface="Oswald"/>
                <a:ea typeface="Oswald"/>
                <a:cs typeface="Oswald"/>
                <a:sym typeface="Oswald"/>
              </a:defRPr>
            </a:lvl2pPr>
            <a:lvl3pPr lvl="2"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3pPr>
            <a:lvl4pPr lvl="3"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4pPr>
            <a:lvl5pPr lvl="4"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5pPr>
            <a:lvl6pPr lvl="5"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6pPr>
            <a:lvl7pPr lvl="6"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7pPr>
            <a:lvl8pPr lvl="7"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8pPr>
            <a:lvl9pPr lvl="8" algn="ctr" rtl="0">
              <a:spcBef>
                <a:spcPts val="1600"/>
              </a:spcBef>
              <a:spcAft>
                <a:spcPts val="1600"/>
              </a:spcAft>
              <a:buClr>
                <a:schemeClr val="dk2"/>
              </a:buClr>
              <a:buSzPts val="2100"/>
              <a:buFont typeface="Oswald"/>
              <a:buNone/>
              <a:defRPr sz="2100" b="1">
                <a:solidFill>
                  <a:schemeClr val="dk2"/>
                </a:solidFill>
                <a:latin typeface="Oswald"/>
                <a:ea typeface="Oswald"/>
                <a:cs typeface="Oswald"/>
                <a:sym typeface="Oswald"/>
              </a:defRPr>
            </a:lvl9pPr>
          </a:lstStyle>
          <a:p>
            <a:endParaRPr/>
          </a:p>
        </p:txBody>
      </p:sp>
      <p:sp>
        <p:nvSpPr>
          <p:cNvPr id="294" name="Google Shape;294;p16"/>
          <p:cNvSpPr txBox="1">
            <a:spLocks noGrp="1"/>
          </p:cNvSpPr>
          <p:nvPr>
            <p:ph type="subTitle" idx="2"/>
          </p:nvPr>
        </p:nvSpPr>
        <p:spPr>
          <a:xfrm>
            <a:off x="3001263" y="2029037"/>
            <a:ext cx="2103600" cy="919800"/>
          </a:xfrm>
          <a:prstGeom prst="rect">
            <a:avLst/>
          </a:prstGeom>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sz="1500"/>
            </a:lvl2pPr>
            <a:lvl3pPr lvl="2" algn="ctr" rtl="0">
              <a:spcBef>
                <a:spcPts val="1600"/>
              </a:spcBef>
              <a:spcAft>
                <a:spcPts val="0"/>
              </a:spcAft>
              <a:buSzPts val="1500"/>
              <a:buNone/>
              <a:defRPr sz="1500"/>
            </a:lvl3pPr>
            <a:lvl4pPr lvl="3" algn="ctr" rtl="0">
              <a:spcBef>
                <a:spcPts val="1600"/>
              </a:spcBef>
              <a:spcAft>
                <a:spcPts val="0"/>
              </a:spcAft>
              <a:buSzPts val="1500"/>
              <a:buNone/>
              <a:defRPr sz="1500"/>
            </a:lvl4pPr>
            <a:lvl5pPr lvl="4" algn="ctr" rtl="0">
              <a:spcBef>
                <a:spcPts val="1600"/>
              </a:spcBef>
              <a:spcAft>
                <a:spcPts val="0"/>
              </a:spcAft>
              <a:buSzPts val="1500"/>
              <a:buNone/>
              <a:defRPr sz="1500"/>
            </a:lvl5pPr>
            <a:lvl6pPr lvl="5" algn="ctr" rtl="0">
              <a:spcBef>
                <a:spcPts val="1600"/>
              </a:spcBef>
              <a:spcAft>
                <a:spcPts val="0"/>
              </a:spcAft>
              <a:buSzPts val="1500"/>
              <a:buNone/>
              <a:defRPr sz="1500"/>
            </a:lvl6pPr>
            <a:lvl7pPr lvl="6" algn="ctr" rtl="0">
              <a:spcBef>
                <a:spcPts val="1600"/>
              </a:spcBef>
              <a:spcAft>
                <a:spcPts val="0"/>
              </a:spcAft>
              <a:buSzPts val="1500"/>
              <a:buNone/>
              <a:defRPr sz="1500"/>
            </a:lvl7pPr>
            <a:lvl8pPr lvl="7" algn="ctr" rtl="0">
              <a:spcBef>
                <a:spcPts val="1600"/>
              </a:spcBef>
              <a:spcAft>
                <a:spcPts val="0"/>
              </a:spcAft>
              <a:buSzPts val="1500"/>
              <a:buNone/>
              <a:defRPr sz="1500"/>
            </a:lvl8pPr>
            <a:lvl9pPr lvl="8" algn="ctr" rtl="0">
              <a:spcBef>
                <a:spcPts val="1600"/>
              </a:spcBef>
              <a:spcAft>
                <a:spcPts val="1600"/>
              </a:spcAft>
              <a:buSzPts val="1500"/>
              <a:buNone/>
              <a:defRPr sz="1500"/>
            </a:lvl9pPr>
          </a:lstStyle>
          <a:p>
            <a:endParaRPr/>
          </a:p>
        </p:txBody>
      </p:sp>
      <p:sp>
        <p:nvSpPr>
          <p:cNvPr id="295" name="Google Shape;295;p16"/>
          <p:cNvSpPr txBox="1">
            <a:spLocks noGrp="1"/>
          </p:cNvSpPr>
          <p:nvPr>
            <p:ph type="subTitle" idx="3"/>
          </p:nvPr>
        </p:nvSpPr>
        <p:spPr>
          <a:xfrm>
            <a:off x="3319325" y="2856834"/>
            <a:ext cx="2502300" cy="376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2100"/>
              <a:buFont typeface="Oswald"/>
              <a:buNone/>
              <a:defRPr sz="2100" b="1">
                <a:latin typeface="Oswald"/>
                <a:ea typeface="Oswald"/>
                <a:cs typeface="Oswald"/>
                <a:sym typeface="Oswald"/>
              </a:defRPr>
            </a:lvl1pPr>
            <a:lvl2pPr lvl="1" algn="ctr" rtl="0">
              <a:spcBef>
                <a:spcPts val="0"/>
              </a:spcBef>
              <a:spcAft>
                <a:spcPts val="0"/>
              </a:spcAft>
              <a:buClr>
                <a:schemeClr val="dk2"/>
              </a:buClr>
              <a:buSzPts val="2100"/>
              <a:buFont typeface="Oswald"/>
              <a:buNone/>
              <a:defRPr sz="2100" b="1">
                <a:solidFill>
                  <a:schemeClr val="dk2"/>
                </a:solidFill>
                <a:latin typeface="Oswald"/>
                <a:ea typeface="Oswald"/>
                <a:cs typeface="Oswald"/>
                <a:sym typeface="Oswald"/>
              </a:defRPr>
            </a:lvl2pPr>
            <a:lvl3pPr lvl="2"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3pPr>
            <a:lvl4pPr lvl="3"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4pPr>
            <a:lvl5pPr lvl="4"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5pPr>
            <a:lvl6pPr lvl="5"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6pPr>
            <a:lvl7pPr lvl="6"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7pPr>
            <a:lvl8pPr lvl="7" algn="ctr" rtl="0">
              <a:spcBef>
                <a:spcPts val="1600"/>
              </a:spcBef>
              <a:spcAft>
                <a:spcPts val="0"/>
              </a:spcAft>
              <a:buClr>
                <a:schemeClr val="dk2"/>
              </a:buClr>
              <a:buSzPts val="2100"/>
              <a:buFont typeface="Oswald"/>
              <a:buNone/>
              <a:defRPr sz="2100" b="1">
                <a:solidFill>
                  <a:schemeClr val="dk2"/>
                </a:solidFill>
                <a:latin typeface="Oswald"/>
                <a:ea typeface="Oswald"/>
                <a:cs typeface="Oswald"/>
                <a:sym typeface="Oswald"/>
              </a:defRPr>
            </a:lvl8pPr>
            <a:lvl9pPr lvl="8" algn="ctr" rtl="0">
              <a:spcBef>
                <a:spcPts val="1600"/>
              </a:spcBef>
              <a:spcAft>
                <a:spcPts val="1600"/>
              </a:spcAft>
              <a:buClr>
                <a:schemeClr val="dk2"/>
              </a:buClr>
              <a:buSzPts val="2100"/>
              <a:buFont typeface="Oswald"/>
              <a:buNone/>
              <a:defRPr sz="2100" b="1">
                <a:solidFill>
                  <a:schemeClr val="dk2"/>
                </a:solidFill>
                <a:latin typeface="Oswald"/>
                <a:ea typeface="Oswald"/>
                <a:cs typeface="Oswald"/>
                <a:sym typeface="Oswald"/>
              </a:defRPr>
            </a:lvl9pPr>
          </a:lstStyle>
          <a:p>
            <a:endParaRPr/>
          </a:p>
        </p:txBody>
      </p:sp>
      <p:sp>
        <p:nvSpPr>
          <p:cNvPr id="296" name="Google Shape;296;p16"/>
          <p:cNvSpPr txBox="1">
            <a:spLocks noGrp="1"/>
          </p:cNvSpPr>
          <p:nvPr>
            <p:ph type="subTitle" idx="4"/>
          </p:nvPr>
        </p:nvSpPr>
        <p:spPr>
          <a:xfrm>
            <a:off x="3717913" y="3272912"/>
            <a:ext cx="2103600" cy="91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500"/>
              <a:buNone/>
              <a:defRPr sz="1500"/>
            </a:lvl1pPr>
            <a:lvl2pPr lvl="1" algn="ctr" rtl="0">
              <a:spcBef>
                <a:spcPts val="0"/>
              </a:spcBef>
              <a:spcAft>
                <a:spcPts val="0"/>
              </a:spcAft>
              <a:buSzPts val="1500"/>
              <a:buNone/>
              <a:defRPr sz="1500"/>
            </a:lvl2pPr>
            <a:lvl3pPr lvl="2" algn="ctr" rtl="0">
              <a:spcBef>
                <a:spcPts val="1600"/>
              </a:spcBef>
              <a:spcAft>
                <a:spcPts val="0"/>
              </a:spcAft>
              <a:buSzPts val="1500"/>
              <a:buNone/>
              <a:defRPr sz="1500"/>
            </a:lvl3pPr>
            <a:lvl4pPr lvl="3" algn="ctr" rtl="0">
              <a:spcBef>
                <a:spcPts val="1600"/>
              </a:spcBef>
              <a:spcAft>
                <a:spcPts val="0"/>
              </a:spcAft>
              <a:buSzPts val="1500"/>
              <a:buNone/>
              <a:defRPr sz="1500"/>
            </a:lvl4pPr>
            <a:lvl5pPr lvl="4" algn="ctr" rtl="0">
              <a:spcBef>
                <a:spcPts val="1600"/>
              </a:spcBef>
              <a:spcAft>
                <a:spcPts val="0"/>
              </a:spcAft>
              <a:buSzPts val="1500"/>
              <a:buNone/>
              <a:defRPr sz="1500"/>
            </a:lvl5pPr>
            <a:lvl6pPr lvl="5" algn="ctr" rtl="0">
              <a:spcBef>
                <a:spcPts val="1600"/>
              </a:spcBef>
              <a:spcAft>
                <a:spcPts val="0"/>
              </a:spcAft>
              <a:buSzPts val="1500"/>
              <a:buNone/>
              <a:defRPr sz="1500"/>
            </a:lvl6pPr>
            <a:lvl7pPr lvl="6" algn="ctr" rtl="0">
              <a:spcBef>
                <a:spcPts val="1600"/>
              </a:spcBef>
              <a:spcAft>
                <a:spcPts val="0"/>
              </a:spcAft>
              <a:buSzPts val="1500"/>
              <a:buNone/>
              <a:defRPr sz="1500"/>
            </a:lvl7pPr>
            <a:lvl8pPr lvl="7" algn="ctr" rtl="0">
              <a:spcBef>
                <a:spcPts val="1600"/>
              </a:spcBef>
              <a:spcAft>
                <a:spcPts val="0"/>
              </a:spcAft>
              <a:buSzPts val="1500"/>
              <a:buNone/>
              <a:defRPr sz="1500"/>
            </a:lvl8pPr>
            <a:lvl9pPr lvl="8" algn="ctr" rtl="0">
              <a:spcBef>
                <a:spcPts val="1600"/>
              </a:spcBef>
              <a:spcAft>
                <a:spcPts val="1600"/>
              </a:spcAft>
              <a:buSzPts val="1500"/>
              <a:buNone/>
              <a:defRPr sz="1500"/>
            </a:lvl9pPr>
          </a:lstStyle>
          <a:p>
            <a:endParaRPr/>
          </a:p>
        </p:txBody>
      </p:sp>
      <p:sp>
        <p:nvSpPr>
          <p:cNvPr id="297" name="Google Shape;297;p16"/>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8" name="Google Shape;298;p16"/>
          <p:cNvGrpSpPr/>
          <p:nvPr/>
        </p:nvGrpSpPr>
        <p:grpSpPr>
          <a:xfrm>
            <a:off x="439290" y="345591"/>
            <a:ext cx="8323876" cy="1000916"/>
            <a:chOff x="363100" y="-600401"/>
            <a:chExt cx="10055419" cy="1209128"/>
          </a:xfrm>
        </p:grpSpPr>
        <p:sp>
          <p:nvSpPr>
            <p:cNvPr id="299" name="Google Shape;299;p16"/>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a:off x="363100" y="-496797"/>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a:off x="876275" y="541528"/>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a:off x="1761970" y="40785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a:off x="7677486" y="30586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9317835" y="240523"/>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16"/>
          <p:cNvSpPr/>
          <p:nvPr/>
        </p:nvSpPr>
        <p:spPr>
          <a:xfrm>
            <a:off x="-76950" y="3935725"/>
            <a:ext cx="9297900" cy="1301400"/>
          </a:xfrm>
          <a:prstGeom prst="rect">
            <a:avLst/>
          </a:prstGeom>
          <a:gradFill>
            <a:gsLst>
              <a:gs pos="0">
                <a:schemeClr val="lt1"/>
              </a:gs>
              <a:gs pos="100000">
                <a:srgbClr val="000000"/>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24">
    <p:spTree>
      <p:nvGrpSpPr>
        <p:cNvPr id="1" name="Shape 377"/>
        <p:cNvGrpSpPr/>
        <p:nvPr/>
      </p:nvGrpSpPr>
      <p:grpSpPr>
        <a:xfrm>
          <a:off x="0" y="0"/>
          <a:ext cx="0" cy="0"/>
          <a:chOff x="0" y="0"/>
          <a:chExt cx="0" cy="0"/>
        </a:xfrm>
      </p:grpSpPr>
      <p:sp>
        <p:nvSpPr>
          <p:cNvPr id="378" name="Google Shape;378;p20"/>
          <p:cNvSpPr/>
          <p:nvPr/>
        </p:nvSpPr>
        <p:spPr>
          <a:xfrm>
            <a:off x="-3164625" y="-1538925"/>
            <a:ext cx="12308616" cy="5814874"/>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20"/>
          <p:cNvGrpSpPr/>
          <p:nvPr/>
        </p:nvGrpSpPr>
        <p:grpSpPr>
          <a:xfrm>
            <a:off x="439290" y="345591"/>
            <a:ext cx="8323876" cy="4509653"/>
            <a:chOff x="363100" y="-600401"/>
            <a:chExt cx="10055419" cy="5447757"/>
          </a:xfrm>
        </p:grpSpPr>
        <p:sp>
          <p:nvSpPr>
            <p:cNvPr id="380" name="Google Shape;380;p20"/>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0"/>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0"/>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0"/>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0"/>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0"/>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0"/>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0"/>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0"/>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0"/>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0"/>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20"/>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
  <p:cSld name="CUSTOM_23_1_1">
    <p:spTree>
      <p:nvGrpSpPr>
        <p:cNvPr id="1" name="Shape 392"/>
        <p:cNvGrpSpPr/>
        <p:nvPr/>
      </p:nvGrpSpPr>
      <p:grpSpPr>
        <a:xfrm>
          <a:off x="0" y="0"/>
          <a:ext cx="0" cy="0"/>
          <a:chOff x="0" y="0"/>
          <a:chExt cx="0" cy="0"/>
        </a:xfrm>
      </p:grpSpPr>
      <p:sp>
        <p:nvSpPr>
          <p:cNvPr id="393" name="Google Shape;393;p21"/>
          <p:cNvSpPr/>
          <p:nvPr/>
        </p:nvSpPr>
        <p:spPr>
          <a:xfrm rot="10800000">
            <a:off x="-1101755" y="3164112"/>
            <a:ext cx="6381807" cy="301491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2033575" y="-2212925"/>
            <a:ext cx="9144129" cy="431989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21"/>
          <p:cNvGrpSpPr/>
          <p:nvPr/>
        </p:nvGrpSpPr>
        <p:grpSpPr>
          <a:xfrm>
            <a:off x="439290" y="345591"/>
            <a:ext cx="8323876" cy="4509653"/>
            <a:chOff x="363100" y="-600401"/>
            <a:chExt cx="10055419" cy="5447757"/>
          </a:xfrm>
        </p:grpSpPr>
        <p:sp>
          <p:nvSpPr>
            <p:cNvPr id="396" name="Google Shape;396;p21"/>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21"/>
          <p:cNvSpPr txBox="1">
            <a:spLocks noGrp="1"/>
          </p:cNvSpPr>
          <p:nvPr>
            <p:ph type="subTitle" idx="1"/>
          </p:nvPr>
        </p:nvSpPr>
        <p:spPr>
          <a:xfrm>
            <a:off x="2732925" y="1569950"/>
            <a:ext cx="15039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400"/>
              <a:buFont typeface="Gochi Hand"/>
              <a:buNone/>
              <a:defRPr sz="2100" b="1">
                <a:latin typeface="Oswald"/>
                <a:ea typeface="Oswald"/>
                <a:cs typeface="Oswald"/>
                <a:sym typeface="Oswald"/>
              </a:defRPr>
            </a:lvl1pPr>
            <a:lvl2pPr lvl="1" algn="ctr"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algn="ctr"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407" name="Google Shape;407;p21"/>
          <p:cNvSpPr txBox="1">
            <a:spLocks noGrp="1"/>
          </p:cNvSpPr>
          <p:nvPr>
            <p:ph type="subTitle" idx="2"/>
          </p:nvPr>
        </p:nvSpPr>
        <p:spPr>
          <a:xfrm>
            <a:off x="2732925" y="2053425"/>
            <a:ext cx="1683900" cy="518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08" name="Google Shape;408;p21"/>
          <p:cNvSpPr txBox="1">
            <a:spLocks noGrp="1"/>
          </p:cNvSpPr>
          <p:nvPr>
            <p:ph type="subTitle" idx="3"/>
          </p:nvPr>
        </p:nvSpPr>
        <p:spPr>
          <a:xfrm>
            <a:off x="6293250" y="1569950"/>
            <a:ext cx="15039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400"/>
              <a:buFont typeface="Gochi Hand"/>
              <a:buNone/>
              <a:defRPr sz="2100" b="1">
                <a:latin typeface="Oswald"/>
                <a:ea typeface="Oswald"/>
                <a:cs typeface="Oswald"/>
                <a:sym typeface="Oswald"/>
              </a:defRPr>
            </a:lvl1pPr>
            <a:lvl2pPr lvl="1" algn="ctr"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algn="ctr"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409" name="Google Shape;409;p21"/>
          <p:cNvSpPr txBox="1">
            <a:spLocks noGrp="1"/>
          </p:cNvSpPr>
          <p:nvPr>
            <p:ph type="subTitle" idx="4"/>
          </p:nvPr>
        </p:nvSpPr>
        <p:spPr>
          <a:xfrm>
            <a:off x="6293250" y="2053425"/>
            <a:ext cx="1683900" cy="518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10" name="Google Shape;410;p21"/>
          <p:cNvSpPr txBox="1">
            <a:spLocks noGrp="1"/>
          </p:cNvSpPr>
          <p:nvPr>
            <p:ph type="subTitle" idx="5"/>
          </p:nvPr>
        </p:nvSpPr>
        <p:spPr>
          <a:xfrm>
            <a:off x="2732925" y="3168221"/>
            <a:ext cx="15039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400"/>
              <a:buFont typeface="Gochi Hand"/>
              <a:buNone/>
              <a:defRPr sz="2100" b="1">
                <a:latin typeface="Oswald"/>
                <a:ea typeface="Oswald"/>
                <a:cs typeface="Oswald"/>
                <a:sym typeface="Oswald"/>
              </a:defRPr>
            </a:lvl1pPr>
            <a:lvl2pPr lvl="1" algn="ctr"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algn="ctr"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411" name="Google Shape;411;p21"/>
          <p:cNvSpPr txBox="1">
            <a:spLocks noGrp="1"/>
          </p:cNvSpPr>
          <p:nvPr>
            <p:ph type="subTitle" idx="6"/>
          </p:nvPr>
        </p:nvSpPr>
        <p:spPr>
          <a:xfrm>
            <a:off x="2732936" y="3651700"/>
            <a:ext cx="1683900" cy="518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12" name="Google Shape;412;p21"/>
          <p:cNvSpPr txBox="1">
            <a:spLocks noGrp="1"/>
          </p:cNvSpPr>
          <p:nvPr>
            <p:ph type="subTitle" idx="7"/>
          </p:nvPr>
        </p:nvSpPr>
        <p:spPr>
          <a:xfrm>
            <a:off x="6293250" y="3168225"/>
            <a:ext cx="15039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400"/>
              <a:buFont typeface="Gochi Hand"/>
              <a:buNone/>
              <a:defRPr sz="2100" b="1">
                <a:latin typeface="Oswald"/>
                <a:ea typeface="Oswald"/>
                <a:cs typeface="Oswald"/>
                <a:sym typeface="Oswald"/>
              </a:defRPr>
            </a:lvl1pPr>
            <a:lvl2pPr lvl="1" algn="ctr"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algn="ct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algn="ctr"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413" name="Google Shape;413;p21"/>
          <p:cNvSpPr txBox="1">
            <a:spLocks noGrp="1"/>
          </p:cNvSpPr>
          <p:nvPr>
            <p:ph type="subTitle" idx="8"/>
          </p:nvPr>
        </p:nvSpPr>
        <p:spPr>
          <a:xfrm>
            <a:off x="6293250" y="3651700"/>
            <a:ext cx="1683900" cy="5184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14" name="Google Shape;414;p21"/>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9">
    <p:spTree>
      <p:nvGrpSpPr>
        <p:cNvPr id="1" name="Shape 415"/>
        <p:cNvGrpSpPr/>
        <p:nvPr/>
      </p:nvGrpSpPr>
      <p:grpSpPr>
        <a:xfrm>
          <a:off x="0" y="0"/>
          <a:ext cx="0" cy="0"/>
          <a:chOff x="0" y="0"/>
          <a:chExt cx="0" cy="0"/>
        </a:xfrm>
      </p:grpSpPr>
      <p:sp>
        <p:nvSpPr>
          <p:cNvPr id="416" name="Google Shape;416;p22"/>
          <p:cNvSpPr/>
          <p:nvPr/>
        </p:nvSpPr>
        <p:spPr>
          <a:xfrm>
            <a:off x="-3164625" y="-1538925"/>
            <a:ext cx="12308616" cy="5814874"/>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txBox="1">
            <a:spLocks noGrp="1"/>
          </p:cNvSpPr>
          <p:nvPr>
            <p:ph type="title" hasCustomPrompt="1"/>
          </p:nvPr>
        </p:nvSpPr>
        <p:spPr>
          <a:xfrm>
            <a:off x="6613900" y="898245"/>
            <a:ext cx="1268700" cy="943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900"/>
              <a:buNone/>
              <a:defRPr sz="4600" b="1"/>
            </a:lvl1pPr>
            <a:lvl2pPr lvl="1" rtl="0">
              <a:spcBef>
                <a:spcPts val="0"/>
              </a:spcBef>
              <a:spcAft>
                <a:spcPts val="0"/>
              </a:spcAft>
              <a:buSzPts val="6900"/>
              <a:buNone/>
              <a:defRPr sz="6900"/>
            </a:lvl2pPr>
            <a:lvl3pPr lvl="2" rtl="0">
              <a:spcBef>
                <a:spcPts val="0"/>
              </a:spcBef>
              <a:spcAft>
                <a:spcPts val="0"/>
              </a:spcAft>
              <a:buSzPts val="6900"/>
              <a:buNone/>
              <a:defRPr sz="6900"/>
            </a:lvl3pPr>
            <a:lvl4pPr lvl="3" rtl="0">
              <a:spcBef>
                <a:spcPts val="0"/>
              </a:spcBef>
              <a:spcAft>
                <a:spcPts val="0"/>
              </a:spcAft>
              <a:buSzPts val="6900"/>
              <a:buNone/>
              <a:defRPr sz="6900"/>
            </a:lvl4pPr>
            <a:lvl5pPr lvl="4" rtl="0">
              <a:spcBef>
                <a:spcPts val="0"/>
              </a:spcBef>
              <a:spcAft>
                <a:spcPts val="0"/>
              </a:spcAft>
              <a:buSzPts val="6900"/>
              <a:buNone/>
              <a:defRPr sz="6900"/>
            </a:lvl5pPr>
            <a:lvl6pPr lvl="5" rtl="0">
              <a:spcBef>
                <a:spcPts val="0"/>
              </a:spcBef>
              <a:spcAft>
                <a:spcPts val="0"/>
              </a:spcAft>
              <a:buSzPts val="6900"/>
              <a:buNone/>
              <a:defRPr sz="6900"/>
            </a:lvl6pPr>
            <a:lvl7pPr lvl="6" rtl="0">
              <a:spcBef>
                <a:spcPts val="0"/>
              </a:spcBef>
              <a:spcAft>
                <a:spcPts val="0"/>
              </a:spcAft>
              <a:buSzPts val="6900"/>
              <a:buNone/>
              <a:defRPr sz="6900"/>
            </a:lvl7pPr>
            <a:lvl8pPr lvl="7" rtl="0">
              <a:spcBef>
                <a:spcPts val="0"/>
              </a:spcBef>
              <a:spcAft>
                <a:spcPts val="0"/>
              </a:spcAft>
              <a:buSzPts val="6900"/>
              <a:buNone/>
              <a:defRPr sz="6900"/>
            </a:lvl8pPr>
            <a:lvl9pPr lvl="8" rtl="0">
              <a:spcBef>
                <a:spcPts val="0"/>
              </a:spcBef>
              <a:spcAft>
                <a:spcPts val="0"/>
              </a:spcAft>
              <a:buSzPts val="6900"/>
              <a:buNone/>
              <a:defRPr sz="6900"/>
            </a:lvl9pPr>
          </a:lstStyle>
          <a:p>
            <a:r>
              <a:t>xx%</a:t>
            </a:r>
          </a:p>
        </p:txBody>
      </p:sp>
      <p:sp>
        <p:nvSpPr>
          <p:cNvPr id="418" name="Google Shape;418;p22"/>
          <p:cNvSpPr txBox="1">
            <a:spLocks noGrp="1"/>
          </p:cNvSpPr>
          <p:nvPr>
            <p:ph type="title" idx="2"/>
          </p:nvPr>
        </p:nvSpPr>
        <p:spPr>
          <a:xfrm>
            <a:off x="3542550" y="1804425"/>
            <a:ext cx="4340100" cy="1635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5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9" name="Google Shape;419;p22"/>
          <p:cNvSpPr txBox="1">
            <a:spLocks noGrp="1"/>
          </p:cNvSpPr>
          <p:nvPr>
            <p:ph type="subTitle" idx="1"/>
          </p:nvPr>
        </p:nvSpPr>
        <p:spPr>
          <a:xfrm>
            <a:off x="5120200" y="3530673"/>
            <a:ext cx="2762400" cy="58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2"/>
              </a:buClr>
              <a:buSzPts val="1400"/>
              <a:buNone/>
              <a:defRPr sz="1600"/>
            </a:lvl1pPr>
            <a:lvl2pPr lvl="1" rtl="0">
              <a:spcBef>
                <a:spcPts val="0"/>
              </a:spcBef>
              <a:spcAft>
                <a:spcPts val="0"/>
              </a:spcAft>
              <a:buClr>
                <a:schemeClr val="dk2"/>
              </a:buClr>
              <a:buSzPts val="1400"/>
              <a:buNone/>
              <a:defRPr>
                <a:solidFill>
                  <a:schemeClr val="dk2"/>
                </a:solidFill>
              </a:defRPr>
            </a:lvl2pPr>
            <a:lvl3pPr lvl="2" rtl="0">
              <a:spcBef>
                <a:spcPts val="1600"/>
              </a:spcBef>
              <a:spcAft>
                <a:spcPts val="0"/>
              </a:spcAft>
              <a:buClr>
                <a:schemeClr val="dk2"/>
              </a:buClr>
              <a:buSzPts val="1400"/>
              <a:buNone/>
              <a:defRPr>
                <a:solidFill>
                  <a:schemeClr val="dk2"/>
                </a:solidFill>
              </a:defRPr>
            </a:lvl3pPr>
            <a:lvl4pPr lvl="3" rtl="0">
              <a:spcBef>
                <a:spcPts val="1600"/>
              </a:spcBef>
              <a:spcAft>
                <a:spcPts val="0"/>
              </a:spcAft>
              <a:buClr>
                <a:schemeClr val="dk2"/>
              </a:buClr>
              <a:buSzPts val="1400"/>
              <a:buNone/>
              <a:defRPr>
                <a:solidFill>
                  <a:schemeClr val="dk2"/>
                </a:solidFill>
              </a:defRPr>
            </a:lvl4pPr>
            <a:lvl5pPr lvl="4" rtl="0">
              <a:spcBef>
                <a:spcPts val="1600"/>
              </a:spcBef>
              <a:spcAft>
                <a:spcPts val="0"/>
              </a:spcAft>
              <a:buClr>
                <a:schemeClr val="dk2"/>
              </a:buClr>
              <a:buSzPts val="1400"/>
              <a:buNone/>
              <a:defRPr>
                <a:solidFill>
                  <a:schemeClr val="dk2"/>
                </a:solidFill>
              </a:defRPr>
            </a:lvl5pPr>
            <a:lvl6pPr lvl="5" rtl="0">
              <a:spcBef>
                <a:spcPts val="1600"/>
              </a:spcBef>
              <a:spcAft>
                <a:spcPts val="0"/>
              </a:spcAft>
              <a:buClr>
                <a:schemeClr val="dk2"/>
              </a:buClr>
              <a:buSzPts val="1400"/>
              <a:buNone/>
              <a:defRPr>
                <a:solidFill>
                  <a:schemeClr val="dk2"/>
                </a:solidFill>
              </a:defRPr>
            </a:lvl6pPr>
            <a:lvl7pPr lvl="6" rtl="0">
              <a:spcBef>
                <a:spcPts val="1600"/>
              </a:spcBef>
              <a:spcAft>
                <a:spcPts val="0"/>
              </a:spcAft>
              <a:buClr>
                <a:schemeClr val="dk2"/>
              </a:buClr>
              <a:buSzPts val="1400"/>
              <a:buNone/>
              <a:defRPr>
                <a:solidFill>
                  <a:schemeClr val="dk2"/>
                </a:solidFill>
              </a:defRPr>
            </a:lvl7pPr>
            <a:lvl8pPr lvl="7" rtl="0">
              <a:spcBef>
                <a:spcPts val="1600"/>
              </a:spcBef>
              <a:spcAft>
                <a:spcPts val="0"/>
              </a:spcAft>
              <a:buClr>
                <a:schemeClr val="dk2"/>
              </a:buClr>
              <a:buSzPts val="1400"/>
              <a:buNone/>
              <a:defRPr>
                <a:solidFill>
                  <a:schemeClr val="dk2"/>
                </a:solidFill>
              </a:defRPr>
            </a:lvl8pPr>
            <a:lvl9pPr lvl="8" rtl="0">
              <a:spcBef>
                <a:spcPts val="1600"/>
              </a:spcBef>
              <a:spcAft>
                <a:spcPts val="1600"/>
              </a:spcAft>
              <a:buClr>
                <a:schemeClr val="dk2"/>
              </a:buClr>
              <a:buSzPts val="1400"/>
              <a:buNone/>
              <a:defRPr>
                <a:solidFill>
                  <a:schemeClr val="dk2"/>
                </a:solidFill>
              </a:defRPr>
            </a:lvl9pPr>
          </a:lstStyle>
          <a:p>
            <a:endParaRPr/>
          </a:p>
        </p:txBody>
      </p:sp>
      <p:grpSp>
        <p:nvGrpSpPr>
          <p:cNvPr id="420" name="Google Shape;420;p22"/>
          <p:cNvGrpSpPr/>
          <p:nvPr/>
        </p:nvGrpSpPr>
        <p:grpSpPr>
          <a:xfrm>
            <a:off x="439290" y="345591"/>
            <a:ext cx="8323876" cy="4509653"/>
            <a:chOff x="363100" y="-600401"/>
            <a:chExt cx="10055419" cy="5447757"/>
          </a:xfrm>
        </p:grpSpPr>
        <p:sp>
          <p:nvSpPr>
            <p:cNvPr id="421" name="Google Shape;421;p22"/>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5">
  <p:cSld name="CUSTOM_24_1_1">
    <p:spTree>
      <p:nvGrpSpPr>
        <p:cNvPr id="1" name="Shape 454"/>
        <p:cNvGrpSpPr/>
        <p:nvPr/>
      </p:nvGrpSpPr>
      <p:grpSpPr>
        <a:xfrm>
          <a:off x="0" y="0"/>
          <a:ext cx="0" cy="0"/>
          <a:chOff x="0" y="0"/>
          <a:chExt cx="0" cy="0"/>
        </a:xfrm>
      </p:grpSpPr>
      <p:sp>
        <p:nvSpPr>
          <p:cNvPr id="455" name="Google Shape;455;p24"/>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24"/>
          <p:cNvGrpSpPr/>
          <p:nvPr/>
        </p:nvGrpSpPr>
        <p:grpSpPr>
          <a:xfrm>
            <a:off x="439290" y="345591"/>
            <a:ext cx="8323876" cy="4509653"/>
            <a:chOff x="363100" y="-600401"/>
            <a:chExt cx="10055419" cy="5447757"/>
          </a:xfrm>
        </p:grpSpPr>
        <p:sp>
          <p:nvSpPr>
            <p:cNvPr id="457" name="Google Shape;457;p24"/>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4"/>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4"/>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4"/>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24"/>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1" name="Google Shape;471;p24"/>
          <p:cNvSpPr txBox="1"/>
          <p:nvPr/>
        </p:nvSpPr>
        <p:spPr>
          <a:xfrm>
            <a:off x="4383575" y="3736775"/>
            <a:ext cx="5555700" cy="648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8">
  <p:cSld name="CUSTOM_24_1_1_1_1_1">
    <p:spTree>
      <p:nvGrpSpPr>
        <p:cNvPr id="1" name="Shape 504"/>
        <p:cNvGrpSpPr/>
        <p:nvPr/>
      </p:nvGrpSpPr>
      <p:grpSpPr>
        <a:xfrm>
          <a:off x="0" y="0"/>
          <a:ext cx="0" cy="0"/>
          <a:chOff x="0" y="0"/>
          <a:chExt cx="0" cy="0"/>
        </a:xfrm>
      </p:grpSpPr>
      <p:sp>
        <p:nvSpPr>
          <p:cNvPr id="505" name="Google Shape;505;p27"/>
          <p:cNvSpPr/>
          <p:nvPr/>
        </p:nvSpPr>
        <p:spPr>
          <a:xfrm>
            <a:off x="-3164625" y="-1538925"/>
            <a:ext cx="12308616" cy="5814874"/>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27"/>
          <p:cNvGrpSpPr/>
          <p:nvPr/>
        </p:nvGrpSpPr>
        <p:grpSpPr>
          <a:xfrm>
            <a:off x="439290" y="345591"/>
            <a:ext cx="8323876" cy="4509653"/>
            <a:chOff x="363100" y="-600401"/>
            <a:chExt cx="10055419" cy="5447757"/>
          </a:xfrm>
        </p:grpSpPr>
        <p:sp>
          <p:nvSpPr>
            <p:cNvPr id="507" name="Google Shape;507;p27"/>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27"/>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1">
    <p:spTree>
      <p:nvGrpSpPr>
        <p:cNvPr id="1" name="Shape 635"/>
        <p:cNvGrpSpPr/>
        <p:nvPr/>
      </p:nvGrpSpPr>
      <p:grpSpPr>
        <a:xfrm>
          <a:off x="0" y="0"/>
          <a:ext cx="0" cy="0"/>
          <a:chOff x="0" y="0"/>
          <a:chExt cx="0" cy="0"/>
        </a:xfrm>
      </p:grpSpPr>
      <p:sp>
        <p:nvSpPr>
          <p:cNvPr id="636" name="Google Shape;636;p34"/>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34"/>
          <p:cNvGrpSpPr/>
          <p:nvPr/>
        </p:nvGrpSpPr>
        <p:grpSpPr>
          <a:xfrm>
            <a:off x="439290" y="345591"/>
            <a:ext cx="8323876" cy="4509653"/>
            <a:chOff x="363100" y="-600401"/>
            <a:chExt cx="10055419" cy="5447757"/>
          </a:xfrm>
        </p:grpSpPr>
        <p:sp>
          <p:nvSpPr>
            <p:cNvPr id="638" name="Google Shape;638;p34"/>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4"/>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4"/>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4"/>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4"/>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4"/>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4"/>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4"/>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4"/>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4"/>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4"/>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4"/>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TITLE_1">
    <p:spTree>
      <p:nvGrpSpPr>
        <p:cNvPr id="1" name="Shape 651"/>
        <p:cNvGrpSpPr/>
        <p:nvPr/>
      </p:nvGrpSpPr>
      <p:grpSpPr>
        <a:xfrm>
          <a:off x="0" y="0"/>
          <a:ext cx="0" cy="0"/>
          <a:chOff x="0" y="0"/>
          <a:chExt cx="0" cy="0"/>
        </a:xfrm>
      </p:grpSpPr>
      <p:sp>
        <p:nvSpPr>
          <p:cNvPr id="652" name="Google Shape;652;p35"/>
          <p:cNvSpPr/>
          <p:nvPr/>
        </p:nvSpPr>
        <p:spPr>
          <a:xfrm rot="10800000">
            <a:off x="-566657" y="3692905"/>
            <a:ext cx="5342133" cy="252374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0" y="0"/>
            <a:ext cx="9144129" cy="431989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 name="Google Shape;654;p35"/>
          <p:cNvGrpSpPr/>
          <p:nvPr/>
        </p:nvGrpSpPr>
        <p:grpSpPr>
          <a:xfrm>
            <a:off x="439290" y="345591"/>
            <a:ext cx="8323876" cy="4509653"/>
            <a:chOff x="363100" y="-600401"/>
            <a:chExt cx="10055419" cy="5447757"/>
          </a:xfrm>
        </p:grpSpPr>
        <p:sp>
          <p:nvSpPr>
            <p:cNvPr id="655" name="Google Shape;655;p35"/>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5"/>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5"/>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5"/>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3">
  <p:cSld name="SECTION_HEADER_1">
    <p:spTree>
      <p:nvGrpSpPr>
        <p:cNvPr id="1" name="Shape 668"/>
        <p:cNvGrpSpPr/>
        <p:nvPr/>
      </p:nvGrpSpPr>
      <p:grpSpPr>
        <a:xfrm>
          <a:off x="0" y="0"/>
          <a:ext cx="0" cy="0"/>
          <a:chOff x="0" y="0"/>
          <a:chExt cx="0" cy="0"/>
        </a:xfrm>
      </p:grpSpPr>
      <p:sp>
        <p:nvSpPr>
          <p:cNvPr id="669" name="Google Shape;669;p36"/>
          <p:cNvSpPr/>
          <p:nvPr/>
        </p:nvSpPr>
        <p:spPr>
          <a:xfrm>
            <a:off x="-3164625" y="-1538925"/>
            <a:ext cx="12308616" cy="5814874"/>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 name="Google Shape;670;p36"/>
          <p:cNvGrpSpPr/>
          <p:nvPr/>
        </p:nvGrpSpPr>
        <p:grpSpPr>
          <a:xfrm>
            <a:off x="439290" y="345591"/>
            <a:ext cx="8323876" cy="4509653"/>
            <a:chOff x="363100" y="-600401"/>
            <a:chExt cx="10055419" cy="5447757"/>
          </a:xfrm>
        </p:grpSpPr>
        <p:sp>
          <p:nvSpPr>
            <p:cNvPr id="671" name="Google Shape;671;p36"/>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6"/>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6"/>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6"/>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6"/>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6"/>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6"/>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
          <p:cNvSpPr/>
          <p:nvPr/>
        </p:nvSpPr>
        <p:spPr>
          <a:xfrm>
            <a:off x="-12098276" y="-3282650"/>
            <a:ext cx="22594240" cy="10674040"/>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txBox="1">
            <a:spLocks noGrp="1"/>
          </p:cNvSpPr>
          <p:nvPr>
            <p:ph type="title" hasCustomPrompt="1"/>
          </p:nvPr>
        </p:nvSpPr>
        <p:spPr>
          <a:xfrm>
            <a:off x="1026943" y="898245"/>
            <a:ext cx="1268700" cy="943500"/>
          </a:xfrm>
          <a:prstGeom prst="rect">
            <a:avLst/>
          </a:prstGeom>
        </p:spPr>
        <p:txBody>
          <a:bodyPr spcFirstLastPara="1" wrap="square" lIns="91425" tIns="91425" rIns="91425" bIns="91425" anchor="ctr" anchorCtr="0">
            <a:noAutofit/>
          </a:bodyPr>
          <a:lstStyle>
            <a:lvl1pPr lvl="0" rtl="0">
              <a:spcBef>
                <a:spcPts val="0"/>
              </a:spcBef>
              <a:spcAft>
                <a:spcPts val="0"/>
              </a:spcAft>
              <a:buSzPts val="6900"/>
              <a:buNone/>
              <a:defRPr sz="4600" b="1"/>
            </a:lvl1pPr>
            <a:lvl2pPr lvl="1" rtl="0">
              <a:spcBef>
                <a:spcPts val="0"/>
              </a:spcBef>
              <a:spcAft>
                <a:spcPts val="0"/>
              </a:spcAft>
              <a:buSzPts val="6900"/>
              <a:buNone/>
              <a:defRPr sz="6900"/>
            </a:lvl2pPr>
            <a:lvl3pPr lvl="2" rtl="0">
              <a:spcBef>
                <a:spcPts val="0"/>
              </a:spcBef>
              <a:spcAft>
                <a:spcPts val="0"/>
              </a:spcAft>
              <a:buSzPts val="6900"/>
              <a:buNone/>
              <a:defRPr sz="6900"/>
            </a:lvl3pPr>
            <a:lvl4pPr lvl="3" rtl="0">
              <a:spcBef>
                <a:spcPts val="0"/>
              </a:spcBef>
              <a:spcAft>
                <a:spcPts val="0"/>
              </a:spcAft>
              <a:buSzPts val="6900"/>
              <a:buNone/>
              <a:defRPr sz="6900"/>
            </a:lvl4pPr>
            <a:lvl5pPr lvl="4" rtl="0">
              <a:spcBef>
                <a:spcPts val="0"/>
              </a:spcBef>
              <a:spcAft>
                <a:spcPts val="0"/>
              </a:spcAft>
              <a:buSzPts val="6900"/>
              <a:buNone/>
              <a:defRPr sz="6900"/>
            </a:lvl5pPr>
            <a:lvl6pPr lvl="5" rtl="0">
              <a:spcBef>
                <a:spcPts val="0"/>
              </a:spcBef>
              <a:spcAft>
                <a:spcPts val="0"/>
              </a:spcAft>
              <a:buSzPts val="6900"/>
              <a:buNone/>
              <a:defRPr sz="6900"/>
            </a:lvl6pPr>
            <a:lvl7pPr lvl="6" rtl="0">
              <a:spcBef>
                <a:spcPts val="0"/>
              </a:spcBef>
              <a:spcAft>
                <a:spcPts val="0"/>
              </a:spcAft>
              <a:buSzPts val="6900"/>
              <a:buNone/>
              <a:defRPr sz="6900"/>
            </a:lvl7pPr>
            <a:lvl8pPr lvl="7" rtl="0">
              <a:spcBef>
                <a:spcPts val="0"/>
              </a:spcBef>
              <a:spcAft>
                <a:spcPts val="0"/>
              </a:spcAft>
              <a:buSzPts val="6900"/>
              <a:buNone/>
              <a:defRPr sz="6900"/>
            </a:lvl8pPr>
            <a:lvl9pPr lvl="8" rtl="0">
              <a:spcBef>
                <a:spcPts val="0"/>
              </a:spcBef>
              <a:spcAft>
                <a:spcPts val="0"/>
              </a:spcAft>
              <a:buSzPts val="6900"/>
              <a:buNone/>
              <a:defRPr sz="6900"/>
            </a:lvl9pPr>
          </a:lstStyle>
          <a:p>
            <a:r>
              <a:t>xx%</a:t>
            </a:r>
          </a:p>
        </p:txBody>
      </p:sp>
      <p:sp>
        <p:nvSpPr>
          <p:cNvPr id="30" name="Google Shape;30;p3"/>
          <p:cNvSpPr txBox="1">
            <a:spLocks noGrp="1"/>
          </p:cNvSpPr>
          <p:nvPr>
            <p:ph type="title" idx="2"/>
          </p:nvPr>
        </p:nvSpPr>
        <p:spPr>
          <a:xfrm>
            <a:off x="1026950" y="1804425"/>
            <a:ext cx="2762400" cy="1635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 name="Google Shape;31;p3"/>
          <p:cNvSpPr txBox="1">
            <a:spLocks noGrp="1"/>
          </p:cNvSpPr>
          <p:nvPr>
            <p:ph type="subTitle" idx="1"/>
          </p:nvPr>
        </p:nvSpPr>
        <p:spPr>
          <a:xfrm>
            <a:off x="1026943" y="3530663"/>
            <a:ext cx="2762400" cy="71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None/>
              <a:defRPr sz="1600"/>
            </a:lvl1pPr>
            <a:lvl2pPr lvl="1" rtl="0">
              <a:spcBef>
                <a:spcPts val="0"/>
              </a:spcBef>
              <a:spcAft>
                <a:spcPts val="0"/>
              </a:spcAft>
              <a:buClr>
                <a:schemeClr val="dk2"/>
              </a:buClr>
              <a:buSzPts val="1400"/>
              <a:buNone/>
              <a:defRPr>
                <a:solidFill>
                  <a:schemeClr val="dk2"/>
                </a:solidFill>
              </a:defRPr>
            </a:lvl2pPr>
            <a:lvl3pPr lvl="2" rtl="0">
              <a:spcBef>
                <a:spcPts val="1600"/>
              </a:spcBef>
              <a:spcAft>
                <a:spcPts val="0"/>
              </a:spcAft>
              <a:buClr>
                <a:schemeClr val="dk2"/>
              </a:buClr>
              <a:buSzPts val="1400"/>
              <a:buNone/>
              <a:defRPr>
                <a:solidFill>
                  <a:schemeClr val="dk2"/>
                </a:solidFill>
              </a:defRPr>
            </a:lvl3pPr>
            <a:lvl4pPr lvl="3" rtl="0">
              <a:spcBef>
                <a:spcPts val="1600"/>
              </a:spcBef>
              <a:spcAft>
                <a:spcPts val="0"/>
              </a:spcAft>
              <a:buClr>
                <a:schemeClr val="dk2"/>
              </a:buClr>
              <a:buSzPts val="1400"/>
              <a:buNone/>
              <a:defRPr>
                <a:solidFill>
                  <a:schemeClr val="dk2"/>
                </a:solidFill>
              </a:defRPr>
            </a:lvl4pPr>
            <a:lvl5pPr lvl="4" rtl="0">
              <a:spcBef>
                <a:spcPts val="1600"/>
              </a:spcBef>
              <a:spcAft>
                <a:spcPts val="0"/>
              </a:spcAft>
              <a:buClr>
                <a:schemeClr val="dk2"/>
              </a:buClr>
              <a:buSzPts val="1400"/>
              <a:buNone/>
              <a:defRPr>
                <a:solidFill>
                  <a:schemeClr val="dk2"/>
                </a:solidFill>
              </a:defRPr>
            </a:lvl5pPr>
            <a:lvl6pPr lvl="5" rtl="0">
              <a:spcBef>
                <a:spcPts val="1600"/>
              </a:spcBef>
              <a:spcAft>
                <a:spcPts val="0"/>
              </a:spcAft>
              <a:buClr>
                <a:schemeClr val="dk2"/>
              </a:buClr>
              <a:buSzPts val="1400"/>
              <a:buNone/>
              <a:defRPr>
                <a:solidFill>
                  <a:schemeClr val="dk2"/>
                </a:solidFill>
              </a:defRPr>
            </a:lvl6pPr>
            <a:lvl7pPr lvl="6" rtl="0">
              <a:spcBef>
                <a:spcPts val="1600"/>
              </a:spcBef>
              <a:spcAft>
                <a:spcPts val="0"/>
              </a:spcAft>
              <a:buClr>
                <a:schemeClr val="dk2"/>
              </a:buClr>
              <a:buSzPts val="1400"/>
              <a:buNone/>
              <a:defRPr>
                <a:solidFill>
                  <a:schemeClr val="dk2"/>
                </a:solidFill>
              </a:defRPr>
            </a:lvl7pPr>
            <a:lvl8pPr lvl="7" rtl="0">
              <a:spcBef>
                <a:spcPts val="1600"/>
              </a:spcBef>
              <a:spcAft>
                <a:spcPts val="0"/>
              </a:spcAft>
              <a:buClr>
                <a:schemeClr val="dk2"/>
              </a:buClr>
              <a:buSzPts val="1400"/>
              <a:buNone/>
              <a:defRPr>
                <a:solidFill>
                  <a:schemeClr val="dk2"/>
                </a:solidFill>
              </a:defRPr>
            </a:lvl8pPr>
            <a:lvl9pPr lvl="8" rtl="0">
              <a:spcBef>
                <a:spcPts val="1600"/>
              </a:spcBef>
              <a:spcAft>
                <a:spcPts val="1600"/>
              </a:spcAft>
              <a:buClr>
                <a:schemeClr val="dk2"/>
              </a:buClr>
              <a:buSzPts val="1400"/>
              <a:buNone/>
              <a:defRPr>
                <a:solidFill>
                  <a:schemeClr val="dk2"/>
                </a:solidFill>
              </a:defRPr>
            </a:lvl9pPr>
          </a:lstStyle>
          <a:p>
            <a:endParaRPr/>
          </a:p>
        </p:txBody>
      </p:sp>
      <p:grpSp>
        <p:nvGrpSpPr>
          <p:cNvPr id="32" name="Google Shape;32;p3"/>
          <p:cNvGrpSpPr/>
          <p:nvPr/>
        </p:nvGrpSpPr>
        <p:grpSpPr>
          <a:xfrm>
            <a:off x="439290" y="345591"/>
            <a:ext cx="8323876" cy="4509653"/>
            <a:chOff x="363100" y="-600401"/>
            <a:chExt cx="10055419" cy="5447757"/>
          </a:xfrm>
        </p:grpSpPr>
        <p:sp>
          <p:nvSpPr>
            <p:cNvPr id="33" name="Google Shape;33;p3"/>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3"/>
          <p:cNvGrpSpPr/>
          <p:nvPr/>
        </p:nvGrpSpPr>
        <p:grpSpPr>
          <a:xfrm>
            <a:off x="4180550" y="4457725"/>
            <a:ext cx="696250" cy="297375"/>
            <a:chOff x="1322000" y="2402300"/>
            <a:chExt cx="696250" cy="297375"/>
          </a:xfrm>
        </p:grpSpPr>
        <p:sp>
          <p:nvSpPr>
            <p:cNvPr id="47" name="Google Shape;47;p3"/>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5"/>
          <p:cNvGrpSpPr/>
          <p:nvPr/>
        </p:nvGrpSpPr>
        <p:grpSpPr>
          <a:xfrm>
            <a:off x="439290" y="345591"/>
            <a:ext cx="8323876" cy="4509653"/>
            <a:chOff x="363100" y="-600401"/>
            <a:chExt cx="10055419" cy="5447757"/>
          </a:xfrm>
        </p:grpSpPr>
        <p:sp>
          <p:nvSpPr>
            <p:cNvPr id="74" name="Google Shape;74;p5"/>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5"/>
          <p:cNvSpPr txBox="1">
            <a:spLocks noGrp="1"/>
          </p:cNvSpPr>
          <p:nvPr>
            <p:ph type="subTitle" idx="1"/>
          </p:nvPr>
        </p:nvSpPr>
        <p:spPr>
          <a:xfrm>
            <a:off x="1796862" y="1494622"/>
            <a:ext cx="2502300" cy="3762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dk2"/>
              </a:buClr>
              <a:buSzPts val="2400"/>
              <a:buFont typeface="Gochi Hand"/>
              <a:buNone/>
              <a:defRPr sz="2100" b="1">
                <a:latin typeface="Oswald"/>
                <a:ea typeface="Oswald"/>
                <a:cs typeface="Oswald"/>
                <a:sym typeface="Oswald"/>
              </a:defRPr>
            </a:lvl1pPr>
            <a:lvl2pPr lvl="1" algn="r"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algn="r"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algn="r"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88" name="Google Shape;88;p5"/>
          <p:cNvSpPr txBox="1">
            <a:spLocks noGrp="1"/>
          </p:cNvSpPr>
          <p:nvPr>
            <p:ph type="subTitle" idx="2"/>
          </p:nvPr>
        </p:nvSpPr>
        <p:spPr>
          <a:xfrm>
            <a:off x="1796862" y="1912225"/>
            <a:ext cx="25023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89" name="Google Shape;89;p5"/>
          <p:cNvSpPr txBox="1">
            <a:spLocks noGrp="1"/>
          </p:cNvSpPr>
          <p:nvPr>
            <p:ph type="subTitle" idx="3"/>
          </p:nvPr>
        </p:nvSpPr>
        <p:spPr>
          <a:xfrm>
            <a:off x="4844829" y="3171022"/>
            <a:ext cx="2502300" cy="37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400"/>
              <a:buFont typeface="Gochi Hand"/>
              <a:buNone/>
              <a:defRPr sz="2100" b="1">
                <a:latin typeface="Oswald"/>
                <a:ea typeface="Oswald"/>
                <a:cs typeface="Oswald"/>
                <a:sym typeface="Oswald"/>
              </a:defRPr>
            </a:lvl1pPr>
            <a:lvl2pPr lvl="1" rtl="0">
              <a:spcBef>
                <a:spcPts val="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2pPr>
            <a:lvl3pPr lvl="2"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3pPr>
            <a:lvl4pPr lvl="3"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4pPr>
            <a:lvl5pPr lvl="4"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5pPr>
            <a:lvl6pPr lvl="5"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6pPr>
            <a:lvl7pPr lvl="6"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7pPr>
            <a:lvl8pPr lvl="7" rtl="0">
              <a:spcBef>
                <a:spcPts val="1600"/>
              </a:spcBef>
              <a:spcAft>
                <a:spcPts val="0"/>
              </a:spcAft>
              <a:buClr>
                <a:schemeClr val="dk2"/>
              </a:buClr>
              <a:buSzPts val="2400"/>
              <a:buFont typeface="Gochi Hand"/>
              <a:buNone/>
              <a:defRPr sz="2400">
                <a:solidFill>
                  <a:schemeClr val="dk2"/>
                </a:solidFill>
                <a:latin typeface="Gochi Hand"/>
                <a:ea typeface="Gochi Hand"/>
                <a:cs typeface="Gochi Hand"/>
                <a:sym typeface="Gochi Hand"/>
              </a:defRPr>
            </a:lvl8pPr>
            <a:lvl9pPr lvl="8" rtl="0">
              <a:spcBef>
                <a:spcPts val="1600"/>
              </a:spcBef>
              <a:spcAft>
                <a:spcPts val="1600"/>
              </a:spcAft>
              <a:buClr>
                <a:schemeClr val="dk2"/>
              </a:buClr>
              <a:buSzPts val="2400"/>
              <a:buFont typeface="Gochi Hand"/>
              <a:buNone/>
              <a:defRPr sz="2400">
                <a:solidFill>
                  <a:schemeClr val="dk2"/>
                </a:solidFill>
                <a:latin typeface="Gochi Hand"/>
                <a:ea typeface="Gochi Hand"/>
                <a:cs typeface="Gochi Hand"/>
                <a:sym typeface="Gochi Hand"/>
              </a:defRPr>
            </a:lvl9pPr>
          </a:lstStyle>
          <a:p>
            <a:endParaRPr/>
          </a:p>
        </p:txBody>
      </p:sp>
      <p:sp>
        <p:nvSpPr>
          <p:cNvPr id="90" name="Google Shape;90;p5"/>
          <p:cNvSpPr txBox="1">
            <a:spLocks noGrp="1"/>
          </p:cNvSpPr>
          <p:nvPr>
            <p:ph type="subTitle" idx="4"/>
          </p:nvPr>
        </p:nvSpPr>
        <p:spPr>
          <a:xfrm>
            <a:off x="4844838" y="3588625"/>
            <a:ext cx="2502300" cy="933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1" name="Google Shape;91;p5"/>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6"/>
          <p:cNvGrpSpPr/>
          <p:nvPr/>
        </p:nvGrpSpPr>
        <p:grpSpPr>
          <a:xfrm>
            <a:off x="439290" y="345591"/>
            <a:ext cx="8323876" cy="4509653"/>
            <a:chOff x="363100" y="-600401"/>
            <a:chExt cx="10055419" cy="5447757"/>
          </a:xfrm>
        </p:grpSpPr>
        <p:sp>
          <p:nvSpPr>
            <p:cNvPr id="95" name="Google Shape;95;p6"/>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sp>
        <p:nvSpPr>
          <p:cNvPr id="108" name="Google Shape;108;p7"/>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title"/>
          </p:nvPr>
        </p:nvSpPr>
        <p:spPr>
          <a:xfrm>
            <a:off x="2162050" y="1457475"/>
            <a:ext cx="4819800" cy="146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0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0" name="Google Shape;110;p7"/>
          <p:cNvSpPr txBox="1">
            <a:spLocks noGrp="1"/>
          </p:cNvSpPr>
          <p:nvPr>
            <p:ph type="subTitle" idx="1"/>
          </p:nvPr>
        </p:nvSpPr>
        <p:spPr>
          <a:xfrm>
            <a:off x="2275675" y="3030550"/>
            <a:ext cx="4592700" cy="74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111" name="Google Shape;111;p7"/>
          <p:cNvGrpSpPr/>
          <p:nvPr/>
        </p:nvGrpSpPr>
        <p:grpSpPr>
          <a:xfrm>
            <a:off x="439290" y="345591"/>
            <a:ext cx="8323876" cy="4509653"/>
            <a:chOff x="363100" y="-600401"/>
            <a:chExt cx="10055419" cy="5447757"/>
          </a:xfrm>
        </p:grpSpPr>
        <p:sp>
          <p:nvSpPr>
            <p:cNvPr id="112" name="Google Shape;112;p7"/>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5"/>
        <p:cNvGrpSpPr/>
        <p:nvPr/>
      </p:nvGrpSpPr>
      <p:grpSpPr>
        <a:xfrm>
          <a:off x="0" y="0"/>
          <a:ext cx="0" cy="0"/>
          <a:chOff x="0" y="0"/>
          <a:chExt cx="0" cy="0"/>
        </a:xfrm>
      </p:grpSpPr>
      <p:sp>
        <p:nvSpPr>
          <p:cNvPr id="126" name="Google Shape;126;p8"/>
          <p:cNvSpPr txBox="1">
            <a:spLocks noGrp="1"/>
          </p:cNvSpPr>
          <p:nvPr>
            <p:ph type="title"/>
          </p:nvPr>
        </p:nvSpPr>
        <p:spPr>
          <a:xfrm>
            <a:off x="2642250" y="859100"/>
            <a:ext cx="3859500" cy="137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3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sp>
        <p:nvSpPr>
          <p:cNvPr id="128" name="Google Shape;128;p9"/>
          <p:cNvSpPr/>
          <p:nvPr/>
        </p:nvSpPr>
        <p:spPr>
          <a:xfrm>
            <a:off x="-5478335" y="-11"/>
            <a:ext cx="14622345" cy="6907933"/>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9"/>
          <p:cNvGrpSpPr/>
          <p:nvPr/>
        </p:nvGrpSpPr>
        <p:grpSpPr>
          <a:xfrm>
            <a:off x="439290" y="345591"/>
            <a:ext cx="8323876" cy="4509653"/>
            <a:chOff x="363100" y="-600401"/>
            <a:chExt cx="10055419" cy="5447757"/>
          </a:xfrm>
        </p:grpSpPr>
        <p:sp>
          <p:nvSpPr>
            <p:cNvPr id="130" name="Google Shape;130;p9"/>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8296825" y="329902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9"/>
          <p:cNvSpPr txBox="1">
            <a:spLocks noGrp="1"/>
          </p:cNvSpPr>
          <p:nvPr>
            <p:ph type="title"/>
          </p:nvPr>
        </p:nvSpPr>
        <p:spPr>
          <a:xfrm>
            <a:off x="875100" y="1170975"/>
            <a:ext cx="3459300" cy="1773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3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44" name="Google Shape;144;p9"/>
          <p:cNvSpPr txBox="1">
            <a:spLocks noGrp="1"/>
          </p:cNvSpPr>
          <p:nvPr>
            <p:ph type="subTitle" idx="1"/>
          </p:nvPr>
        </p:nvSpPr>
        <p:spPr>
          <a:xfrm>
            <a:off x="875100" y="3031675"/>
            <a:ext cx="3459300" cy="586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22">
    <p:spTree>
      <p:nvGrpSpPr>
        <p:cNvPr id="1" name="Shape 177"/>
        <p:cNvGrpSpPr/>
        <p:nvPr/>
      </p:nvGrpSpPr>
      <p:grpSpPr>
        <a:xfrm>
          <a:off x="0" y="0"/>
          <a:ext cx="0" cy="0"/>
          <a:chOff x="0" y="0"/>
          <a:chExt cx="0" cy="0"/>
        </a:xfrm>
      </p:grpSpPr>
      <p:sp>
        <p:nvSpPr>
          <p:cNvPr id="178" name="Google Shape;178;p13"/>
          <p:cNvSpPr/>
          <p:nvPr/>
        </p:nvSpPr>
        <p:spPr>
          <a:xfrm>
            <a:off x="1320850" y="-2237525"/>
            <a:ext cx="9144129" cy="431989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rot="10800000">
            <a:off x="-1080612" y="3083466"/>
            <a:ext cx="9070804" cy="4285257"/>
          </a:xfrm>
          <a:custGeom>
            <a:avLst/>
            <a:gdLst/>
            <a:ahLst/>
            <a:cxnLst/>
            <a:rect l="l" t="t" r="r" b="b"/>
            <a:pathLst>
              <a:path w="128078" h="60507" extrusionOk="0">
                <a:moveTo>
                  <a:pt x="1" y="1"/>
                </a:moveTo>
                <a:lnTo>
                  <a:pt x="1" y="17492"/>
                </a:lnTo>
                <a:lnTo>
                  <a:pt x="2850" y="16637"/>
                </a:lnTo>
                <a:lnTo>
                  <a:pt x="5755" y="15896"/>
                </a:lnTo>
                <a:lnTo>
                  <a:pt x="8604" y="15213"/>
                </a:lnTo>
                <a:lnTo>
                  <a:pt x="11510" y="14529"/>
                </a:lnTo>
                <a:lnTo>
                  <a:pt x="14472" y="13959"/>
                </a:lnTo>
                <a:lnTo>
                  <a:pt x="17435" y="13447"/>
                </a:lnTo>
                <a:lnTo>
                  <a:pt x="20397" y="13048"/>
                </a:lnTo>
                <a:lnTo>
                  <a:pt x="23417" y="12706"/>
                </a:lnTo>
                <a:lnTo>
                  <a:pt x="24386" y="12649"/>
                </a:lnTo>
                <a:lnTo>
                  <a:pt x="25354" y="12649"/>
                </a:lnTo>
                <a:lnTo>
                  <a:pt x="25867" y="12706"/>
                </a:lnTo>
                <a:lnTo>
                  <a:pt x="26323" y="12820"/>
                </a:lnTo>
                <a:lnTo>
                  <a:pt x="26778" y="12934"/>
                </a:lnTo>
                <a:lnTo>
                  <a:pt x="27177" y="13162"/>
                </a:lnTo>
                <a:lnTo>
                  <a:pt x="27690" y="13504"/>
                </a:lnTo>
                <a:lnTo>
                  <a:pt x="28089" y="13902"/>
                </a:lnTo>
                <a:lnTo>
                  <a:pt x="28431" y="14358"/>
                </a:lnTo>
                <a:lnTo>
                  <a:pt x="28659" y="14871"/>
                </a:lnTo>
                <a:lnTo>
                  <a:pt x="28830" y="15441"/>
                </a:lnTo>
                <a:lnTo>
                  <a:pt x="28887" y="16010"/>
                </a:lnTo>
                <a:lnTo>
                  <a:pt x="28944" y="16637"/>
                </a:lnTo>
                <a:lnTo>
                  <a:pt x="28887" y="17264"/>
                </a:lnTo>
                <a:lnTo>
                  <a:pt x="28773" y="17948"/>
                </a:lnTo>
                <a:lnTo>
                  <a:pt x="28659" y="18631"/>
                </a:lnTo>
                <a:lnTo>
                  <a:pt x="28260" y="19942"/>
                </a:lnTo>
                <a:lnTo>
                  <a:pt x="27804" y="21252"/>
                </a:lnTo>
                <a:lnTo>
                  <a:pt x="27234" y="22448"/>
                </a:lnTo>
                <a:lnTo>
                  <a:pt x="26323" y="24613"/>
                </a:lnTo>
                <a:lnTo>
                  <a:pt x="25525" y="26778"/>
                </a:lnTo>
                <a:lnTo>
                  <a:pt x="24841" y="28943"/>
                </a:lnTo>
                <a:lnTo>
                  <a:pt x="24272" y="31222"/>
                </a:lnTo>
                <a:lnTo>
                  <a:pt x="23816" y="33444"/>
                </a:lnTo>
                <a:lnTo>
                  <a:pt x="23474" y="35723"/>
                </a:lnTo>
                <a:lnTo>
                  <a:pt x="23303" y="38059"/>
                </a:lnTo>
                <a:lnTo>
                  <a:pt x="23189" y="40338"/>
                </a:lnTo>
                <a:lnTo>
                  <a:pt x="23189" y="41364"/>
                </a:lnTo>
                <a:lnTo>
                  <a:pt x="23246" y="42332"/>
                </a:lnTo>
                <a:lnTo>
                  <a:pt x="23360" y="43358"/>
                </a:lnTo>
                <a:lnTo>
                  <a:pt x="23531" y="44326"/>
                </a:lnTo>
                <a:lnTo>
                  <a:pt x="23759" y="45238"/>
                </a:lnTo>
                <a:lnTo>
                  <a:pt x="24044" y="46207"/>
                </a:lnTo>
                <a:lnTo>
                  <a:pt x="24500" y="47061"/>
                </a:lnTo>
                <a:lnTo>
                  <a:pt x="25012" y="47859"/>
                </a:lnTo>
                <a:lnTo>
                  <a:pt x="25354" y="48258"/>
                </a:lnTo>
                <a:lnTo>
                  <a:pt x="25696" y="48656"/>
                </a:lnTo>
                <a:lnTo>
                  <a:pt x="26437" y="49283"/>
                </a:lnTo>
                <a:lnTo>
                  <a:pt x="27234" y="49853"/>
                </a:lnTo>
                <a:lnTo>
                  <a:pt x="28089" y="50252"/>
                </a:lnTo>
                <a:lnTo>
                  <a:pt x="29000" y="50594"/>
                </a:lnTo>
                <a:lnTo>
                  <a:pt x="29969" y="50821"/>
                </a:lnTo>
                <a:lnTo>
                  <a:pt x="30995" y="50992"/>
                </a:lnTo>
                <a:lnTo>
                  <a:pt x="32020" y="51049"/>
                </a:lnTo>
                <a:lnTo>
                  <a:pt x="33046" y="51049"/>
                </a:lnTo>
                <a:lnTo>
                  <a:pt x="34128" y="50992"/>
                </a:lnTo>
                <a:lnTo>
                  <a:pt x="35211" y="50878"/>
                </a:lnTo>
                <a:lnTo>
                  <a:pt x="36236" y="50707"/>
                </a:lnTo>
                <a:lnTo>
                  <a:pt x="37319" y="50480"/>
                </a:lnTo>
                <a:lnTo>
                  <a:pt x="38401" y="50195"/>
                </a:lnTo>
                <a:lnTo>
                  <a:pt x="39427" y="49910"/>
                </a:lnTo>
                <a:lnTo>
                  <a:pt x="40395" y="49568"/>
                </a:lnTo>
                <a:lnTo>
                  <a:pt x="43187" y="48599"/>
                </a:lnTo>
                <a:lnTo>
                  <a:pt x="45922" y="47574"/>
                </a:lnTo>
                <a:lnTo>
                  <a:pt x="48656" y="46491"/>
                </a:lnTo>
                <a:lnTo>
                  <a:pt x="51391" y="45352"/>
                </a:lnTo>
                <a:lnTo>
                  <a:pt x="56861" y="43130"/>
                </a:lnTo>
                <a:lnTo>
                  <a:pt x="62330" y="40908"/>
                </a:lnTo>
                <a:lnTo>
                  <a:pt x="65065" y="39882"/>
                </a:lnTo>
                <a:lnTo>
                  <a:pt x="67800" y="38914"/>
                </a:lnTo>
                <a:lnTo>
                  <a:pt x="70591" y="38002"/>
                </a:lnTo>
                <a:lnTo>
                  <a:pt x="73383" y="37205"/>
                </a:lnTo>
                <a:lnTo>
                  <a:pt x="76175" y="36464"/>
                </a:lnTo>
                <a:lnTo>
                  <a:pt x="79023" y="35894"/>
                </a:lnTo>
                <a:lnTo>
                  <a:pt x="80448" y="35609"/>
                </a:lnTo>
                <a:lnTo>
                  <a:pt x="81872" y="35382"/>
                </a:lnTo>
                <a:lnTo>
                  <a:pt x="83353" y="35211"/>
                </a:lnTo>
                <a:lnTo>
                  <a:pt x="84778" y="35097"/>
                </a:lnTo>
                <a:lnTo>
                  <a:pt x="85803" y="35040"/>
                </a:lnTo>
                <a:lnTo>
                  <a:pt x="86772" y="35040"/>
                </a:lnTo>
                <a:lnTo>
                  <a:pt x="87228" y="35097"/>
                </a:lnTo>
                <a:lnTo>
                  <a:pt x="87740" y="35154"/>
                </a:lnTo>
                <a:lnTo>
                  <a:pt x="88196" y="35325"/>
                </a:lnTo>
                <a:lnTo>
                  <a:pt x="88652" y="35495"/>
                </a:lnTo>
                <a:lnTo>
                  <a:pt x="89165" y="35780"/>
                </a:lnTo>
                <a:lnTo>
                  <a:pt x="89678" y="36179"/>
                </a:lnTo>
                <a:lnTo>
                  <a:pt x="90076" y="36578"/>
                </a:lnTo>
                <a:lnTo>
                  <a:pt x="90361" y="37034"/>
                </a:lnTo>
                <a:lnTo>
                  <a:pt x="90646" y="37547"/>
                </a:lnTo>
                <a:lnTo>
                  <a:pt x="90874" y="38116"/>
                </a:lnTo>
                <a:lnTo>
                  <a:pt x="91045" y="38686"/>
                </a:lnTo>
                <a:lnTo>
                  <a:pt x="91159" y="39313"/>
                </a:lnTo>
                <a:lnTo>
                  <a:pt x="91216" y="39939"/>
                </a:lnTo>
                <a:lnTo>
                  <a:pt x="91273" y="40566"/>
                </a:lnTo>
                <a:lnTo>
                  <a:pt x="91216" y="41250"/>
                </a:lnTo>
                <a:lnTo>
                  <a:pt x="91159" y="41877"/>
                </a:lnTo>
                <a:lnTo>
                  <a:pt x="91045" y="42560"/>
                </a:lnTo>
                <a:lnTo>
                  <a:pt x="90931" y="43187"/>
                </a:lnTo>
                <a:lnTo>
                  <a:pt x="90760" y="43814"/>
                </a:lnTo>
                <a:lnTo>
                  <a:pt x="90532" y="44383"/>
                </a:lnTo>
                <a:lnTo>
                  <a:pt x="90076" y="45580"/>
                </a:lnTo>
                <a:lnTo>
                  <a:pt x="89564" y="46776"/>
                </a:lnTo>
                <a:lnTo>
                  <a:pt x="89051" y="47916"/>
                </a:lnTo>
                <a:lnTo>
                  <a:pt x="88595" y="49112"/>
                </a:lnTo>
                <a:lnTo>
                  <a:pt x="88196" y="50309"/>
                </a:lnTo>
                <a:lnTo>
                  <a:pt x="88025" y="50935"/>
                </a:lnTo>
                <a:lnTo>
                  <a:pt x="87968" y="51505"/>
                </a:lnTo>
                <a:lnTo>
                  <a:pt x="87854" y="52132"/>
                </a:lnTo>
                <a:lnTo>
                  <a:pt x="87854" y="52759"/>
                </a:lnTo>
                <a:lnTo>
                  <a:pt x="87854" y="53328"/>
                </a:lnTo>
                <a:lnTo>
                  <a:pt x="87968" y="53955"/>
                </a:lnTo>
                <a:lnTo>
                  <a:pt x="88082" y="54639"/>
                </a:lnTo>
                <a:lnTo>
                  <a:pt x="88310" y="55265"/>
                </a:lnTo>
                <a:lnTo>
                  <a:pt x="88595" y="55835"/>
                </a:lnTo>
                <a:lnTo>
                  <a:pt x="88937" y="56405"/>
                </a:lnTo>
                <a:lnTo>
                  <a:pt x="89279" y="56918"/>
                </a:lnTo>
                <a:lnTo>
                  <a:pt x="89735" y="57430"/>
                </a:lnTo>
                <a:lnTo>
                  <a:pt x="90190" y="57886"/>
                </a:lnTo>
                <a:lnTo>
                  <a:pt x="90703" y="58342"/>
                </a:lnTo>
                <a:lnTo>
                  <a:pt x="91273" y="58741"/>
                </a:lnTo>
                <a:lnTo>
                  <a:pt x="91843" y="59083"/>
                </a:lnTo>
                <a:lnTo>
                  <a:pt x="92412" y="59425"/>
                </a:lnTo>
                <a:lnTo>
                  <a:pt x="93039" y="59709"/>
                </a:lnTo>
                <a:lnTo>
                  <a:pt x="93723" y="59937"/>
                </a:lnTo>
                <a:lnTo>
                  <a:pt x="94349" y="60165"/>
                </a:lnTo>
                <a:lnTo>
                  <a:pt x="95033" y="60336"/>
                </a:lnTo>
                <a:lnTo>
                  <a:pt x="95660" y="60450"/>
                </a:lnTo>
                <a:lnTo>
                  <a:pt x="96343" y="60507"/>
                </a:lnTo>
                <a:lnTo>
                  <a:pt x="98338" y="60507"/>
                </a:lnTo>
                <a:lnTo>
                  <a:pt x="99705" y="60393"/>
                </a:lnTo>
                <a:lnTo>
                  <a:pt x="101015" y="60165"/>
                </a:lnTo>
                <a:lnTo>
                  <a:pt x="102326" y="59823"/>
                </a:lnTo>
                <a:lnTo>
                  <a:pt x="103636" y="59481"/>
                </a:lnTo>
                <a:lnTo>
                  <a:pt x="104890" y="59083"/>
                </a:lnTo>
                <a:lnTo>
                  <a:pt x="106200" y="58627"/>
                </a:lnTo>
                <a:lnTo>
                  <a:pt x="108935" y="57601"/>
                </a:lnTo>
                <a:lnTo>
                  <a:pt x="111726" y="56576"/>
                </a:lnTo>
                <a:lnTo>
                  <a:pt x="117196" y="54411"/>
                </a:lnTo>
                <a:lnTo>
                  <a:pt x="122608" y="52189"/>
                </a:lnTo>
                <a:lnTo>
                  <a:pt x="128078" y="50024"/>
                </a:lnTo>
                <a:lnTo>
                  <a:pt x="128078" y="23018"/>
                </a:lnTo>
                <a:lnTo>
                  <a:pt x="125286" y="23873"/>
                </a:lnTo>
                <a:lnTo>
                  <a:pt x="122494" y="24727"/>
                </a:lnTo>
                <a:lnTo>
                  <a:pt x="121469" y="25012"/>
                </a:lnTo>
                <a:lnTo>
                  <a:pt x="120443" y="25240"/>
                </a:lnTo>
                <a:lnTo>
                  <a:pt x="119361" y="25354"/>
                </a:lnTo>
                <a:lnTo>
                  <a:pt x="118278" y="25411"/>
                </a:lnTo>
                <a:lnTo>
                  <a:pt x="117766" y="25411"/>
                </a:lnTo>
                <a:lnTo>
                  <a:pt x="117253" y="25354"/>
                </a:lnTo>
                <a:lnTo>
                  <a:pt x="116740" y="25240"/>
                </a:lnTo>
                <a:lnTo>
                  <a:pt x="116284" y="25126"/>
                </a:lnTo>
                <a:lnTo>
                  <a:pt x="115829" y="24955"/>
                </a:lnTo>
                <a:lnTo>
                  <a:pt x="115373" y="24727"/>
                </a:lnTo>
                <a:lnTo>
                  <a:pt x="114974" y="24443"/>
                </a:lnTo>
                <a:lnTo>
                  <a:pt x="114575" y="24101"/>
                </a:lnTo>
                <a:lnTo>
                  <a:pt x="114290" y="23702"/>
                </a:lnTo>
                <a:lnTo>
                  <a:pt x="114005" y="23303"/>
                </a:lnTo>
                <a:lnTo>
                  <a:pt x="113777" y="22904"/>
                </a:lnTo>
                <a:lnTo>
                  <a:pt x="113550" y="22448"/>
                </a:lnTo>
                <a:lnTo>
                  <a:pt x="113436" y="21936"/>
                </a:lnTo>
                <a:lnTo>
                  <a:pt x="113265" y="21480"/>
                </a:lnTo>
                <a:lnTo>
                  <a:pt x="113151" y="20511"/>
                </a:lnTo>
                <a:lnTo>
                  <a:pt x="113094" y="19315"/>
                </a:lnTo>
                <a:lnTo>
                  <a:pt x="113151" y="18175"/>
                </a:lnTo>
                <a:lnTo>
                  <a:pt x="113265" y="16979"/>
                </a:lnTo>
                <a:lnTo>
                  <a:pt x="113436" y="15839"/>
                </a:lnTo>
                <a:lnTo>
                  <a:pt x="113834" y="13504"/>
                </a:lnTo>
                <a:lnTo>
                  <a:pt x="114005" y="12364"/>
                </a:lnTo>
                <a:lnTo>
                  <a:pt x="114176" y="11168"/>
                </a:lnTo>
                <a:lnTo>
                  <a:pt x="114233" y="9971"/>
                </a:lnTo>
                <a:lnTo>
                  <a:pt x="114176" y="8775"/>
                </a:lnTo>
                <a:lnTo>
                  <a:pt x="114005" y="7578"/>
                </a:lnTo>
                <a:lnTo>
                  <a:pt x="113834" y="7009"/>
                </a:lnTo>
                <a:lnTo>
                  <a:pt x="113664" y="6439"/>
                </a:lnTo>
                <a:lnTo>
                  <a:pt x="113493" y="5869"/>
                </a:lnTo>
                <a:lnTo>
                  <a:pt x="113208" y="5356"/>
                </a:lnTo>
                <a:lnTo>
                  <a:pt x="112923" y="4844"/>
                </a:lnTo>
                <a:lnTo>
                  <a:pt x="112638" y="4388"/>
                </a:lnTo>
                <a:lnTo>
                  <a:pt x="112239" y="3989"/>
                </a:lnTo>
                <a:lnTo>
                  <a:pt x="111840" y="3590"/>
                </a:lnTo>
                <a:lnTo>
                  <a:pt x="111385" y="3248"/>
                </a:lnTo>
                <a:lnTo>
                  <a:pt x="110929" y="2906"/>
                </a:lnTo>
                <a:lnTo>
                  <a:pt x="110416" y="2679"/>
                </a:lnTo>
                <a:lnTo>
                  <a:pt x="109903" y="2508"/>
                </a:lnTo>
                <a:lnTo>
                  <a:pt x="109334" y="2337"/>
                </a:lnTo>
                <a:lnTo>
                  <a:pt x="108764" y="2223"/>
                </a:lnTo>
                <a:lnTo>
                  <a:pt x="107681" y="2109"/>
                </a:lnTo>
                <a:lnTo>
                  <a:pt x="106542" y="2109"/>
                </a:lnTo>
                <a:lnTo>
                  <a:pt x="104263" y="2166"/>
                </a:lnTo>
                <a:lnTo>
                  <a:pt x="102041" y="2337"/>
                </a:lnTo>
                <a:lnTo>
                  <a:pt x="99762" y="2622"/>
                </a:lnTo>
                <a:lnTo>
                  <a:pt x="97540" y="2963"/>
                </a:lnTo>
                <a:lnTo>
                  <a:pt x="95318" y="3419"/>
                </a:lnTo>
                <a:lnTo>
                  <a:pt x="93153" y="3932"/>
                </a:lnTo>
                <a:lnTo>
                  <a:pt x="90931" y="4502"/>
                </a:lnTo>
                <a:lnTo>
                  <a:pt x="88709" y="5128"/>
                </a:lnTo>
                <a:lnTo>
                  <a:pt x="84322" y="6382"/>
                </a:lnTo>
                <a:lnTo>
                  <a:pt x="79935" y="7692"/>
                </a:lnTo>
                <a:lnTo>
                  <a:pt x="77713" y="8262"/>
                </a:lnTo>
                <a:lnTo>
                  <a:pt x="75548" y="8832"/>
                </a:lnTo>
                <a:lnTo>
                  <a:pt x="73326" y="9344"/>
                </a:lnTo>
                <a:lnTo>
                  <a:pt x="71104" y="9800"/>
                </a:lnTo>
                <a:lnTo>
                  <a:pt x="68939" y="10142"/>
                </a:lnTo>
                <a:lnTo>
                  <a:pt x="66717" y="10427"/>
                </a:lnTo>
                <a:lnTo>
                  <a:pt x="64495" y="10541"/>
                </a:lnTo>
                <a:lnTo>
                  <a:pt x="62273" y="10541"/>
                </a:lnTo>
                <a:lnTo>
                  <a:pt x="59994" y="10427"/>
                </a:lnTo>
                <a:lnTo>
                  <a:pt x="57772" y="10199"/>
                </a:lnTo>
                <a:lnTo>
                  <a:pt x="56690" y="10028"/>
                </a:lnTo>
                <a:lnTo>
                  <a:pt x="55607" y="9857"/>
                </a:lnTo>
                <a:lnTo>
                  <a:pt x="54525" y="9629"/>
                </a:lnTo>
                <a:lnTo>
                  <a:pt x="53442" y="9344"/>
                </a:lnTo>
                <a:lnTo>
                  <a:pt x="52417" y="9060"/>
                </a:lnTo>
                <a:lnTo>
                  <a:pt x="51391" y="8718"/>
                </a:lnTo>
                <a:lnTo>
                  <a:pt x="50366" y="8319"/>
                </a:lnTo>
                <a:lnTo>
                  <a:pt x="49397" y="7920"/>
                </a:lnTo>
                <a:lnTo>
                  <a:pt x="48429" y="7464"/>
                </a:lnTo>
                <a:lnTo>
                  <a:pt x="47517" y="7009"/>
                </a:lnTo>
                <a:lnTo>
                  <a:pt x="46605" y="6496"/>
                </a:lnTo>
                <a:lnTo>
                  <a:pt x="45751" y="5926"/>
                </a:lnTo>
                <a:lnTo>
                  <a:pt x="44896" y="5299"/>
                </a:lnTo>
                <a:lnTo>
                  <a:pt x="44042" y="4673"/>
                </a:lnTo>
                <a:lnTo>
                  <a:pt x="43301" y="3989"/>
                </a:lnTo>
                <a:lnTo>
                  <a:pt x="42560" y="3305"/>
                </a:lnTo>
                <a:lnTo>
                  <a:pt x="41877" y="2508"/>
                </a:lnTo>
                <a:lnTo>
                  <a:pt x="41193" y="1710"/>
                </a:lnTo>
                <a:lnTo>
                  <a:pt x="40566" y="912"/>
                </a:lnTo>
                <a:lnTo>
                  <a:pt x="39996" y="1"/>
                </a:lnTo>
                <a:close/>
              </a:path>
            </a:pathLst>
          </a:cu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p:cNvSpPr txBox="1">
            <a:spLocks noGrp="1"/>
          </p:cNvSpPr>
          <p:nvPr>
            <p:ph type="subTitle" idx="1"/>
          </p:nvPr>
        </p:nvSpPr>
        <p:spPr>
          <a:xfrm>
            <a:off x="1012850" y="3383475"/>
            <a:ext cx="2148900" cy="714000"/>
          </a:xfrm>
          <a:prstGeom prst="rect">
            <a:avLst/>
          </a:prstGeom>
        </p:spPr>
        <p:txBody>
          <a:bodyPr spcFirstLastPara="1" wrap="square" lIns="91425" tIns="91425" rIns="91425" bIns="91425" anchor="t" anchorCtr="0">
            <a:noAutofit/>
          </a:bodyPr>
          <a:lstStyle>
            <a:lvl1pPr lvl="0" algn="ctr" rtl="0">
              <a:lnSpc>
                <a:spcPct val="100000"/>
              </a:lnSpc>
              <a:spcBef>
                <a:spcPts val="30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1" name="Google Shape;181;p13"/>
          <p:cNvSpPr txBox="1">
            <a:spLocks noGrp="1"/>
          </p:cNvSpPr>
          <p:nvPr>
            <p:ph type="subTitle" idx="2"/>
          </p:nvPr>
        </p:nvSpPr>
        <p:spPr>
          <a:xfrm>
            <a:off x="3497550" y="3383475"/>
            <a:ext cx="2148900" cy="714000"/>
          </a:xfrm>
          <a:prstGeom prst="rect">
            <a:avLst/>
          </a:prstGeom>
        </p:spPr>
        <p:txBody>
          <a:bodyPr spcFirstLastPara="1" wrap="square" lIns="91425" tIns="91425" rIns="91425" bIns="91425" anchor="t" anchorCtr="0">
            <a:noAutofit/>
          </a:bodyPr>
          <a:lstStyle>
            <a:lvl1pPr lvl="0" algn="ctr" rtl="0">
              <a:lnSpc>
                <a:spcPct val="100000"/>
              </a:lnSpc>
              <a:spcBef>
                <a:spcPts val="30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2" name="Google Shape;182;p13"/>
          <p:cNvSpPr txBox="1">
            <a:spLocks noGrp="1"/>
          </p:cNvSpPr>
          <p:nvPr>
            <p:ph type="subTitle" idx="3"/>
          </p:nvPr>
        </p:nvSpPr>
        <p:spPr>
          <a:xfrm>
            <a:off x="5982250" y="3383475"/>
            <a:ext cx="2148900" cy="714000"/>
          </a:xfrm>
          <a:prstGeom prst="rect">
            <a:avLst/>
          </a:prstGeom>
        </p:spPr>
        <p:txBody>
          <a:bodyPr spcFirstLastPara="1" wrap="square" lIns="91425" tIns="91425" rIns="91425" bIns="91425" anchor="t" anchorCtr="0">
            <a:noAutofit/>
          </a:bodyPr>
          <a:lstStyle>
            <a:lvl1pPr lvl="0" algn="ctr" rtl="0">
              <a:lnSpc>
                <a:spcPct val="100000"/>
              </a:lnSpc>
              <a:spcBef>
                <a:spcPts val="300"/>
              </a:spcBef>
              <a:spcAft>
                <a:spcPts val="0"/>
              </a:spcAft>
              <a:buSzPts val="1400"/>
              <a:buNone/>
              <a:defRPr sz="15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3" name="Google Shape;183;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6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13"/>
          <p:cNvSpPr txBox="1">
            <a:spLocks noGrp="1"/>
          </p:cNvSpPr>
          <p:nvPr>
            <p:ph type="subTitle" idx="4"/>
          </p:nvPr>
        </p:nvSpPr>
        <p:spPr>
          <a:xfrm>
            <a:off x="1012850" y="2889875"/>
            <a:ext cx="2148900" cy="43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2100" b="1">
                <a:latin typeface="Oswald"/>
                <a:ea typeface="Oswald"/>
                <a:cs typeface="Oswald"/>
                <a:sym typeface="Oswald"/>
              </a:defRPr>
            </a:lvl1pPr>
            <a:lvl2pPr lvl="1" rtl="0">
              <a:spcBef>
                <a:spcPts val="1600"/>
              </a:spcBef>
              <a:spcAft>
                <a:spcPts val="0"/>
              </a:spcAft>
              <a:buSzPts val="2100"/>
              <a:buNone/>
              <a:defRPr sz="2100" b="1"/>
            </a:lvl2pPr>
            <a:lvl3pPr lvl="2" rtl="0">
              <a:spcBef>
                <a:spcPts val="1600"/>
              </a:spcBef>
              <a:spcAft>
                <a:spcPts val="0"/>
              </a:spcAft>
              <a:buSzPts val="2100"/>
              <a:buNone/>
              <a:defRPr sz="2100" b="1"/>
            </a:lvl3pPr>
            <a:lvl4pPr lvl="3" rtl="0">
              <a:spcBef>
                <a:spcPts val="1600"/>
              </a:spcBef>
              <a:spcAft>
                <a:spcPts val="0"/>
              </a:spcAft>
              <a:buSzPts val="2100"/>
              <a:buNone/>
              <a:defRPr sz="2100" b="1"/>
            </a:lvl4pPr>
            <a:lvl5pPr lvl="4" rtl="0">
              <a:spcBef>
                <a:spcPts val="1600"/>
              </a:spcBef>
              <a:spcAft>
                <a:spcPts val="0"/>
              </a:spcAft>
              <a:buSzPts val="2100"/>
              <a:buNone/>
              <a:defRPr sz="2100" b="1"/>
            </a:lvl5pPr>
            <a:lvl6pPr lvl="5" rtl="0">
              <a:spcBef>
                <a:spcPts val="1600"/>
              </a:spcBef>
              <a:spcAft>
                <a:spcPts val="0"/>
              </a:spcAft>
              <a:buSzPts val="2100"/>
              <a:buNone/>
              <a:defRPr sz="2100" b="1"/>
            </a:lvl6pPr>
            <a:lvl7pPr lvl="6" rtl="0">
              <a:spcBef>
                <a:spcPts val="1600"/>
              </a:spcBef>
              <a:spcAft>
                <a:spcPts val="0"/>
              </a:spcAft>
              <a:buSzPts val="2100"/>
              <a:buNone/>
              <a:defRPr sz="2100" b="1"/>
            </a:lvl7pPr>
            <a:lvl8pPr lvl="7" rtl="0">
              <a:spcBef>
                <a:spcPts val="1600"/>
              </a:spcBef>
              <a:spcAft>
                <a:spcPts val="0"/>
              </a:spcAft>
              <a:buSzPts val="2100"/>
              <a:buNone/>
              <a:defRPr sz="2100" b="1"/>
            </a:lvl8pPr>
            <a:lvl9pPr lvl="8" rtl="0">
              <a:spcBef>
                <a:spcPts val="1600"/>
              </a:spcBef>
              <a:spcAft>
                <a:spcPts val="1600"/>
              </a:spcAft>
              <a:buSzPts val="2100"/>
              <a:buNone/>
              <a:defRPr sz="2100" b="1"/>
            </a:lvl9pPr>
          </a:lstStyle>
          <a:p>
            <a:endParaRPr/>
          </a:p>
        </p:txBody>
      </p:sp>
      <p:sp>
        <p:nvSpPr>
          <p:cNvPr id="185" name="Google Shape;185;p13"/>
          <p:cNvSpPr txBox="1">
            <a:spLocks noGrp="1"/>
          </p:cNvSpPr>
          <p:nvPr>
            <p:ph type="subTitle" idx="5"/>
          </p:nvPr>
        </p:nvSpPr>
        <p:spPr>
          <a:xfrm>
            <a:off x="3497550" y="2889875"/>
            <a:ext cx="2148900" cy="43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2100" b="1">
                <a:latin typeface="Oswald"/>
                <a:ea typeface="Oswald"/>
                <a:cs typeface="Oswald"/>
                <a:sym typeface="Oswald"/>
              </a:defRPr>
            </a:lvl1pPr>
            <a:lvl2pPr lvl="1" rtl="0">
              <a:spcBef>
                <a:spcPts val="1600"/>
              </a:spcBef>
              <a:spcAft>
                <a:spcPts val="0"/>
              </a:spcAft>
              <a:buSzPts val="2100"/>
              <a:buNone/>
              <a:defRPr sz="2100" b="1"/>
            </a:lvl2pPr>
            <a:lvl3pPr lvl="2" rtl="0">
              <a:spcBef>
                <a:spcPts val="1600"/>
              </a:spcBef>
              <a:spcAft>
                <a:spcPts val="0"/>
              </a:spcAft>
              <a:buSzPts val="2100"/>
              <a:buNone/>
              <a:defRPr sz="2100" b="1"/>
            </a:lvl3pPr>
            <a:lvl4pPr lvl="3" rtl="0">
              <a:spcBef>
                <a:spcPts val="1600"/>
              </a:spcBef>
              <a:spcAft>
                <a:spcPts val="0"/>
              </a:spcAft>
              <a:buSzPts val="2100"/>
              <a:buNone/>
              <a:defRPr sz="2100" b="1"/>
            </a:lvl4pPr>
            <a:lvl5pPr lvl="4" rtl="0">
              <a:spcBef>
                <a:spcPts val="1600"/>
              </a:spcBef>
              <a:spcAft>
                <a:spcPts val="0"/>
              </a:spcAft>
              <a:buSzPts val="2100"/>
              <a:buNone/>
              <a:defRPr sz="2100" b="1"/>
            </a:lvl5pPr>
            <a:lvl6pPr lvl="5" rtl="0">
              <a:spcBef>
                <a:spcPts val="1600"/>
              </a:spcBef>
              <a:spcAft>
                <a:spcPts val="0"/>
              </a:spcAft>
              <a:buSzPts val="2100"/>
              <a:buNone/>
              <a:defRPr sz="2100" b="1"/>
            </a:lvl6pPr>
            <a:lvl7pPr lvl="6" rtl="0">
              <a:spcBef>
                <a:spcPts val="1600"/>
              </a:spcBef>
              <a:spcAft>
                <a:spcPts val="0"/>
              </a:spcAft>
              <a:buSzPts val="2100"/>
              <a:buNone/>
              <a:defRPr sz="2100" b="1"/>
            </a:lvl7pPr>
            <a:lvl8pPr lvl="7" rtl="0">
              <a:spcBef>
                <a:spcPts val="1600"/>
              </a:spcBef>
              <a:spcAft>
                <a:spcPts val="0"/>
              </a:spcAft>
              <a:buSzPts val="2100"/>
              <a:buNone/>
              <a:defRPr sz="2100" b="1"/>
            </a:lvl8pPr>
            <a:lvl9pPr lvl="8" rtl="0">
              <a:spcBef>
                <a:spcPts val="1600"/>
              </a:spcBef>
              <a:spcAft>
                <a:spcPts val="1600"/>
              </a:spcAft>
              <a:buSzPts val="2100"/>
              <a:buNone/>
              <a:defRPr sz="2100" b="1"/>
            </a:lvl9pPr>
          </a:lstStyle>
          <a:p>
            <a:endParaRPr/>
          </a:p>
        </p:txBody>
      </p:sp>
      <p:sp>
        <p:nvSpPr>
          <p:cNvPr id="186" name="Google Shape;186;p13"/>
          <p:cNvSpPr txBox="1">
            <a:spLocks noGrp="1"/>
          </p:cNvSpPr>
          <p:nvPr>
            <p:ph type="subTitle" idx="6"/>
          </p:nvPr>
        </p:nvSpPr>
        <p:spPr>
          <a:xfrm>
            <a:off x="5982250" y="2889875"/>
            <a:ext cx="2148900" cy="43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2100" b="1">
                <a:latin typeface="Oswald"/>
                <a:ea typeface="Oswald"/>
                <a:cs typeface="Oswald"/>
                <a:sym typeface="Oswald"/>
              </a:defRPr>
            </a:lvl1pPr>
            <a:lvl2pPr lvl="1" rtl="0">
              <a:spcBef>
                <a:spcPts val="1600"/>
              </a:spcBef>
              <a:spcAft>
                <a:spcPts val="0"/>
              </a:spcAft>
              <a:buSzPts val="2100"/>
              <a:buNone/>
              <a:defRPr sz="2100" b="1"/>
            </a:lvl2pPr>
            <a:lvl3pPr lvl="2" rtl="0">
              <a:spcBef>
                <a:spcPts val="1600"/>
              </a:spcBef>
              <a:spcAft>
                <a:spcPts val="0"/>
              </a:spcAft>
              <a:buSzPts val="2100"/>
              <a:buNone/>
              <a:defRPr sz="2100" b="1"/>
            </a:lvl3pPr>
            <a:lvl4pPr lvl="3" rtl="0">
              <a:spcBef>
                <a:spcPts val="1600"/>
              </a:spcBef>
              <a:spcAft>
                <a:spcPts val="0"/>
              </a:spcAft>
              <a:buSzPts val="2100"/>
              <a:buNone/>
              <a:defRPr sz="2100" b="1"/>
            </a:lvl4pPr>
            <a:lvl5pPr lvl="4" rtl="0">
              <a:spcBef>
                <a:spcPts val="1600"/>
              </a:spcBef>
              <a:spcAft>
                <a:spcPts val="0"/>
              </a:spcAft>
              <a:buSzPts val="2100"/>
              <a:buNone/>
              <a:defRPr sz="2100" b="1"/>
            </a:lvl5pPr>
            <a:lvl6pPr lvl="5" rtl="0">
              <a:spcBef>
                <a:spcPts val="1600"/>
              </a:spcBef>
              <a:spcAft>
                <a:spcPts val="0"/>
              </a:spcAft>
              <a:buSzPts val="2100"/>
              <a:buNone/>
              <a:defRPr sz="2100" b="1"/>
            </a:lvl6pPr>
            <a:lvl7pPr lvl="6" rtl="0">
              <a:spcBef>
                <a:spcPts val="1600"/>
              </a:spcBef>
              <a:spcAft>
                <a:spcPts val="0"/>
              </a:spcAft>
              <a:buSzPts val="2100"/>
              <a:buNone/>
              <a:defRPr sz="2100" b="1"/>
            </a:lvl7pPr>
            <a:lvl8pPr lvl="7" rtl="0">
              <a:spcBef>
                <a:spcPts val="1600"/>
              </a:spcBef>
              <a:spcAft>
                <a:spcPts val="0"/>
              </a:spcAft>
              <a:buSzPts val="2100"/>
              <a:buNone/>
              <a:defRPr sz="2100" b="1"/>
            </a:lvl8pPr>
            <a:lvl9pPr lvl="8" rtl="0">
              <a:spcBef>
                <a:spcPts val="1600"/>
              </a:spcBef>
              <a:spcAft>
                <a:spcPts val="1600"/>
              </a:spcAft>
              <a:buSzPts val="2100"/>
              <a:buNone/>
              <a:defRPr sz="2100" b="1"/>
            </a:lvl9pPr>
          </a:lstStyle>
          <a:p>
            <a:endParaRPr/>
          </a:p>
        </p:txBody>
      </p:sp>
      <p:grpSp>
        <p:nvGrpSpPr>
          <p:cNvPr id="187" name="Google Shape;187;p13"/>
          <p:cNvGrpSpPr/>
          <p:nvPr/>
        </p:nvGrpSpPr>
        <p:grpSpPr>
          <a:xfrm>
            <a:off x="439290" y="345591"/>
            <a:ext cx="8323876" cy="4509653"/>
            <a:chOff x="363100" y="-600401"/>
            <a:chExt cx="10055419" cy="5447757"/>
          </a:xfrm>
        </p:grpSpPr>
        <p:sp>
          <p:nvSpPr>
            <p:cNvPr id="188" name="Google Shape;188;p13"/>
            <p:cNvSpPr/>
            <p:nvPr/>
          </p:nvSpPr>
          <p:spPr>
            <a:xfrm>
              <a:off x="7653625" y="-344942"/>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635845" y="-32498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7677486" y="452383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10351319"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10218172" y="478015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9317835" y="445849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6407550" y="5034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876275" y="4759500"/>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685431" y="-571436"/>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1761970" y="4625824"/>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1350812" y="-600401"/>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363100" y="3721175"/>
              <a:ext cx="67200" cy="6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3"/>
          <p:cNvSpPr txBox="1">
            <a:spLocks noGrp="1"/>
          </p:cNvSpPr>
          <p:nvPr>
            <p:ph type="title" idx="7" hasCustomPrompt="1"/>
          </p:nvPr>
        </p:nvSpPr>
        <p:spPr>
          <a:xfrm>
            <a:off x="1633825" y="1834992"/>
            <a:ext cx="906900" cy="90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1" name="Google Shape;201;p13"/>
          <p:cNvSpPr txBox="1">
            <a:spLocks noGrp="1"/>
          </p:cNvSpPr>
          <p:nvPr>
            <p:ph type="title" idx="8" hasCustomPrompt="1"/>
          </p:nvPr>
        </p:nvSpPr>
        <p:spPr>
          <a:xfrm>
            <a:off x="4118538" y="1834992"/>
            <a:ext cx="906900" cy="90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2" name="Google Shape;202;p13"/>
          <p:cNvSpPr txBox="1">
            <a:spLocks noGrp="1"/>
          </p:cNvSpPr>
          <p:nvPr>
            <p:ph type="title" idx="9" hasCustomPrompt="1"/>
          </p:nvPr>
        </p:nvSpPr>
        <p:spPr>
          <a:xfrm>
            <a:off x="6603250" y="1834992"/>
            <a:ext cx="906900" cy="90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203" name="Google Shape;203;p13"/>
          <p:cNvGrpSpPr/>
          <p:nvPr/>
        </p:nvGrpSpPr>
        <p:grpSpPr>
          <a:xfrm>
            <a:off x="8683725" y="3891488"/>
            <a:ext cx="696250" cy="297375"/>
            <a:chOff x="1322000" y="2402300"/>
            <a:chExt cx="696250" cy="297375"/>
          </a:xfrm>
        </p:grpSpPr>
        <p:sp>
          <p:nvSpPr>
            <p:cNvPr id="204" name="Google Shape;204;p13"/>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3"/>
          <p:cNvGrpSpPr/>
          <p:nvPr/>
        </p:nvGrpSpPr>
        <p:grpSpPr>
          <a:xfrm>
            <a:off x="-275812" y="2155875"/>
            <a:ext cx="696225" cy="298400"/>
            <a:chOff x="1224575" y="1949675"/>
            <a:chExt cx="696225" cy="298400"/>
          </a:xfrm>
        </p:grpSpPr>
        <p:sp>
          <p:nvSpPr>
            <p:cNvPr id="207" name="Google Shape;207;p13"/>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13"/>
          <p:cNvGrpSpPr/>
          <p:nvPr/>
        </p:nvGrpSpPr>
        <p:grpSpPr>
          <a:xfrm>
            <a:off x="607374" y="624733"/>
            <a:ext cx="1284648" cy="922977"/>
            <a:chOff x="607374" y="624733"/>
            <a:chExt cx="1284648" cy="922977"/>
          </a:xfrm>
        </p:grpSpPr>
        <p:sp>
          <p:nvSpPr>
            <p:cNvPr id="210" name="Google Shape;210;p13"/>
            <p:cNvSpPr/>
            <p:nvPr/>
          </p:nvSpPr>
          <p:spPr>
            <a:xfrm>
              <a:off x="607374" y="930084"/>
              <a:ext cx="270882" cy="312298"/>
            </a:xfrm>
            <a:custGeom>
              <a:avLst/>
              <a:gdLst/>
              <a:ahLst/>
              <a:cxnLst/>
              <a:rect l="l" t="t" r="r" b="b"/>
              <a:pathLst>
                <a:path w="8241" h="9501" extrusionOk="0">
                  <a:moveTo>
                    <a:pt x="2395" y="1"/>
                  </a:moveTo>
                  <a:lnTo>
                    <a:pt x="1989" y="82"/>
                  </a:lnTo>
                  <a:lnTo>
                    <a:pt x="1624" y="163"/>
                  </a:lnTo>
                  <a:lnTo>
                    <a:pt x="1340" y="326"/>
                  </a:lnTo>
                  <a:lnTo>
                    <a:pt x="1096" y="529"/>
                  </a:lnTo>
                  <a:lnTo>
                    <a:pt x="893" y="813"/>
                  </a:lnTo>
                  <a:lnTo>
                    <a:pt x="731" y="1097"/>
                  </a:lnTo>
                  <a:lnTo>
                    <a:pt x="609" y="1462"/>
                  </a:lnTo>
                  <a:lnTo>
                    <a:pt x="528" y="1828"/>
                  </a:lnTo>
                  <a:lnTo>
                    <a:pt x="447" y="2234"/>
                  </a:lnTo>
                  <a:lnTo>
                    <a:pt x="284" y="3167"/>
                  </a:lnTo>
                  <a:lnTo>
                    <a:pt x="162" y="4223"/>
                  </a:lnTo>
                  <a:lnTo>
                    <a:pt x="41" y="5238"/>
                  </a:lnTo>
                  <a:lnTo>
                    <a:pt x="0" y="5725"/>
                  </a:lnTo>
                  <a:lnTo>
                    <a:pt x="0" y="6253"/>
                  </a:lnTo>
                  <a:lnTo>
                    <a:pt x="41" y="6740"/>
                  </a:lnTo>
                  <a:lnTo>
                    <a:pt x="162" y="7227"/>
                  </a:lnTo>
                  <a:lnTo>
                    <a:pt x="325" y="7673"/>
                  </a:lnTo>
                  <a:lnTo>
                    <a:pt x="528" y="8120"/>
                  </a:lnTo>
                  <a:lnTo>
                    <a:pt x="771" y="8404"/>
                  </a:lnTo>
                  <a:lnTo>
                    <a:pt x="1056" y="8688"/>
                  </a:lnTo>
                  <a:lnTo>
                    <a:pt x="1340" y="8891"/>
                  </a:lnTo>
                  <a:lnTo>
                    <a:pt x="1664" y="9094"/>
                  </a:lnTo>
                  <a:lnTo>
                    <a:pt x="2030" y="9257"/>
                  </a:lnTo>
                  <a:lnTo>
                    <a:pt x="2395" y="9378"/>
                  </a:lnTo>
                  <a:lnTo>
                    <a:pt x="2801" y="9460"/>
                  </a:lnTo>
                  <a:lnTo>
                    <a:pt x="3167" y="9500"/>
                  </a:lnTo>
                  <a:lnTo>
                    <a:pt x="3532" y="9460"/>
                  </a:lnTo>
                  <a:lnTo>
                    <a:pt x="3938" y="9419"/>
                  </a:lnTo>
                  <a:lnTo>
                    <a:pt x="4303" y="9338"/>
                  </a:lnTo>
                  <a:lnTo>
                    <a:pt x="4669" y="9216"/>
                  </a:lnTo>
                  <a:lnTo>
                    <a:pt x="5034" y="9094"/>
                  </a:lnTo>
                  <a:lnTo>
                    <a:pt x="5359" y="8932"/>
                  </a:lnTo>
                  <a:lnTo>
                    <a:pt x="5724" y="8729"/>
                  </a:lnTo>
                  <a:lnTo>
                    <a:pt x="6008" y="8526"/>
                  </a:lnTo>
                  <a:lnTo>
                    <a:pt x="6414" y="8201"/>
                  </a:lnTo>
                  <a:lnTo>
                    <a:pt x="6820" y="7836"/>
                  </a:lnTo>
                  <a:lnTo>
                    <a:pt x="7145" y="7430"/>
                  </a:lnTo>
                  <a:lnTo>
                    <a:pt x="7470" y="7024"/>
                  </a:lnTo>
                  <a:lnTo>
                    <a:pt x="7713" y="6537"/>
                  </a:lnTo>
                  <a:lnTo>
                    <a:pt x="7916" y="6090"/>
                  </a:lnTo>
                  <a:lnTo>
                    <a:pt x="8079" y="5603"/>
                  </a:lnTo>
                  <a:lnTo>
                    <a:pt x="8200" y="5075"/>
                  </a:lnTo>
                  <a:lnTo>
                    <a:pt x="8241" y="4548"/>
                  </a:lnTo>
                  <a:lnTo>
                    <a:pt x="8200" y="4020"/>
                  </a:lnTo>
                  <a:lnTo>
                    <a:pt x="8119" y="3533"/>
                  </a:lnTo>
                  <a:lnTo>
                    <a:pt x="7957" y="3005"/>
                  </a:lnTo>
                  <a:lnTo>
                    <a:pt x="7754" y="2558"/>
                  </a:lnTo>
                  <a:lnTo>
                    <a:pt x="7510" y="2112"/>
                  </a:lnTo>
                  <a:lnTo>
                    <a:pt x="7185" y="1706"/>
                  </a:lnTo>
                  <a:lnTo>
                    <a:pt x="6779" y="1340"/>
                  </a:lnTo>
                  <a:lnTo>
                    <a:pt x="6495" y="1138"/>
                  </a:lnTo>
                  <a:lnTo>
                    <a:pt x="6171" y="935"/>
                  </a:lnTo>
                  <a:lnTo>
                    <a:pt x="5805" y="772"/>
                  </a:lnTo>
                  <a:lnTo>
                    <a:pt x="5480" y="650"/>
                  </a:lnTo>
                  <a:lnTo>
                    <a:pt x="4750" y="407"/>
                  </a:lnTo>
                  <a:lnTo>
                    <a:pt x="4019" y="204"/>
                  </a:lnTo>
                  <a:lnTo>
                    <a:pt x="3410" y="82"/>
                  </a:lnTo>
                  <a:lnTo>
                    <a:pt x="2842"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3"/>
            <p:cNvGrpSpPr/>
            <p:nvPr/>
          </p:nvGrpSpPr>
          <p:grpSpPr>
            <a:xfrm rot="-5695325">
              <a:off x="1024059" y="681900"/>
              <a:ext cx="856754" cy="808643"/>
              <a:chOff x="6983707" y="875311"/>
              <a:chExt cx="856765" cy="808653"/>
            </a:xfrm>
          </p:grpSpPr>
          <p:sp>
            <p:nvSpPr>
              <p:cNvPr id="212" name="Google Shape;212;p13"/>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3"/>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8" r:id="rId8"/>
    <p:sldLayoutId id="2147483659" r:id="rId9"/>
    <p:sldLayoutId id="2147483660" r:id="rId10"/>
    <p:sldLayoutId id="2147483662" r:id="rId11"/>
    <p:sldLayoutId id="2147483666" r:id="rId12"/>
    <p:sldLayoutId id="2147483667" r:id="rId13"/>
    <p:sldLayoutId id="2147483668" r:id="rId14"/>
    <p:sldLayoutId id="2147483670" r:id="rId15"/>
    <p:sldLayoutId id="2147483673" r:id="rId16"/>
    <p:sldLayoutId id="2147483680" r:id="rId17"/>
    <p:sldLayoutId id="2147483681" r:id="rId18"/>
    <p:sldLayoutId id="2147483682"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62"/>
        <p:cNvGrpSpPr/>
        <p:nvPr/>
      </p:nvGrpSpPr>
      <p:grpSpPr>
        <a:xfrm>
          <a:off x="0" y="0"/>
          <a:ext cx="0" cy="0"/>
          <a:chOff x="0" y="0"/>
          <a:chExt cx="0" cy="0"/>
        </a:xfrm>
      </p:grpSpPr>
      <p:sp>
        <p:nvSpPr>
          <p:cNvPr id="2063" name="Google Shape;2063;p65"/>
          <p:cNvSpPr/>
          <p:nvPr/>
        </p:nvSpPr>
        <p:spPr>
          <a:xfrm>
            <a:off x="6014229" y="2824575"/>
            <a:ext cx="1315200" cy="13152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1501050" y="1875725"/>
            <a:ext cx="1315200" cy="13152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txBox="1">
            <a:spLocks noGrp="1"/>
          </p:cNvSpPr>
          <p:nvPr>
            <p:ph type="subTitle" idx="1"/>
          </p:nvPr>
        </p:nvSpPr>
        <p:spPr>
          <a:xfrm>
            <a:off x="2995576" y="1744840"/>
            <a:ext cx="2502300" cy="37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Umer Ahmed</a:t>
            </a:r>
            <a:endParaRPr dirty="0"/>
          </a:p>
        </p:txBody>
      </p:sp>
      <p:sp>
        <p:nvSpPr>
          <p:cNvPr id="2066" name="Google Shape;2066;p65"/>
          <p:cNvSpPr txBox="1">
            <a:spLocks noGrp="1"/>
          </p:cNvSpPr>
          <p:nvPr>
            <p:ph type="subTitle" idx="2"/>
          </p:nvPr>
        </p:nvSpPr>
        <p:spPr>
          <a:xfrm>
            <a:off x="3001263" y="2029037"/>
            <a:ext cx="2103600" cy="9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BCS203182   SECTION 2</a:t>
            </a:r>
            <a:endParaRPr dirty="0"/>
          </a:p>
        </p:txBody>
      </p:sp>
      <p:sp>
        <p:nvSpPr>
          <p:cNvPr id="2067" name="Google Shape;2067;p65"/>
          <p:cNvSpPr txBox="1">
            <a:spLocks noGrp="1"/>
          </p:cNvSpPr>
          <p:nvPr>
            <p:ph type="subTitle" idx="3"/>
          </p:nvPr>
        </p:nvSpPr>
        <p:spPr>
          <a:xfrm>
            <a:off x="3319214" y="2988446"/>
            <a:ext cx="2502300" cy="37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Muhammad Harris</a:t>
            </a:r>
            <a:endParaRPr dirty="0"/>
          </a:p>
        </p:txBody>
      </p:sp>
      <p:sp>
        <p:nvSpPr>
          <p:cNvPr id="2068" name="Google Shape;2068;p65"/>
          <p:cNvSpPr txBox="1">
            <a:spLocks noGrp="1"/>
          </p:cNvSpPr>
          <p:nvPr>
            <p:ph type="subTitle" idx="4"/>
          </p:nvPr>
        </p:nvSpPr>
        <p:spPr>
          <a:xfrm>
            <a:off x="3717913" y="3272912"/>
            <a:ext cx="2103600" cy="91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BCS203193   SECTION 2</a:t>
            </a:r>
            <a:endParaRPr dirty="0"/>
          </a:p>
        </p:txBody>
      </p:sp>
      <p:sp>
        <p:nvSpPr>
          <p:cNvPr id="2069" name="Google Shape;2069;p65"/>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grpSp>
        <p:nvGrpSpPr>
          <p:cNvPr id="2070" name="Google Shape;2070;p65"/>
          <p:cNvGrpSpPr/>
          <p:nvPr/>
        </p:nvGrpSpPr>
        <p:grpSpPr>
          <a:xfrm rot="1300202">
            <a:off x="7637932" y="511547"/>
            <a:ext cx="967503" cy="695119"/>
            <a:chOff x="607374" y="624733"/>
            <a:chExt cx="1284648" cy="922977"/>
          </a:xfrm>
        </p:grpSpPr>
        <p:sp>
          <p:nvSpPr>
            <p:cNvPr id="2071" name="Google Shape;2071;p65"/>
            <p:cNvSpPr/>
            <p:nvPr/>
          </p:nvSpPr>
          <p:spPr>
            <a:xfrm>
              <a:off x="607374" y="930084"/>
              <a:ext cx="270882" cy="312298"/>
            </a:xfrm>
            <a:custGeom>
              <a:avLst/>
              <a:gdLst/>
              <a:ahLst/>
              <a:cxnLst/>
              <a:rect l="l" t="t" r="r" b="b"/>
              <a:pathLst>
                <a:path w="8241" h="9501" extrusionOk="0">
                  <a:moveTo>
                    <a:pt x="2395" y="1"/>
                  </a:moveTo>
                  <a:lnTo>
                    <a:pt x="1989" y="82"/>
                  </a:lnTo>
                  <a:lnTo>
                    <a:pt x="1624" y="163"/>
                  </a:lnTo>
                  <a:lnTo>
                    <a:pt x="1340" y="326"/>
                  </a:lnTo>
                  <a:lnTo>
                    <a:pt x="1096" y="529"/>
                  </a:lnTo>
                  <a:lnTo>
                    <a:pt x="893" y="813"/>
                  </a:lnTo>
                  <a:lnTo>
                    <a:pt x="731" y="1097"/>
                  </a:lnTo>
                  <a:lnTo>
                    <a:pt x="609" y="1462"/>
                  </a:lnTo>
                  <a:lnTo>
                    <a:pt x="528" y="1828"/>
                  </a:lnTo>
                  <a:lnTo>
                    <a:pt x="447" y="2234"/>
                  </a:lnTo>
                  <a:lnTo>
                    <a:pt x="284" y="3167"/>
                  </a:lnTo>
                  <a:lnTo>
                    <a:pt x="162" y="4223"/>
                  </a:lnTo>
                  <a:lnTo>
                    <a:pt x="41" y="5238"/>
                  </a:lnTo>
                  <a:lnTo>
                    <a:pt x="0" y="5725"/>
                  </a:lnTo>
                  <a:lnTo>
                    <a:pt x="0" y="6253"/>
                  </a:lnTo>
                  <a:lnTo>
                    <a:pt x="41" y="6740"/>
                  </a:lnTo>
                  <a:lnTo>
                    <a:pt x="162" y="7227"/>
                  </a:lnTo>
                  <a:lnTo>
                    <a:pt x="325" y="7673"/>
                  </a:lnTo>
                  <a:lnTo>
                    <a:pt x="528" y="8120"/>
                  </a:lnTo>
                  <a:lnTo>
                    <a:pt x="771" y="8404"/>
                  </a:lnTo>
                  <a:lnTo>
                    <a:pt x="1056" y="8688"/>
                  </a:lnTo>
                  <a:lnTo>
                    <a:pt x="1340" y="8891"/>
                  </a:lnTo>
                  <a:lnTo>
                    <a:pt x="1664" y="9094"/>
                  </a:lnTo>
                  <a:lnTo>
                    <a:pt x="2030" y="9257"/>
                  </a:lnTo>
                  <a:lnTo>
                    <a:pt x="2395" y="9378"/>
                  </a:lnTo>
                  <a:lnTo>
                    <a:pt x="2801" y="9460"/>
                  </a:lnTo>
                  <a:lnTo>
                    <a:pt x="3167" y="9500"/>
                  </a:lnTo>
                  <a:lnTo>
                    <a:pt x="3532" y="9460"/>
                  </a:lnTo>
                  <a:lnTo>
                    <a:pt x="3938" y="9419"/>
                  </a:lnTo>
                  <a:lnTo>
                    <a:pt x="4303" y="9338"/>
                  </a:lnTo>
                  <a:lnTo>
                    <a:pt x="4669" y="9216"/>
                  </a:lnTo>
                  <a:lnTo>
                    <a:pt x="5034" y="9094"/>
                  </a:lnTo>
                  <a:lnTo>
                    <a:pt x="5359" y="8932"/>
                  </a:lnTo>
                  <a:lnTo>
                    <a:pt x="5724" y="8729"/>
                  </a:lnTo>
                  <a:lnTo>
                    <a:pt x="6008" y="8526"/>
                  </a:lnTo>
                  <a:lnTo>
                    <a:pt x="6414" y="8201"/>
                  </a:lnTo>
                  <a:lnTo>
                    <a:pt x="6820" y="7836"/>
                  </a:lnTo>
                  <a:lnTo>
                    <a:pt x="7145" y="7430"/>
                  </a:lnTo>
                  <a:lnTo>
                    <a:pt x="7470" y="7024"/>
                  </a:lnTo>
                  <a:lnTo>
                    <a:pt x="7713" y="6537"/>
                  </a:lnTo>
                  <a:lnTo>
                    <a:pt x="7916" y="6090"/>
                  </a:lnTo>
                  <a:lnTo>
                    <a:pt x="8079" y="5603"/>
                  </a:lnTo>
                  <a:lnTo>
                    <a:pt x="8200" y="5075"/>
                  </a:lnTo>
                  <a:lnTo>
                    <a:pt x="8241" y="4548"/>
                  </a:lnTo>
                  <a:lnTo>
                    <a:pt x="8200" y="4020"/>
                  </a:lnTo>
                  <a:lnTo>
                    <a:pt x="8119" y="3533"/>
                  </a:lnTo>
                  <a:lnTo>
                    <a:pt x="7957" y="3005"/>
                  </a:lnTo>
                  <a:lnTo>
                    <a:pt x="7754" y="2558"/>
                  </a:lnTo>
                  <a:lnTo>
                    <a:pt x="7510" y="2112"/>
                  </a:lnTo>
                  <a:lnTo>
                    <a:pt x="7185" y="1706"/>
                  </a:lnTo>
                  <a:lnTo>
                    <a:pt x="6779" y="1340"/>
                  </a:lnTo>
                  <a:lnTo>
                    <a:pt x="6495" y="1138"/>
                  </a:lnTo>
                  <a:lnTo>
                    <a:pt x="6171" y="935"/>
                  </a:lnTo>
                  <a:lnTo>
                    <a:pt x="5805" y="772"/>
                  </a:lnTo>
                  <a:lnTo>
                    <a:pt x="5480" y="650"/>
                  </a:lnTo>
                  <a:lnTo>
                    <a:pt x="4750" y="407"/>
                  </a:lnTo>
                  <a:lnTo>
                    <a:pt x="4019" y="204"/>
                  </a:lnTo>
                  <a:lnTo>
                    <a:pt x="3410" y="82"/>
                  </a:lnTo>
                  <a:lnTo>
                    <a:pt x="2842"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2" name="Google Shape;2072;p65"/>
            <p:cNvGrpSpPr/>
            <p:nvPr/>
          </p:nvGrpSpPr>
          <p:grpSpPr>
            <a:xfrm rot="-5695325">
              <a:off x="1024059" y="681900"/>
              <a:ext cx="856754" cy="808643"/>
              <a:chOff x="6983707" y="875311"/>
              <a:chExt cx="856765" cy="808653"/>
            </a:xfrm>
          </p:grpSpPr>
          <p:sp>
            <p:nvSpPr>
              <p:cNvPr id="2073" name="Google Shape;2073;p65"/>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5"/>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5"/>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5"/>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5"/>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5"/>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5"/>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5"/>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5"/>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5"/>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5"/>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5"/>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5"/>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5"/>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5"/>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5"/>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5"/>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5"/>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5"/>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5"/>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5"/>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5"/>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5"/>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5"/>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5"/>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5"/>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5"/>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5"/>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5"/>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5"/>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5"/>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5"/>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5"/>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5"/>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5"/>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5"/>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4" name="Google Shape;2114;p65"/>
          <p:cNvGrpSpPr/>
          <p:nvPr/>
        </p:nvGrpSpPr>
        <p:grpSpPr>
          <a:xfrm>
            <a:off x="572525" y="1360713"/>
            <a:ext cx="696250" cy="297375"/>
            <a:chOff x="1322000" y="2402300"/>
            <a:chExt cx="696250" cy="297375"/>
          </a:xfrm>
        </p:grpSpPr>
        <p:sp>
          <p:nvSpPr>
            <p:cNvPr id="2115" name="Google Shape;2115;p65"/>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5"/>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65"/>
          <p:cNvGrpSpPr/>
          <p:nvPr/>
        </p:nvGrpSpPr>
        <p:grpSpPr>
          <a:xfrm>
            <a:off x="1670388" y="1781875"/>
            <a:ext cx="1145850" cy="2611850"/>
            <a:chOff x="2237000" y="2080675"/>
            <a:chExt cx="1145850" cy="2611850"/>
          </a:xfrm>
        </p:grpSpPr>
        <p:sp>
          <p:nvSpPr>
            <p:cNvPr id="2118" name="Google Shape;2118;p65"/>
            <p:cNvSpPr/>
            <p:nvPr/>
          </p:nvSpPr>
          <p:spPr>
            <a:xfrm>
              <a:off x="2508450" y="4304725"/>
              <a:ext cx="155125" cy="140125"/>
            </a:xfrm>
            <a:custGeom>
              <a:avLst/>
              <a:gdLst/>
              <a:ahLst/>
              <a:cxnLst/>
              <a:rect l="l" t="t" r="r" b="b"/>
              <a:pathLst>
                <a:path w="6205" h="5605" fill="none" extrusionOk="0">
                  <a:moveTo>
                    <a:pt x="1" y="851"/>
                  </a:moveTo>
                  <a:lnTo>
                    <a:pt x="6055" y="1"/>
                  </a:lnTo>
                  <a:lnTo>
                    <a:pt x="6055" y="1"/>
                  </a:lnTo>
                  <a:lnTo>
                    <a:pt x="6155" y="801"/>
                  </a:lnTo>
                  <a:lnTo>
                    <a:pt x="6155" y="801"/>
                  </a:lnTo>
                  <a:lnTo>
                    <a:pt x="6155" y="801"/>
                  </a:lnTo>
                  <a:lnTo>
                    <a:pt x="6205" y="1702"/>
                  </a:lnTo>
                  <a:lnTo>
                    <a:pt x="6205" y="2603"/>
                  </a:lnTo>
                  <a:lnTo>
                    <a:pt x="6205" y="2603"/>
                  </a:lnTo>
                  <a:lnTo>
                    <a:pt x="6205" y="2953"/>
                  </a:lnTo>
                  <a:lnTo>
                    <a:pt x="6205" y="2953"/>
                  </a:lnTo>
                  <a:lnTo>
                    <a:pt x="6155" y="3954"/>
                  </a:lnTo>
                  <a:lnTo>
                    <a:pt x="6105" y="4754"/>
                  </a:lnTo>
                  <a:lnTo>
                    <a:pt x="6055" y="5455"/>
                  </a:lnTo>
                  <a:lnTo>
                    <a:pt x="751" y="5605"/>
                  </a:lnTo>
                  <a:lnTo>
                    <a:pt x="151" y="1852"/>
                  </a:lnTo>
                  <a:lnTo>
                    <a:pt x="1" y="8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5"/>
            <p:cNvSpPr/>
            <p:nvPr/>
          </p:nvSpPr>
          <p:spPr>
            <a:xfrm>
              <a:off x="2724850" y="3239000"/>
              <a:ext cx="103850" cy="231425"/>
            </a:xfrm>
            <a:custGeom>
              <a:avLst/>
              <a:gdLst/>
              <a:ahLst/>
              <a:cxnLst/>
              <a:rect l="l" t="t" r="r" b="b"/>
              <a:pathLst>
                <a:path w="4154" h="9257" extrusionOk="0">
                  <a:moveTo>
                    <a:pt x="4154" y="0"/>
                  </a:moveTo>
                  <a:lnTo>
                    <a:pt x="1" y="50"/>
                  </a:lnTo>
                  <a:lnTo>
                    <a:pt x="1" y="9257"/>
                  </a:lnTo>
                  <a:lnTo>
                    <a:pt x="351" y="8806"/>
                  </a:lnTo>
                  <a:lnTo>
                    <a:pt x="701" y="8456"/>
                  </a:lnTo>
                  <a:lnTo>
                    <a:pt x="1051" y="8206"/>
                  </a:lnTo>
                  <a:lnTo>
                    <a:pt x="1402" y="8056"/>
                  </a:lnTo>
                  <a:lnTo>
                    <a:pt x="1752" y="8006"/>
                  </a:lnTo>
                  <a:lnTo>
                    <a:pt x="2052" y="8006"/>
                  </a:lnTo>
                  <a:lnTo>
                    <a:pt x="2302" y="8106"/>
                  </a:lnTo>
                  <a:lnTo>
                    <a:pt x="2602" y="8206"/>
                  </a:lnTo>
                  <a:lnTo>
                    <a:pt x="2803" y="8356"/>
                  </a:lnTo>
                  <a:lnTo>
                    <a:pt x="3053" y="8506"/>
                  </a:lnTo>
                  <a:lnTo>
                    <a:pt x="3403" y="8856"/>
                  </a:lnTo>
                  <a:lnTo>
                    <a:pt x="3603" y="9156"/>
                  </a:lnTo>
                  <a:lnTo>
                    <a:pt x="3653" y="9257"/>
                  </a:lnTo>
                  <a:lnTo>
                    <a:pt x="41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5"/>
            <p:cNvSpPr/>
            <p:nvPr/>
          </p:nvSpPr>
          <p:spPr>
            <a:xfrm>
              <a:off x="2878700" y="4302225"/>
              <a:ext cx="156400" cy="140125"/>
            </a:xfrm>
            <a:custGeom>
              <a:avLst/>
              <a:gdLst/>
              <a:ahLst/>
              <a:cxnLst/>
              <a:rect l="l" t="t" r="r" b="b"/>
              <a:pathLst>
                <a:path w="6256" h="5605" extrusionOk="0">
                  <a:moveTo>
                    <a:pt x="201" y="1"/>
                  </a:moveTo>
                  <a:lnTo>
                    <a:pt x="101" y="801"/>
                  </a:lnTo>
                  <a:lnTo>
                    <a:pt x="1" y="1902"/>
                  </a:lnTo>
                  <a:lnTo>
                    <a:pt x="1" y="2953"/>
                  </a:lnTo>
                  <a:lnTo>
                    <a:pt x="51" y="3953"/>
                  </a:lnTo>
                  <a:lnTo>
                    <a:pt x="101" y="4704"/>
                  </a:lnTo>
                  <a:lnTo>
                    <a:pt x="201" y="5455"/>
                  </a:lnTo>
                  <a:lnTo>
                    <a:pt x="5505" y="5605"/>
                  </a:lnTo>
                  <a:lnTo>
                    <a:pt x="6105" y="1852"/>
                  </a:lnTo>
                  <a:lnTo>
                    <a:pt x="6255" y="851"/>
                  </a:lnTo>
                  <a:lnTo>
                    <a:pt x="201" y="1"/>
                  </a:lnTo>
                  <a:close/>
                </a:path>
              </a:pathLst>
            </a:custGeom>
            <a:solidFill>
              <a:srgbClr val="EFB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5"/>
            <p:cNvSpPr/>
            <p:nvPr/>
          </p:nvSpPr>
          <p:spPr>
            <a:xfrm>
              <a:off x="2878700" y="4302225"/>
              <a:ext cx="156400" cy="140125"/>
            </a:xfrm>
            <a:custGeom>
              <a:avLst/>
              <a:gdLst/>
              <a:ahLst/>
              <a:cxnLst/>
              <a:rect l="l" t="t" r="r" b="b"/>
              <a:pathLst>
                <a:path w="6256" h="5605" fill="none" extrusionOk="0">
                  <a:moveTo>
                    <a:pt x="1" y="2953"/>
                  </a:moveTo>
                  <a:lnTo>
                    <a:pt x="1" y="2953"/>
                  </a:lnTo>
                  <a:lnTo>
                    <a:pt x="51" y="3953"/>
                  </a:lnTo>
                  <a:lnTo>
                    <a:pt x="101" y="4704"/>
                  </a:lnTo>
                  <a:lnTo>
                    <a:pt x="201" y="5455"/>
                  </a:lnTo>
                  <a:lnTo>
                    <a:pt x="5505" y="5605"/>
                  </a:lnTo>
                  <a:lnTo>
                    <a:pt x="6105" y="1852"/>
                  </a:lnTo>
                  <a:lnTo>
                    <a:pt x="6255" y="851"/>
                  </a:lnTo>
                  <a:lnTo>
                    <a:pt x="201" y="1"/>
                  </a:lnTo>
                  <a:lnTo>
                    <a:pt x="201" y="1"/>
                  </a:lnTo>
                  <a:lnTo>
                    <a:pt x="101" y="801"/>
                  </a:lnTo>
                  <a:lnTo>
                    <a:pt x="101" y="801"/>
                  </a:lnTo>
                  <a:lnTo>
                    <a:pt x="1" y="1902"/>
                  </a:lnTo>
                  <a:lnTo>
                    <a:pt x="1" y="295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5"/>
            <p:cNvSpPr/>
            <p:nvPr/>
          </p:nvSpPr>
          <p:spPr>
            <a:xfrm>
              <a:off x="2878700" y="4322250"/>
              <a:ext cx="156400" cy="53800"/>
            </a:xfrm>
            <a:custGeom>
              <a:avLst/>
              <a:gdLst/>
              <a:ahLst/>
              <a:cxnLst/>
              <a:rect l="l" t="t" r="r" b="b"/>
              <a:pathLst>
                <a:path w="6256" h="2152" extrusionOk="0">
                  <a:moveTo>
                    <a:pt x="101" y="0"/>
                  </a:moveTo>
                  <a:lnTo>
                    <a:pt x="51" y="801"/>
                  </a:lnTo>
                  <a:lnTo>
                    <a:pt x="1" y="1651"/>
                  </a:lnTo>
                  <a:lnTo>
                    <a:pt x="1" y="1751"/>
                  </a:lnTo>
                  <a:lnTo>
                    <a:pt x="1" y="2152"/>
                  </a:lnTo>
                  <a:lnTo>
                    <a:pt x="1252" y="2002"/>
                  </a:lnTo>
                  <a:lnTo>
                    <a:pt x="3103" y="1751"/>
                  </a:lnTo>
                  <a:lnTo>
                    <a:pt x="4054" y="1601"/>
                  </a:lnTo>
                  <a:lnTo>
                    <a:pt x="4954" y="1451"/>
                  </a:lnTo>
                  <a:lnTo>
                    <a:pt x="5655" y="1251"/>
                  </a:lnTo>
                  <a:lnTo>
                    <a:pt x="5905" y="1151"/>
                  </a:lnTo>
                  <a:lnTo>
                    <a:pt x="6105" y="1051"/>
                  </a:lnTo>
                  <a:lnTo>
                    <a:pt x="6255" y="50"/>
                  </a:lnTo>
                  <a:lnTo>
                    <a:pt x="101" y="0"/>
                  </a:lnTo>
                  <a:close/>
                </a:path>
              </a:pathLst>
            </a:custGeom>
            <a:solidFill>
              <a:srgbClr val="EC9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5"/>
            <p:cNvSpPr/>
            <p:nvPr/>
          </p:nvSpPr>
          <p:spPr>
            <a:xfrm>
              <a:off x="2878700" y="4322250"/>
              <a:ext cx="156400" cy="53800"/>
            </a:xfrm>
            <a:custGeom>
              <a:avLst/>
              <a:gdLst/>
              <a:ahLst/>
              <a:cxnLst/>
              <a:rect l="l" t="t" r="r" b="b"/>
              <a:pathLst>
                <a:path w="6256" h="2152" fill="none" extrusionOk="0">
                  <a:moveTo>
                    <a:pt x="101" y="0"/>
                  </a:moveTo>
                  <a:lnTo>
                    <a:pt x="101" y="0"/>
                  </a:lnTo>
                  <a:lnTo>
                    <a:pt x="101" y="0"/>
                  </a:lnTo>
                  <a:lnTo>
                    <a:pt x="51" y="801"/>
                  </a:lnTo>
                  <a:lnTo>
                    <a:pt x="1" y="1651"/>
                  </a:lnTo>
                  <a:lnTo>
                    <a:pt x="1" y="1651"/>
                  </a:lnTo>
                  <a:lnTo>
                    <a:pt x="1" y="1751"/>
                  </a:lnTo>
                  <a:lnTo>
                    <a:pt x="1" y="1751"/>
                  </a:lnTo>
                  <a:lnTo>
                    <a:pt x="1" y="2152"/>
                  </a:lnTo>
                  <a:lnTo>
                    <a:pt x="1" y="2152"/>
                  </a:lnTo>
                  <a:lnTo>
                    <a:pt x="1252" y="2002"/>
                  </a:lnTo>
                  <a:lnTo>
                    <a:pt x="3103" y="1751"/>
                  </a:lnTo>
                  <a:lnTo>
                    <a:pt x="4054" y="1601"/>
                  </a:lnTo>
                  <a:lnTo>
                    <a:pt x="4954" y="1451"/>
                  </a:lnTo>
                  <a:lnTo>
                    <a:pt x="5655" y="1251"/>
                  </a:lnTo>
                  <a:lnTo>
                    <a:pt x="5905" y="1151"/>
                  </a:lnTo>
                  <a:lnTo>
                    <a:pt x="6105" y="1051"/>
                  </a:lnTo>
                  <a:lnTo>
                    <a:pt x="6255" y="50"/>
                  </a:lnTo>
                  <a:lnTo>
                    <a:pt x="10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5"/>
            <p:cNvSpPr/>
            <p:nvPr/>
          </p:nvSpPr>
          <p:spPr>
            <a:xfrm>
              <a:off x="2975025" y="4381025"/>
              <a:ext cx="56325" cy="90100"/>
            </a:xfrm>
            <a:custGeom>
              <a:avLst/>
              <a:gdLst/>
              <a:ahLst/>
              <a:cxnLst/>
              <a:rect l="l" t="t" r="r" b="b"/>
              <a:pathLst>
                <a:path w="2253" h="3604" extrusionOk="0">
                  <a:moveTo>
                    <a:pt x="1702" y="1"/>
                  </a:moveTo>
                  <a:lnTo>
                    <a:pt x="1252" y="51"/>
                  </a:lnTo>
                  <a:lnTo>
                    <a:pt x="851" y="201"/>
                  </a:lnTo>
                  <a:lnTo>
                    <a:pt x="551" y="451"/>
                  </a:lnTo>
                  <a:lnTo>
                    <a:pt x="301" y="701"/>
                  </a:lnTo>
                  <a:lnTo>
                    <a:pt x="151" y="1002"/>
                  </a:lnTo>
                  <a:lnTo>
                    <a:pt x="51" y="1352"/>
                  </a:lnTo>
                  <a:lnTo>
                    <a:pt x="1" y="1702"/>
                  </a:lnTo>
                  <a:lnTo>
                    <a:pt x="1" y="2052"/>
                  </a:lnTo>
                  <a:lnTo>
                    <a:pt x="1" y="2403"/>
                  </a:lnTo>
                  <a:lnTo>
                    <a:pt x="101" y="3003"/>
                  </a:lnTo>
                  <a:lnTo>
                    <a:pt x="251" y="3603"/>
                  </a:lnTo>
                  <a:lnTo>
                    <a:pt x="1952" y="2453"/>
                  </a:lnTo>
                  <a:lnTo>
                    <a:pt x="225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5"/>
            <p:cNvSpPr/>
            <p:nvPr/>
          </p:nvSpPr>
          <p:spPr>
            <a:xfrm>
              <a:off x="2833675" y="4438575"/>
              <a:ext cx="399050" cy="251450"/>
            </a:xfrm>
            <a:custGeom>
              <a:avLst/>
              <a:gdLst/>
              <a:ahLst/>
              <a:cxnLst/>
              <a:rect l="l" t="t" r="r" b="b"/>
              <a:pathLst>
                <a:path w="15962" h="10058" extrusionOk="0">
                  <a:moveTo>
                    <a:pt x="1802" y="1"/>
                  </a:moveTo>
                  <a:lnTo>
                    <a:pt x="1602" y="601"/>
                  </a:lnTo>
                  <a:lnTo>
                    <a:pt x="1151" y="2252"/>
                  </a:lnTo>
                  <a:lnTo>
                    <a:pt x="851" y="3353"/>
                  </a:lnTo>
                  <a:lnTo>
                    <a:pt x="601" y="4654"/>
                  </a:lnTo>
                  <a:lnTo>
                    <a:pt x="351" y="6055"/>
                  </a:lnTo>
                  <a:lnTo>
                    <a:pt x="151" y="7556"/>
                  </a:lnTo>
                  <a:lnTo>
                    <a:pt x="51" y="8556"/>
                  </a:lnTo>
                  <a:lnTo>
                    <a:pt x="1" y="9607"/>
                  </a:lnTo>
                  <a:lnTo>
                    <a:pt x="15912" y="10058"/>
                  </a:lnTo>
                  <a:lnTo>
                    <a:pt x="15962" y="8607"/>
                  </a:lnTo>
                  <a:lnTo>
                    <a:pt x="15912" y="8456"/>
                  </a:lnTo>
                  <a:lnTo>
                    <a:pt x="15862" y="8006"/>
                  </a:lnTo>
                  <a:lnTo>
                    <a:pt x="15712" y="7606"/>
                  </a:lnTo>
                  <a:lnTo>
                    <a:pt x="15512" y="7105"/>
                  </a:lnTo>
                  <a:lnTo>
                    <a:pt x="15211" y="6605"/>
                  </a:lnTo>
                  <a:lnTo>
                    <a:pt x="14811" y="6105"/>
                  </a:lnTo>
                  <a:lnTo>
                    <a:pt x="14561" y="5855"/>
                  </a:lnTo>
                  <a:lnTo>
                    <a:pt x="14261" y="5604"/>
                  </a:lnTo>
                  <a:lnTo>
                    <a:pt x="13910" y="5404"/>
                  </a:lnTo>
                  <a:lnTo>
                    <a:pt x="13510" y="5154"/>
                  </a:lnTo>
                  <a:lnTo>
                    <a:pt x="13110" y="4954"/>
                  </a:lnTo>
                  <a:lnTo>
                    <a:pt x="12609" y="4804"/>
                  </a:lnTo>
                  <a:lnTo>
                    <a:pt x="12109" y="4654"/>
                  </a:lnTo>
                  <a:lnTo>
                    <a:pt x="11509" y="4554"/>
                  </a:lnTo>
                  <a:lnTo>
                    <a:pt x="11108" y="4454"/>
                  </a:lnTo>
                  <a:lnTo>
                    <a:pt x="10708" y="4304"/>
                  </a:lnTo>
                  <a:lnTo>
                    <a:pt x="10358" y="4103"/>
                  </a:lnTo>
                  <a:lnTo>
                    <a:pt x="10008" y="3853"/>
                  </a:lnTo>
                  <a:lnTo>
                    <a:pt x="9707" y="3603"/>
                  </a:lnTo>
                  <a:lnTo>
                    <a:pt x="9407" y="3303"/>
                  </a:lnTo>
                  <a:lnTo>
                    <a:pt x="9157" y="3003"/>
                  </a:lnTo>
                  <a:lnTo>
                    <a:pt x="8957" y="2602"/>
                  </a:lnTo>
                  <a:lnTo>
                    <a:pt x="7606" y="151"/>
                  </a:lnTo>
                  <a:lnTo>
                    <a:pt x="18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5"/>
            <p:cNvSpPr/>
            <p:nvPr/>
          </p:nvSpPr>
          <p:spPr>
            <a:xfrm>
              <a:off x="2991300" y="4477350"/>
              <a:ext cx="91325" cy="80075"/>
            </a:xfrm>
            <a:custGeom>
              <a:avLst/>
              <a:gdLst/>
              <a:ahLst/>
              <a:cxnLst/>
              <a:rect l="l" t="t" r="r" b="b"/>
              <a:pathLst>
                <a:path w="3653" h="3203" extrusionOk="0">
                  <a:moveTo>
                    <a:pt x="3002" y="1"/>
                  </a:moveTo>
                  <a:lnTo>
                    <a:pt x="2302" y="51"/>
                  </a:lnTo>
                  <a:lnTo>
                    <a:pt x="1651" y="151"/>
                  </a:lnTo>
                  <a:lnTo>
                    <a:pt x="951" y="251"/>
                  </a:lnTo>
                  <a:lnTo>
                    <a:pt x="250" y="401"/>
                  </a:lnTo>
                  <a:lnTo>
                    <a:pt x="200" y="401"/>
                  </a:lnTo>
                  <a:lnTo>
                    <a:pt x="150" y="451"/>
                  </a:lnTo>
                  <a:lnTo>
                    <a:pt x="150" y="601"/>
                  </a:lnTo>
                  <a:lnTo>
                    <a:pt x="200" y="701"/>
                  </a:lnTo>
                  <a:lnTo>
                    <a:pt x="350" y="701"/>
                  </a:lnTo>
                  <a:lnTo>
                    <a:pt x="1001" y="601"/>
                  </a:lnTo>
                  <a:lnTo>
                    <a:pt x="1651" y="501"/>
                  </a:lnTo>
                  <a:lnTo>
                    <a:pt x="2305" y="408"/>
                  </a:lnTo>
                  <a:lnTo>
                    <a:pt x="2305" y="408"/>
                  </a:lnTo>
                  <a:lnTo>
                    <a:pt x="50" y="1652"/>
                  </a:lnTo>
                  <a:lnTo>
                    <a:pt x="0" y="1702"/>
                  </a:lnTo>
                  <a:lnTo>
                    <a:pt x="0" y="1802"/>
                  </a:lnTo>
                  <a:lnTo>
                    <a:pt x="50" y="1902"/>
                  </a:lnTo>
                  <a:lnTo>
                    <a:pt x="150" y="1952"/>
                  </a:lnTo>
                  <a:lnTo>
                    <a:pt x="1851" y="1852"/>
                  </a:lnTo>
                  <a:lnTo>
                    <a:pt x="2744" y="1773"/>
                  </a:lnTo>
                  <a:lnTo>
                    <a:pt x="2744" y="1773"/>
                  </a:lnTo>
                  <a:lnTo>
                    <a:pt x="2152" y="2152"/>
                  </a:lnTo>
                  <a:lnTo>
                    <a:pt x="851" y="2903"/>
                  </a:lnTo>
                  <a:lnTo>
                    <a:pt x="801" y="2953"/>
                  </a:lnTo>
                  <a:lnTo>
                    <a:pt x="801" y="3003"/>
                  </a:lnTo>
                  <a:lnTo>
                    <a:pt x="801" y="3103"/>
                  </a:lnTo>
                  <a:lnTo>
                    <a:pt x="901" y="3203"/>
                  </a:lnTo>
                  <a:lnTo>
                    <a:pt x="951" y="3203"/>
                  </a:lnTo>
                  <a:lnTo>
                    <a:pt x="1001" y="3153"/>
                  </a:lnTo>
                  <a:lnTo>
                    <a:pt x="2302" y="2452"/>
                  </a:lnTo>
                  <a:lnTo>
                    <a:pt x="3516" y="1705"/>
                  </a:lnTo>
                  <a:lnTo>
                    <a:pt x="3516" y="1705"/>
                  </a:lnTo>
                  <a:lnTo>
                    <a:pt x="3553" y="1702"/>
                  </a:lnTo>
                  <a:lnTo>
                    <a:pt x="3546" y="1687"/>
                  </a:lnTo>
                  <a:lnTo>
                    <a:pt x="3546" y="1687"/>
                  </a:lnTo>
                  <a:lnTo>
                    <a:pt x="3603" y="1652"/>
                  </a:lnTo>
                  <a:lnTo>
                    <a:pt x="3653" y="1552"/>
                  </a:lnTo>
                  <a:lnTo>
                    <a:pt x="3653" y="1452"/>
                  </a:lnTo>
                  <a:lnTo>
                    <a:pt x="3603" y="1402"/>
                  </a:lnTo>
                  <a:lnTo>
                    <a:pt x="3452" y="1352"/>
                  </a:lnTo>
                  <a:lnTo>
                    <a:pt x="3404" y="1356"/>
                  </a:lnTo>
                  <a:lnTo>
                    <a:pt x="3404" y="1356"/>
                  </a:lnTo>
                  <a:lnTo>
                    <a:pt x="3402" y="1352"/>
                  </a:lnTo>
                  <a:lnTo>
                    <a:pt x="3394" y="1357"/>
                  </a:lnTo>
                  <a:lnTo>
                    <a:pt x="3394" y="1357"/>
                  </a:lnTo>
                  <a:lnTo>
                    <a:pt x="1801" y="1502"/>
                  </a:lnTo>
                  <a:lnTo>
                    <a:pt x="884" y="1557"/>
                  </a:lnTo>
                  <a:lnTo>
                    <a:pt x="884" y="1557"/>
                  </a:lnTo>
                  <a:lnTo>
                    <a:pt x="3102" y="351"/>
                  </a:lnTo>
                  <a:lnTo>
                    <a:pt x="3152" y="251"/>
                  </a:lnTo>
                  <a:lnTo>
                    <a:pt x="3152" y="151"/>
                  </a:lnTo>
                  <a:lnTo>
                    <a:pt x="3102" y="51"/>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5"/>
            <p:cNvSpPr/>
            <p:nvPr/>
          </p:nvSpPr>
          <p:spPr>
            <a:xfrm>
              <a:off x="2833675" y="4627450"/>
              <a:ext cx="399050" cy="62575"/>
            </a:xfrm>
            <a:custGeom>
              <a:avLst/>
              <a:gdLst/>
              <a:ahLst/>
              <a:cxnLst/>
              <a:rect l="l" t="t" r="r" b="b"/>
              <a:pathLst>
                <a:path w="15962" h="2503" extrusionOk="0">
                  <a:moveTo>
                    <a:pt x="151" y="1"/>
                  </a:moveTo>
                  <a:lnTo>
                    <a:pt x="51" y="1001"/>
                  </a:lnTo>
                  <a:lnTo>
                    <a:pt x="1" y="2052"/>
                  </a:lnTo>
                  <a:lnTo>
                    <a:pt x="15912" y="2503"/>
                  </a:lnTo>
                  <a:lnTo>
                    <a:pt x="15962" y="1052"/>
                  </a:lnTo>
                  <a:lnTo>
                    <a:pt x="15912" y="901"/>
                  </a:lnTo>
                  <a:lnTo>
                    <a:pt x="15862" y="451"/>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5"/>
            <p:cNvSpPr/>
            <p:nvPr/>
          </p:nvSpPr>
          <p:spPr>
            <a:xfrm>
              <a:off x="3065100" y="4551150"/>
              <a:ext cx="56300" cy="33800"/>
            </a:xfrm>
            <a:custGeom>
              <a:avLst/>
              <a:gdLst/>
              <a:ahLst/>
              <a:cxnLst/>
              <a:rect l="l" t="t" r="r" b="b"/>
              <a:pathLst>
                <a:path w="2252" h="1352" extrusionOk="0">
                  <a:moveTo>
                    <a:pt x="2252" y="1"/>
                  </a:moveTo>
                  <a:lnTo>
                    <a:pt x="1701" y="101"/>
                  </a:lnTo>
                  <a:lnTo>
                    <a:pt x="1251" y="301"/>
                  </a:lnTo>
                  <a:lnTo>
                    <a:pt x="851" y="501"/>
                  </a:lnTo>
                  <a:lnTo>
                    <a:pt x="551" y="751"/>
                  </a:lnTo>
                  <a:lnTo>
                    <a:pt x="300" y="951"/>
                  </a:lnTo>
                  <a:lnTo>
                    <a:pt x="100" y="1151"/>
                  </a:lnTo>
                  <a:lnTo>
                    <a:pt x="0" y="1302"/>
                  </a:lnTo>
                  <a:lnTo>
                    <a:pt x="50" y="1352"/>
                  </a:lnTo>
                  <a:lnTo>
                    <a:pt x="100" y="1302"/>
                  </a:lnTo>
                  <a:lnTo>
                    <a:pt x="300" y="1051"/>
                  </a:lnTo>
                  <a:lnTo>
                    <a:pt x="500" y="851"/>
                  </a:lnTo>
                  <a:lnTo>
                    <a:pt x="701" y="701"/>
                  </a:lnTo>
                  <a:lnTo>
                    <a:pt x="1001" y="501"/>
                  </a:lnTo>
                  <a:lnTo>
                    <a:pt x="1401" y="301"/>
                  </a:lnTo>
                  <a:lnTo>
                    <a:pt x="1801" y="151"/>
                  </a:lnTo>
                  <a:lnTo>
                    <a:pt x="2252" y="51"/>
                  </a:lnTo>
                  <a:lnTo>
                    <a:pt x="22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5"/>
            <p:cNvSpPr/>
            <p:nvPr/>
          </p:nvSpPr>
          <p:spPr>
            <a:xfrm>
              <a:off x="2508450" y="4304725"/>
              <a:ext cx="155125" cy="140125"/>
            </a:xfrm>
            <a:custGeom>
              <a:avLst/>
              <a:gdLst/>
              <a:ahLst/>
              <a:cxnLst/>
              <a:rect l="l" t="t" r="r" b="b"/>
              <a:pathLst>
                <a:path w="6205" h="5605" extrusionOk="0">
                  <a:moveTo>
                    <a:pt x="6055" y="1"/>
                  </a:moveTo>
                  <a:lnTo>
                    <a:pt x="1" y="851"/>
                  </a:lnTo>
                  <a:lnTo>
                    <a:pt x="151" y="1852"/>
                  </a:lnTo>
                  <a:lnTo>
                    <a:pt x="751" y="5605"/>
                  </a:lnTo>
                  <a:lnTo>
                    <a:pt x="6055" y="5455"/>
                  </a:lnTo>
                  <a:lnTo>
                    <a:pt x="6105" y="4754"/>
                  </a:lnTo>
                  <a:lnTo>
                    <a:pt x="6155" y="3954"/>
                  </a:lnTo>
                  <a:lnTo>
                    <a:pt x="6205" y="2953"/>
                  </a:lnTo>
                  <a:lnTo>
                    <a:pt x="6205" y="1902"/>
                  </a:lnTo>
                  <a:lnTo>
                    <a:pt x="6155" y="801"/>
                  </a:lnTo>
                  <a:lnTo>
                    <a:pt x="6055" y="1"/>
                  </a:lnTo>
                  <a:close/>
                </a:path>
              </a:pathLst>
            </a:custGeom>
            <a:solidFill>
              <a:srgbClr val="EFB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5"/>
            <p:cNvSpPr/>
            <p:nvPr/>
          </p:nvSpPr>
          <p:spPr>
            <a:xfrm>
              <a:off x="2508450" y="4304725"/>
              <a:ext cx="155125" cy="140125"/>
            </a:xfrm>
            <a:custGeom>
              <a:avLst/>
              <a:gdLst/>
              <a:ahLst/>
              <a:cxnLst/>
              <a:rect l="l" t="t" r="r" b="b"/>
              <a:pathLst>
                <a:path w="6205" h="5605" fill="none" extrusionOk="0">
                  <a:moveTo>
                    <a:pt x="6205" y="2953"/>
                  </a:moveTo>
                  <a:lnTo>
                    <a:pt x="6205" y="2953"/>
                  </a:lnTo>
                  <a:lnTo>
                    <a:pt x="6155" y="3954"/>
                  </a:lnTo>
                  <a:lnTo>
                    <a:pt x="6105" y="4754"/>
                  </a:lnTo>
                  <a:lnTo>
                    <a:pt x="6055" y="5455"/>
                  </a:lnTo>
                  <a:lnTo>
                    <a:pt x="751" y="5605"/>
                  </a:lnTo>
                  <a:lnTo>
                    <a:pt x="151" y="1852"/>
                  </a:lnTo>
                  <a:lnTo>
                    <a:pt x="1" y="851"/>
                  </a:lnTo>
                  <a:lnTo>
                    <a:pt x="6055" y="1"/>
                  </a:lnTo>
                  <a:lnTo>
                    <a:pt x="6055" y="1"/>
                  </a:lnTo>
                  <a:lnTo>
                    <a:pt x="6155" y="801"/>
                  </a:lnTo>
                  <a:lnTo>
                    <a:pt x="6155" y="801"/>
                  </a:lnTo>
                  <a:lnTo>
                    <a:pt x="6205" y="1902"/>
                  </a:lnTo>
                  <a:lnTo>
                    <a:pt x="6205" y="295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5"/>
            <p:cNvSpPr/>
            <p:nvPr/>
          </p:nvSpPr>
          <p:spPr>
            <a:xfrm>
              <a:off x="2508450" y="4324750"/>
              <a:ext cx="155125" cy="53800"/>
            </a:xfrm>
            <a:custGeom>
              <a:avLst/>
              <a:gdLst/>
              <a:ahLst/>
              <a:cxnLst/>
              <a:rect l="l" t="t" r="r" b="b"/>
              <a:pathLst>
                <a:path w="6205" h="2152" extrusionOk="0">
                  <a:moveTo>
                    <a:pt x="6155" y="0"/>
                  </a:moveTo>
                  <a:lnTo>
                    <a:pt x="1" y="50"/>
                  </a:lnTo>
                  <a:lnTo>
                    <a:pt x="151" y="1051"/>
                  </a:lnTo>
                  <a:lnTo>
                    <a:pt x="351" y="1151"/>
                  </a:lnTo>
                  <a:lnTo>
                    <a:pt x="601" y="1251"/>
                  </a:lnTo>
                  <a:lnTo>
                    <a:pt x="1301" y="1451"/>
                  </a:lnTo>
                  <a:lnTo>
                    <a:pt x="2152" y="1601"/>
                  </a:lnTo>
                  <a:lnTo>
                    <a:pt x="3153" y="1752"/>
                  </a:lnTo>
                  <a:lnTo>
                    <a:pt x="5004" y="2002"/>
                  </a:lnTo>
                  <a:lnTo>
                    <a:pt x="6205" y="2152"/>
                  </a:lnTo>
                  <a:lnTo>
                    <a:pt x="6205" y="1802"/>
                  </a:lnTo>
                  <a:lnTo>
                    <a:pt x="6205" y="901"/>
                  </a:lnTo>
                  <a:lnTo>
                    <a:pt x="6155" y="0"/>
                  </a:lnTo>
                  <a:close/>
                </a:path>
              </a:pathLst>
            </a:custGeom>
            <a:solidFill>
              <a:srgbClr val="EC9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5"/>
            <p:cNvSpPr/>
            <p:nvPr/>
          </p:nvSpPr>
          <p:spPr>
            <a:xfrm>
              <a:off x="2508450" y="4324750"/>
              <a:ext cx="155125" cy="53800"/>
            </a:xfrm>
            <a:custGeom>
              <a:avLst/>
              <a:gdLst/>
              <a:ahLst/>
              <a:cxnLst/>
              <a:rect l="l" t="t" r="r" b="b"/>
              <a:pathLst>
                <a:path w="6205" h="2152" fill="none" extrusionOk="0">
                  <a:moveTo>
                    <a:pt x="6155" y="0"/>
                  </a:moveTo>
                  <a:lnTo>
                    <a:pt x="1" y="50"/>
                  </a:lnTo>
                  <a:lnTo>
                    <a:pt x="151" y="1051"/>
                  </a:lnTo>
                  <a:lnTo>
                    <a:pt x="151" y="1051"/>
                  </a:lnTo>
                  <a:lnTo>
                    <a:pt x="351" y="1151"/>
                  </a:lnTo>
                  <a:lnTo>
                    <a:pt x="601" y="1251"/>
                  </a:lnTo>
                  <a:lnTo>
                    <a:pt x="1301" y="1451"/>
                  </a:lnTo>
                  <a:lnTo>
                    <a:pt x="2152" y="1601"/>
                  </a:lnTo>
                  <a:lnTo>
                    <a:pt x="3153" y="1752"/>
                  </a:lnTo>
                  <a:lnTo>
                    <a:pt x="5004" y="2002"/>
                  </a:lnTo>
                  <a:lnTo>
                    <a:pt x="6205" y="2152"/>
                  </a:lnTo>
                  <a:lnTo>
                    <a:pt x="6205" y="2152"/>
                  </a:lnTo>
                  <a:lnTo>
                    <a:pt x="6205" y="1802"/>
                  </a:lnTo>
                  <a:lnTo>
                    <a:pt x="6205" y="1802"/>
                  </a:lnTo>
                  <a:lnTo>
                    <a:pt x="6205" y="901"/>
                  </a:lnTo>
                  <a:lnTo>
                    <a:pt x="6155" y="0"/>
                  </a:lnTo>
                  <a:lnTo>
                    <a:pt x="61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5"/>
            <p:cNvSpPr/>
            <p:nvPr/>
          </p:nvSpPr>
          <p:spPr>
            <a:xfrm>
              <a:off x="2510950" y="4383525"/>
              <a:ext cx="57575" cy="91350"/>
            </a:xfrm>
            <a:custGeom>
              <a:avLst/>
              <a:gdLst/>
              <a:ahLst/>
              <a:cxnLst/>
              <a:rect l="l" t="t" r="r" b="b"/>
              <a:pathLst>
                <a:path w="2303" h="3654" extrusionOk="0">
                  <a:moveTo>
                    <a:pt x="1" y="1"/>
                  </a:moveTo>
                  <a:lnTo>
                    <a:pt x="301" y="2453"/>
                  </a:lnTo>
                  <a:lnTo>
                    <a:pt x="2052" y="3654"/>
                  </a:lnTo>
                  <a:lnTo>
                    <a:pt x="2202" y="3003"/>
                  </a:lnTo>
                  <a:lnTo>
                    <a:pt x="2252" y="2403"/>
                  </a:lnTo>
                  <a:lnTo>
                    <a:pt x="2302" y="2052"/>
                  </a:lnTo>
                  <a:lnTo>
                    <a:pt x="2252" y="1702"/>
                  </a:lnTo>
                  <a:lnTo>
                    <a:pt x="2202" y="1352"/>
                  </a:lnTo>
                  <a:lnTo>
                    <a:pt x="2102" y="1002"/>
                  </a:lnTo>
                  <a:lnTo>
                    <a:pt x="1952" y="701"/>
                  </a:lnTo>
                  <a:lnTo>
                    <a:pt x="1752" y="451"/>
                  </a:lnTo>
                  <a:lnTo>
                    <a:pt x="1452" y="201"/>
                  </a:lnTo>
                  <a:lnTo>
                    <a:pt x="1051" y="51"/>
                  </a:lnTo>
                  <a:lnTo>
                    <a:pt x="5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5"/>
            <p:cNvSpPr/>
            <p:nvPr/>
          </p:nvSpPr>
          <p:spPr>
            <a:xfrm>
              <a:off x="2310825" y="4441075"/>
              <a:ext cx="399050" cy="251450"/>
            </a:xfrm>
            <a:custGeom>
              <a:avLst/>
              <a:gdLst/>
              <a:ahLst/>
              <a:cxnLst/>
              <a:rect l="l" t="t" r="r" b="b"/>
              <a:pathLst>
                <a:path w="15962" h="10058" extrusionOk="0">
                  <a:moveTo>
                    <a:pt x="14110" y="1"/>
                  </a:moveTo>
                  <a:lnTo>
                    <a:pt x="8306" y="151"/>
                  </a:lnTo>
                  <a:lnTo>
                    <a:pt x="7005" y="2652"/>
                  </a:lnTo>
                  <a:lnTo>
                    <a:pt x="6755" y="3003"/>
                  </a:lnTo>
                  <a:lnTo>
                    <a:pt x="6505" y="3303"/>
                  </a:lnTo>
                  <a:lnTo>
                    <a:pt x="6204" y="3603"/>
                  </a:lnTo>
                  <a:lnTo>
                    <a:pt x="5904" y="3903"/>
                  </a:lnTo>
                  <a:lnTo>
                    <a:pt x="5554" y="4103"/>
                  </a:lnTo>
                  <a:lnTo>
                    <a:pt x="5204" y="4304"/>
                  </a:lnTo>
                  <a:lnTo>
                    <a:pt x="4803" y="4454"/>
                  </a:lnTo>
                  <a:lnTo>
                    <a:pt x="4403" y="4554"/>
                  </a:lnTo>
                  <a:lnTo>
                    <a:pt x="3853" y="4654"/>
                  </a:lnTo>
                  <a:lnTo>
                    <a:pt x="3302" y="4804"/>
                  </a:lnTo>
                  <a:lnTo>
                    <a:pt x="2852" y="5004"/>
                  </a:lnTo>
                  <a:lnTo>
                    <a:pt x="2402" y="5204"/>
                  </a:lnTo>
                  <a:lnTo>
                    <a:pt x="2051" y="5404"/>
                  </a:lnTo>
                  <a:lnTo>
                    <a:pt x="1701" y="5604"/>
                  </a:lnTo>
                  <a:lnTo>
                    <a:pt x="1401" y="5855"/>
                  </a:lnTo>
                  <a:lnTo>
                    <a:pt x="1151" y="6105"/>
                  </a:lnTo>
                  <a:lnTo>
                    <a:pt x="701" y="6605"/>
                  </a:lnTo>
                  <a:lnTo>
                    <a:pt x="400" y="7106"/>
                  </a:lnTo>
                  <a:lnTo>
                    <a:pt x="200" y="7606"/>
                  </a:lnTo>
                  <a:lnTo>
                    <a:pt x="100" y="8006"/>
                  </a:lnTo>
                  <a:lnTo>
                    <a:pt x="0" y="8456"/>
                  </a:lnTo>
                  <a:lnTo>
                    <a:pt x="0" y="8657"/>
                  </a:lnTo>
                  <a:lnTo>
                    <a:pt x="50" y="10058"/>
                  </a:lnTo>
                  <a:lnTo>
                    <a:pt x="15961" y="9607"/>
                  </a:lnTo>
                  <a:lnTo>
                    <a:pt x="15911" y="8607"/>
                  </a:lnTo>
                  <a:lnTo>
                    <a:pt x="15811" y="7556"/>
                  </a:lnTo>
                  <a:lnTo>
                    <a:pt x="15611" y="6055"/>
                  </a:lnTo>
                  <a:lnTo>
                    <a:pt x="15361" y="4654"/>
                  </a:lnTo>
                  <a:lnTo>
                    <a:pt x="15061" y="3403"/>
                  </a:lnTo>
                  <a:lnTo>
                    <a:pt x="14810" y="2252"/>
                  </a:lnTo>
                  <a:lnTo>
                    <a:pt x="14310" y="601"/>
                  </a:lnTo>
                  <a:lnTo>
                    <a:pt x="1411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5"/>
            <p:cNvSpPr/>
            <p:nvPr/>
          </p:nvSpPr>
          <p:spPr>
            <a:xfrm>
              <a:off x="2459675" y="4481100"/>
              <a:ext cx="92575" cy="78825"/>
            </a:xfrm>
            <a:custGeom>
              <a:avLst/>
              <a:gdLst/>
              <a:ahLst/>
              <a:cxnLst/>
              <a:rect l="l" t="t" r="r" b="b"/>
              <a:pathLst>
                <a:path w="3703" h="3153" extrusionOk="0">
                  <a:moveTo>
                    <a:pt x="551" y="1"/>
                  </a:moveTo>
                  <a:lnTo>
                    <a:pt x="501" y="101"/>
                  </a:lnTo>
                  <a:lnTo>
                    <a:pt x="501" y="201"/>
                  </a:lnTo>
                  <a:lnTo>
                    <a:pt x="601" y="301"/>
                  </a:lnTo>
                  <a:lnTo>
                    <a:pt x="2790" y="1530"/>
                  </a:lnTo>
                  <a:lnTo>
                    <a:pt x="2790" y="1530"/>
                  </a:lnTo>
                  <a:lnTo>
                    <a:pt x="1851" y="1502"/>
                  </a:lnTo>
                  <a:lnTo>
                    <a:pt x="200" y="1302"/>
                  </a:lnTo>
                  <a:lnTo>
                    <a:pt x="100" y="1352"/>
                  </a:lnTo>
                  <a:lnTo>
                    <a:pt x="0" y="1402"/>
                  </a:lnTo>
                  <a:lnTo>
                    <a:pt x="0" y="1552"/>
                  </a:lnTo>
                  <a:lnTo>
                    <a:pt x="100" y="1652"/>
                  </a:lnTo>
                  <a:lnTo>
                    <a:pt x="1351" y="2402"/>
                  </a:lnTo>
                  <a:lnTo>
                    <a:pt x="2652" y="3153"/>
                  </a:lnTo>
                  <a:lnTo>
                    <a:pt x="2802" y="3153"/>
                  </a:lnTo>
                  <a:lnTo>
                    <a:pt x="2852" y="3053"/>
                  </a:lnTo>
                  <a:lnTo>
                    <a:pt x="2902" y="2953"/>
                  </a:lnTo>
                  <a:lnTo>
                    <a:pt x="2852" y="2903"/>
                  </a:lnTo>
                  <a:lnTo>
                    <a:pt x="2802" y="2853"/>
                  </a:lnTo>
                  <a:lnTo>
                    <a:pt x="1501" y="2102"/>
                  </a:lnTo>
                  <a:lnTo>
                    <a:pt x="854" y="1714"/>
                  </a:lnTo>
                  <a:lnTo>
                    <a:pt x="854" y="1714"/>
                  </a:lnTo>
                  <a:lnTo>
                    <a:pt x="1851" y="1802"/>
                  </a:lnTo>
                  <a:lnTo>
                    <a:pt x="3441" y="1895"/>
                  </a:lnTo>
                  <a:lnTo>
                    <a:pt x="3441" y="1895"/>
                  </a:lnTo>
                  <a:lnTo>
                    <a:pt x="3453" y="1902"/>
                  </a:lnTo>
                  <a:lnTo>
                    <a:pt x="3453" y="1896"/>
                  </a:lnTo>
                  <a:lnTo>
                    <a:pt x="3453" y="1896"/>
                  </a:lnTo>
                  <a:lnTo>
                    <a:pt x="3553" y="1902"/>
                  </a:lnTo>
                  <a:lnTo>
                    <a:pt x="3653" y="1852"/>
                  </a:lnTo>
                  <a:lnTo>
                    <a:pt x="3703" y="1802"/>
                  </a:lnTo>
                  <a:lnTo>
                    <a:pt x="3653" y="1652"/>
                  </a:lnTo>
                  <a:lnTo>
                    <a:pt x="3603" y="1602"/>
                  </a:lnTo>
                  <a:lnTo>
                    <a:pt x="1383" y="356"/>
                  </a:lnTo>
                  <a:lnTo>
                    <a:pt x="1383" y="356"/>
                  </a:lnTo>
                  <a:lnTo>
                    <a:pt x="2002" y="451"/>
                  </a:lnTo>
                  <a:lnTo>
                    <a:pt x="2652" y="551"/>
                  </a:lnTo>
                  <a:lnTo>
                    <a:pt x="3353" y="701"/>
                  </a:lnTo>
                  <a:lnTo>
                    <a:pt x="3403" y="701"/>
                  </a:lnTo>
                  <a:lnTo>
                    <a:pt x="3453" y="651"/>
                  </a:lnTo>
                  <a:lnTo>
                    <a:pt x="3553" y="551"/>
                  </a:lnTo>
                  <a:lnTo>
                    <a:pt x="3503" y="451"/>
                  </a:lnTo>
                  <a:lnTo>
                    <a:pt x="3453" y="401"/>
                  </a:lnTo>
                  <a:lnTo>
                    <a:pt x="3403" y="351"/>
                  </a:lnTo>
                  <a:lnTo>
                    <a:pt x="2702" y="201"/>
                  </a:lnTo>
                  <a:lnTo>
                    <a:pt x="2052" y="101"/>
                  </a:lnTo>
                  <a:lnTo>
                    <a:pt x="1351" y="51"/>
                  </a:lnTo>
                  <a:lnTo>
                    <a:pt x="765" y="9"/>
                  </a:lnTo>
                  <a:lnTo>
                    <a:pt x="765" y="9"/>
                  </a:lnTo>
                  <a:lnTo>
                    <a:pt x="751" y="1"/>
                  </a:lnTo>
                  <a:lnTo>
                    <a:pt x="748" y="8"/>
                  </a:lnTo>
                  <a:lnTo>
                    <a:pt x="748" y="8"/>
                  </a:lnTo>
                  <a:lnTo>
                    <a:pt x="6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5"/>
            <p:cNvSpPr/>
            <p:nvPr/>
          </p:nvSpPr>
          <p:spPr>
            <a:xfrm>
              <a:off x="2310825" y="4629950"/>
              <a:ext cx="399050" cy="62575"/>
            </a:xfrm>
            <a:custGeom>
              <a:avLst/>
              <a:gdLst/>
              <a:ahLst/>
              <a:cxnLst/>
              <a:rect l="l" t="t" r="r" b="b"/>
              <a:pathLst>
                <a:path w="15962" h="2503" extrusionOk="0">
                  <a:moveTo>
                    <a:pt x="15811" y="1"/>
                  </a:moveTo>
                  <a:lnTo>
                    <a:pt x="100" y="451"/>
                  </a:lnTo>
                  <a:lnTo>
                    <a:pt x="0" y="901"/>
                  </a:lnTo>
                  <a:lnTo>
                    <a:pt x="0" y="1102"/>
                  </a:lnTo>
                  <a:lnTo>
                    <a:pt x="50" y="2503"/>
                  </a:lnTo>
                  <a:lnTo>
                    <a:pt x="15961" y="2052"/>
                  </a:lnTo>
                  <a:lnTo>
                    <a:pt x="15911" y="1052"/>
                  </a:lnTo>
                  <a:lnTo>
                    <a:pt x="158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5"/>
            <p:cNvSpPr/>
            <p:nvPr/>
          </p:nvSpPr>
          <p:spPr>
            <a:xfrm>
              <a:off x="2420900" y="4553650"/>
              <a:ext cx="57550" cy="33800"/>
            </a:xfrm>
            <a:custGeom>
              <a:avLst/>
              <a:gdLst/>
              <a:ahLst/>
              <a:cxnLst/>
              <a:rect l="l" t="t" r="r" b="b"/>
              <a:pathLst>
                <a:path w="2302" h="1352" extrusionOk="0">
                  <a:moveTo>
                    <a:pt x="0" y="1"/>
                  </a:moveTo>
                  <a:lnTo>
                    <a:pt x="0" y="101"/>
                  </a:lnTo>
                  <a:lnTo>
                    <a:pt x="550" y="201"/>
                  </a:lnTo>
                  <a:lnTo>
                    <a:pt x="1001" y="351"/>
                  </a:lnTo>
                  <a:lnTo>
                    <a:pt x="1401" y="601"/>
                  </a:lnTo>
                  <a:lnTo>
                    <a:pt x="1701" y="801"/>
                  </a:lnTo>
                  <a:lnTo>
                    <a:pt x="1951" y="1001"/>
                  </a:lnTo>
                  <a:lnTo>
                    <a:pt x="2102" y="1202"/>
                  </a:lnTo>
                  <a:lnTo>
                    <a:pt x="2202" y="1302"/>
                  </a:lnTo>
                  <a:lnTo>
                    <a:pt x="2202" y="1352"/>
                  </a:lnTo>
                  <a:lnTo>
                    <a:pt x="2302" y="1302"/>
                  </a:lnTo>
                  <a:lnTo>
                    <a:pt x="2152" y="1152"/>
                  </a:lnTo>
                  <a:lnTo>
                    <a:pt x="2002" y="951"/>
                  </a:lnTo>
                  <a:lnTo>
                    <a:pt x="1751" y="751"/>
                  </a:lnTo>
                  <a:lnTo>
                    <a:pt x="1451" y="501"/>
                  </a:lnTo>
                  <a:lnTo>
                    <a:pt x="1051" y="301"/>
                  </a:lnTo>
                  <a:lnTo>
                    <a:pt x="550" y="10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5"/>
            <p:cNvSpPr/>
            <p:nvPr/>
          </p:nvSpPr>
          <p:spPr>
            <a:xfrm>
              <a:off x="2791150" y="3236500"/>
              <a:ext cx="263950" cy="1122050"/>
            </a:xfrm>
            <a:custGeom>
              <a:avLst/>
              <a:gdLst/>
              <a:ahLst/>
              <a:cxnLst/>
              <a:rect l="l" t="t" r="r" b="b"/>
              <a:pathLst>
                <a:path w="10558" h="44882" extrusionOk="0">
                  <a:moveTo>
                    <a:pt x="0" y="0"/>
                  </a:moveTo>
                  <a:lnTo>
                    <a:pt x="1602" y="20865"/>
                  </a:lnTo>
                  <a:lnTo>
                    <a:pt x="1552" y="21865"/>
                  </a:lnTo>
                  <a:lnTo>
                    <a:pt x="1552" y="23166"/>
                  </a:lnTo>
                  <a:lnTo>
                    <a:pt x="1602" y="26468"/>
                  </a:lnTo>
                  <a:lnTo>
                    <a:pt x="1702" y="30371"/>
                  </a:lnTo>
                  <a:lnTo>
                    <a:pt x="1852" y="34524"/>
                  </a:lnTo>
                  <a:lnTo>
                    <a:pt x="2152" y="41729"/>
                  </a:lnTo>
                  <a:lnTo>
                    <a:pt x="2302" y="44881"/>
                  </a:lnTo>
                  <a:lnTo>
                    <a:pt x="10558" y="44881"/>
                  </a:lnTo>
                  <a:lnTo>
                    <a:pt x="9957" y="400"/>
                  </a:lnTo>
                  <a:lnTo>
                    <a:pt x="1502" y="10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5"/>
            <p:cNvSpPr/>
            <p:nvPr/>
          </p:nvSpPr>
          <p:spPr>
            <a:xfrm>
              <a:off x="2487175" y="3240250"/>
              <a:ext cx="263975" cy="1120800"/>
            </a:xfrm>
            <a:custGeom>
              <a:avLst/>
              <a:gdLst/>
              <a:ahLst/>
              <a:cxnLst/>
              <a:rect l="l" t="t" r="r" b="b"/>
              <a:pathLst>
                <a:path w="10559" h="44832" extrusionOk="0">
                  <a:moveTo>
                    <a:pt x="10558" y="0"/>
                  </a:moveTo>
                  <a:lnTo>
                    <a:pt x="9107" y="50"/>
                  </a:lnTo>
                  <a:lnTo>
                    <a:pt x="601" y="350"/>
                  </a:lnTo>
                  <a:lnTo>
                    <a:pt x="1" y="44831"/>
                  </a:lnTo>
                  <a:lnTo>
                    <a:pt x="8257" y="44831"/>
                  </a:lnTo>
                  <a:lnTo>
                    <a:pt x="8407" y="41679"/>
                  </a:lnTo>
                  <a:lnTo>
                    <a:pt x="8707" y="34474"/>
                  </a:lnTo>
                  <a:lnTo>
                    <a:pt x="8857" y="30321"/>
                  </a:lnTo>
                  <a:lnTo>
                    <a:pt x="9007" y="26419"/>
                  </a:lnTo>
                  <a:lnTo>
                    <a:pt x="9007" y="23116"/>
                  </a:lnTo>
                  <a:lnTo>
                    <a:pt x="9007" y="21815"/>
                  </a:lnTo>
                  <a:lnTo>
                    <a:pt x="8957" y="20815"/>
                  </a:lnTo>
                  <a:lnTo>
                    <a:pt x="105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5"/>
            <p:cNvSpPr/>
            <p:nvPr/>
          </p:nvSpPr>
          <p:spPr>
            <a:xfrm>
              <a:off x="2489700" y="3304025"/>
              <a:ext cx="556650" cy="70075"/>
            </a:xfrm>
            <a:custGeom>
              <a:avLst/>
              <a:gdLst/>
              <a:ahLst/>
              <a:cxnLst/>
              <a:rect l="l" t="t" r="r" b="b"/>
              <a:pathLst>
                <a:path w="22266" h="2803" extrusionOk="0">
                  <a:moveTo>
                    <a:pt x="500" y="1"/>
                  </a:moveTo>
                  <a:lnTo>
                    <a:pt x="0" y="2453"/>
                  </a:lnTo>
                  <a:lnTo>
                    <a:pt x="22266" y="2803"/>
                  </a:lnTo>
                  <a:lnTo>
                    <a:pt x="22266" y="651"/>
                  </a:lnTo>
                  <a:lnTo>
                    <a:pt x="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5"/>
            <p:cNvSpPr/>
            <p:nvPr/>
          </p:nvSpPr>
          <p:spPr>
            <a:xfrm>
              <a:off x="2465925" y="2542250"/>
              <a:ext cx="622950" cy="786825"/>
            </a:xfrm>
            <a:custGeom>
              <a:avLst/>
              <a:gdLst/>
              <a:ahLst/>
              <a:cxnLst/>
              <a:rect l="l" t="t" r="r" b="b"/>
              <a:pathLst>
                <a:path w="24918" h="31473" extrusionOk="0">
                  <a:moveTo>
                    <a:pt x="9407" y="1"/>
                  </a:moveTo>
                  <a:lnTo>
                    <a:pt x="8606" y="101"/>
                  </a:lnTo>
                  <a:lnTo>
                    <a:pt x="8556" y="101"/>
                  </a:lnTo>
                  <a:lnTo>
                    <a:pt x="8056" y="201"/>
                  </a:lnTo>
                  <a:lnTo>
                    <a:pt x="7305" y="351"/>
                  </a:lnTo>
                  <a:lnTo>
                    <a:pt x="7205" y="351"/>
                  </a:lnTo>
                  <a:lnTo>
                    <a:pt x="6405" y="651"/>
                  </a:lnTo>
                  <a:lnTo>
                    <a:pt x="6105" y="701"/>
                  </a:lnTo>
                  <a:lnTo>
                    <a:pt x="5704" y="851"/>
                  </a:lnTo>
                  <a:lnTo>
                    <a:pt x="4504" y="1502"/>
                  </a:lnTo>
                  <a:lnTo>
                    <a:pt x="3653" y="2002"/>
                  </a:lnTo>
                  <a:lnTo>
                    <a:pt x="2402" y="2903"/>
                  </a:lnTo>
                  <a:lnTo>
                    <a:pt x="2002" y="3253"/>
                  </a:lnTo>
                  <a:lnTo>
                    <a:pt x="1652" y="3553"/>
                  </a:lnTo>
                  <a:lnTo>
                    <a:pt x="1201" y="4204"/>
                  </a:lnTo>
                  <a:lnTo>
                    <a:pt x="1101" y="4454"/>
                  </a:lnTo>
                  <a:lnTo>
                    <a:pt x="201" y="6605"/>
                  </a:lnTo>
                  <a:lnTo>
                    <a:pt x="100" y="8857"/>
                  </a:lnTo>
                  <a:lnTo>
                    <a:pt x="0" y="11759"/>
                  </a:lnTo>
                  <a:lnTo>
                    <a:pt x="0" y="15061"/>
                  </a:lnTo>
                  <a:lnTo>
                    <a:pt x="50" y="18614"/>
                  </a:lnTo>
                  <a:lnTo>
                    <a:pt x="100" y="20515"/>
                  </a:lnTo>
                  <a:lnTo>
                    <a:pt x="201" y="22416"/>
                  </a:lnTo>
                  <a:lnTo>
                    <a:pt x="251" y="22566"/>
                  </a:lnTo>
                  <a:lnTo>
                    <a:pt x="251" y="22767"/>
                  </a:lnTo>
                  <a:lnTo>
                    <a:pt x="251" y="22817"/>
                  </a:lnTo>
                  <a:lnTo>
                    <a:pt x="401" y="24218"/>
                  </a:lnTo>
                  <a:lnTo>
                    <a:pt x="551" y="25569"/>
                  </a:lnTo>
                  <a:lnTo>
                    <a:pt x="751" y="26569"/>
                  </a:lnTo>
                  <a:lnTo>
                    <a:pt x="901" y="27520"/>
                  </a:lnTo>
                  <a:lnTo>
                    <a:pt x="1151" y="28421"/>
                  </a:lnTo>
                  <a:lnTo>
                    <a:pt x="1401" y="29171"/>
                  </a:lnTo>
                  <a:lnTo>
                    <a:pt x="1702" y="29821"/>
                  </a:lnTo>
                  <a:lnTo>
                    <a:pt x="2002" y="30322"/>
                  </a:lnTo>
                  <a:lnTo>
                    <a:pt x="2202" y="30522"/>
                  </a:lnTo>
                  <a:lnTo>
                    <a:pt x="2352" y="30722"/>
                  </a:lnTo>
                  <a:lnTo>
                    <a:pt x="2552" y="30872"/>
                  </a:lnTo>
                  <a:lnTo>
                    <a:pt x="2752" y="30972"/>
                  </a:lnTo>
                  <a:lnTo>
                    <a:pt x="2902" y="31022"/>
                  </a:lnTo>
                  <a:lnTo>
                    <a:pt x="3103" y="31072"/>
                  </a:lnTo>
                  <a:lnTo>
                    <a:pt x="5004" y="31072"/>
                  </a:lnTo>
                  <a:lnTo>
                    <a:pt x="5054" y="31122"/>
                  </a:lnTo>
                  <a:lnTo>
                    <a:pt x="6055" y="31122"/>
                  </a:lnTo>
                  <a:lnTo>
                    <a:pt x="19364" y="31423"/>
                  </a:lnTo>
                  <a:lnTo>
                    <a:pt x="20465" y="31423"/>
                  </a:lnTo>
                  <a:lnTo>
                    <a:pt x="22316" y="31473"/>
                  </a:lnTo>
                  <a:lnTo>
                    <a:pt x="22616" y="31423"/>
                  </a:lnTo>
                  <a:lnTo>
                    <a:pt x="22916" y="31272"/>
                  </a:lnTo>
                  <a:lnTo>
                    <a:pt x="23167" y="31072"/>
                  </a:lnTo>
                  <a:lnTo>
                    <a:pt x="23417" y="30822"/>
                  </a:lnTo>
                  <a:lnTo>
                    <a:pt x="23717" y="29571"/>
                  </a:lnTo>
                  <a:lnTo>
                    <a:pt x="24117" y="27470"/>
                  </a:lnTo>
                  <a:lnTo>
                    <a:pt x="24417" y="25368"/>
                  </a:lnTo>
                  <a:lnTo>
                    <a:pt x="24568" y="24017"/>
                  </a:lnTo>
                  <a:lnTo>
                    <a:pt x="24718" y="22717"/>
                  </a:lnTo>
                  <a:lnTo>
                    <a:pt x="24868" y="20165"/>
                  </a:lnTo>
                  <a:lnTo>
                    <a:pt x="24918" y="17763"/>
                  </a:lnTo>
                  <a:lnTo>
                    <a:pt x="24868" y="15562"/>
                  </a:lnTo>
                  <a:lnTo>
                    <a:pt x="24768" y="14411"/>
                  </a:lnTo>
                  <a:lnTo>
                    <a:pt x="24618" y="13310"/>
                  </a:lnTo>
                  <a:lnTo>
                    <a:pt x="24267" y="11259"/>
                  </a:lnTo>
                  <a:lnTo>
                    <a:pt x="23867" y="9507"/>
                  </a:lnTo>
                  <a:lnTo>
                    <a:pt x="23417" y="7956"/>
                  </a:lnTo>
                  <a:lnTo>
                    <a:pt x="23117" y="6956"/>
                  </a:lnTo>
                  <a:lnTo>
                    <a:pt x="22766" y="6055"/>
                  </a:lnTo>
                  <a:lnTo>
                    <a:pt x="22666" y="5855"/>
                  </a:lnTo>
                  <a:lnTo>
                    <a:pt x="22166" y="4704"/>
                  </a:lnTo>
                  <a:lnTo>
                    <a:pt x="22066" y="4554"/>
                  </a:lnTo>
                  <a:lnTo>
                    <a:pt x="22066" y="4504"/>
                  </a:lnTo>
                  <a:lnTo>
                    <a:pt x="21966" y="4254"/>
                  </a:lnTo>
                  <a:lnTo>
                    <a:pt x="21465" y="3453"/>
                  </a:lnTo>
                  <a:lnTo>
                    <a:pt x="20965" y="2753"/>
                  </a:lnTo>
                  <a:lnTo>
                    <a:pt x="20365" y="2102"/>
                  </a:lnTo>
                  <a:lnTo>
                    <a:pt x="19764" y="1552"/>
                  </a:lnTo>
                  <a:lnTo>
                    <a:pt x="19214" y="1152"/>
                  </a:lnTo>
                  <a:lnTo>
                    <a:pt x="18814" y="901"/>
                  </a:lnTo>
                  <a:lnTo>
                    <a:pt x="18513" y="701"/>
                  </a:lnTo>
                  <a:lnTo>
                    <a:pt x="18163" y="501"/>
                  </a:lnTo>
                  <a:lnTo>
                    <a:pt x="17913" y="451"/>
                  </a:lnTo>
                  <a:lnTo>
                    <a:pt x="17463" y="351"/>
                  </a:lnTo>
                  <a:lnTo>
                    <a:pt x="17262" y="301"/>
                  </a:lnTo>
                  <a:lnTo>
                    <a:pt x="16162" y="101"/>
                  </a:lnTo>
                  <a:lnTo>
                    <a:pt x="10608"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5"/>
            <p:cNvSpPr/>
            <p:nvPr/>
          </p:nvSpPr>
          <p:spPr>
            <a:xfrm>
              <a:off x="2465925" y="2542250"/>
              <a:ext cx="622950" cy="786825"/>
            </a:xfrm>
            <a:custGeom>
              <a:avLst/>
              <a:gdLst/>
              <a:ahLst/>
              <a:cxnLst/>
              <a:rect l="l" t="t" r="r" b="b"/>
              <a:pathLst>
                <a:path w="24918" h="31473" fill="none" extrusionOk="0">
                  <a:moveTo>
                    <a:pt x="24417" y="25368"/>
                  </a:moveTo>
                  <a:lnTo>
                    <a:pt x="24417" y="25368"/>
                  </a:lnTo>
                  <a:lnTo>
                    <a:pt x="24117" y="27470"/>
                  </a:lnTo>
                  <a:lnTo>
                    <a:pt x="23717" y="29571"/>
                  </a:lnTo>
                  <a:lnTo>
                    <a:pt x="23717" y="29571"/>
                  </a:lnTo>
                  <a:lnTo>
                    <a:pt x="23417" y="30822"/>
                  </a:lnTo>
                  <a:lnTo>
                    <a:pt x="23417" y="30822"/>
                  </a:lnTo>
                  <a:lnTo>
                    <a:pt x="23167" y="31072"/>
                  </a:lnTo>
                  <a:lnTo>
                    <a:pt x="22916" y="31272"/>
                  </a:lnTo>
                  <a:lnTo>
                    <a:pt x="22616" y="31423"/>
                  </a:lnTo>
                  <a:lnTo>
                    <a:pt x="22316" y="31473"/>
                  </a:lnTo>
                  <a:lnTo>
                    <a:pt x="20465" y="31423"/>
                  </a:lnTo>
                  <a:lnTo>
                    <a:pt x="20415" y="31423"/>
                  </a:lnTo>
                  <a:lnTo>
                    <a:pt x="20114" y="31423"/>
                  </a:lnTo>
                  <a:lnTo>
                    <a:pt x="19864" y="31423"/>
                  </a:lnTo>
                  <a:lnTo>
                    <a:pt x="19764" y="31423"/>
                  </a:lnTo>
                  <a:lnTo>
                    <a:pt x="19364" y="31423"/>
                  </a:lnTo>
                  <a:lnTo>
                    <a:pt x="6055" y="31122"/>
                  </a:lnTo>
                  <a:lnTo>
                    <a:pt x="5955" y="31122"/>
                  </a:lnTo>
                  <a:lnTo>
                    <a:pt x="5554" y="31122"/>
                  </a:lnTo>
                  <a:lnTo>
                    <a:pt x="5304" y="31122"/>
                  </a:lnTo>
                  <a:lnTo>
                    <a:pt x="5054" y="31122"/>
                  </a:lnTo>
                  <a:lnTo>
                    <a:pt x="5004" y="31072"/>
                  </a:lnTo>
                  <a:lnTo>
                    <a:pt x="3103" y="31072"/>
                  </a:lnTo>
                  <a:lnTo>
                    <a:pt x="3103" y="31072"/>
                  </a:lnTo>
                  <a:lnTo>
                    <a:pt x="2902" y="31022"/>
                  </a:lnTo>
                  <a:lnTo>
                    <a:pt x="2752" y="30972"/>
                  </a:lnTo>
                  <a:lnTo>
                    <a:pt x="2752" y="30972"/>
                  </a:lnTo>
                  <a:lnTo>
                    <a:pt x="2552" y="30872"/>
                  </a:lnTo>
                  <a:lnTo>
                    <a:pt x="2352" y="30722"/>
                  </a:lnTo>
                  <a:lnTo>
                    <a:pt x="2202" y="30522"/>
                  </a:lnTo>
                  <a:lnTo>
                    <a:pt x="2002" y="30322"/>
                  </a:lnTo>
                  <a:lnTo>
                    <a:pt x="1702" y="29821"/>
                  </a:lnTo>
                  <a:lnTo>
                    <a:pt x="1401" y="29171"/>
                  </a:lnTo>
                  <a:lnTo>
                    <a:pt x="1151" y="28421"/>
                  </a:lnTo>
                  <a:lnTo>
                    <a:pt x="901" y="27520"/>
                  </a:lnTo>
                  <a:lnTo>
                    <a:pt x="751" y="26569"/>
                  </a:lnTo>
                  <a:lnTo>
                    <a:pt x="551" y="25569"/>
                  </a:lnTo>
                  <a:lnTo>
                    <a:pt x="551" y="25569"/>
                  </a:lnTo>
                  <a:lnTo>
                    <a:pt x="401" y="24218"/>
                  </a:lnTo>
                  <a:lnTo>
                    <a:pt x="251" y="22817"/>
                  </a:lnTo>
                  <a:lnTo>
                    <a:pt x="251" y="22817"/>
                  </a:lnTo>
                  <a:lnTo>
                    <a:pt x="251" y="22767"/>
                  </a:lnTo>
                  <a:lnTo>
                    <a:pt x="251" y="22767"/>
                  </a:lnTo>
                  <a:lnTo>
                    <a:pt x="251" y="22566"/>
                  </a:lnTo>
                  <a:lnTo>
                    <a:pt x="251" y="22566"/>
                  </a:lnTo>
                  <a:lnTo>
                    <a:pt x="201" y="22416"/>
                  </a:lnTo>
                  <a:lnTo>
                    <a:pt x="201" y="22416"/>
                  </a:lnTo>
                  <a:lnTo>
                    <a:pt x="100" y="20515"/>
                  </a:lnTo>
                  <a:lnTo>
                    <a:pt x="50" y="18614"/>
                  </a:lnTo>
                  <a:lnTo>
                    <a:pt x="50" y="18614"/>
                  </a:lnTo>
                  <a:lnTo>
                    <a:pt x="0" y="15061"/>
                  </a:lnTo>
                  <a:lnTo>
                    <a:pt x="0" y="11759"/>
                  </a:lnTo>
                  <a:lnTo>
                    <a:pt x="100" y="8857"/>
                  </a:lnTo>
                  <a:lnTo>
                    <a:pt x="201" y="6605"/>
                  </a:lnTo>
                  <a:lnTo>
                    <a:pt x="201" y="6605"/>
                  </a:lnTo>
                  <a:lnTo>
                    <a:pt x="1101" y="4454"/>
                  </a:lnTo>
                  <a:lnTo>
                    <a:pt x="1101" y="4454"/>
                  </a:lnTo>
                  <a:lnTo>
                    <a:pt x="1201" y="4204"/>
                  </a:lnTo>
                  <a:lnTo>
                    <a:pt x="1201" y="4204"/>
                  </a:lnTo>
                  <a:lnTo>
                    <a:pt x="1652" y="3553"/>
                  </a:lnTo>
                  <a:lnTo>
                    <a:pt x="1652" y="3553"/>
                  </a:lnTo>
                  <a:lnTo>
                    <a:pt x="2002" y="3253"/>
                  </a:lnTo>
                  <a:lnTo>
                    <a:pt x="2402" y="2903"/>
                  </a:lnTo>
                  <a:lnTo>
                    <a:pt x="2402" y="2903"/>
                  </a:lnTo>
                  <a:lnTo>
                    <a:pt x="3653" y="2002"/>
                  </a:lnTo>
                  <a:lnTo>
                    <a:pt x="4504" y="1502"/>
                  </a:lnTo>
                  <a:lnTo>
                    <a:pt x="4504" y="1502"/>
                  </a:lnTo>
                  <a:lnTo>
                    <a:pt x="5704" y="851"/>
                  </a:lnTo>
                  <a:lnTo>
                    <a:pt x="5704" y="851"/>
                  </a:lnTo>
                  <a:lnTo>
                    <a:pt x="5704" y="851"/>
                  </a:lnTo>
                  <a:lnTo>
                    <a:pt x="6105" y="701"/>
                  </a:lnTo>
                  <a:lnTo>
                    <a:pt x="6105" y="701"/>
                  </a:lnTo>
                  <a:lnTo>
                    <a:pt x="6405" y="651"/>
                  </a:lnTo>
                  <a:lnTo>
                    <a:pt x="6405" y="651"/>
                  </a:lnTo>
                  <a:lnTo>
                    <a:pt x="7205" y="351"/>
                  </a:lnTo>
                  <a:lnTo>
                    <a:pt x="7205" y="351"/>
                  </a:lnTo>
                  <a:lnTo>
                    <a:pt x="7305" y="351"/>
                  </a:lnTo>
                  <a:lnTo>
                    <a:pt x="7305" y="351"/>
                  </a:lnTo>
                  <a:lnTo>
                    <a:pt x="8056" y="201"/>
                  </a:lnTo>
                  <a:lnTo>
                    <a:pt x="8056" y="201"/>
                  </a:lnTo>
                  <a:lnTo>
                    <a:pt x="8556" y="101"/>
                  </a:lnTo>
                  <a:lnTo>
                    <a:pt x="8606" y="101"/>
                  </a:lnTo>
                  <a:lnTo>
                    <a:pt x="8606" y="101"/>
                  </a:lnTo>
                  <a:lnTo>
                    <a:pt x="9407" y="1"/>
                  </a:lnTo>
                  <a:lnTo>
                    <a:pt x="10007" y="1"/>
                  </a:lnTo>
                  <a:lnTo>
                    <a:pt x="10007" y="1"/>
                  </a:lnTo>
                  <a:lnTo>
                    <a:pt x="10508" y="1"/>
                  </a:lnTo>
                  <a:lnTo>
                    <a:pt x="10508" y="1"/>
                  </a:lnTo>
                  <a:lnTo>
                    <a:pt x="10608" y="1"/>
                  </a:lnTo>
                  <a:lnTo>
                    <a:pt x="16162" y="101"/>
                  </a:lnTo>
                  <a:lnTo>
                    <a:pt x="16162" y="101"/>
                  </a:lnTo>
                  <a:lnTo>
                    <a:pt x="17262" y="301"/>
                  </a:lnTo>
                  <a:lnTo>
                    <a:pt x="17262" y="301"/>
                  </a:lnTo>
                  <a:lnTo>
                    <a:pt x="17463" y="351"/>
                  </a:lnTo>
                  <a:lnTo>
                    <a:pt x="17463" y="351"/>
                  </a:lnTo>
                  <a:lnTo>
                    <a:pt x="17913" y="451"/>
                  </a:lnTo>
                  <a:lnTo>
                    <a:pt x="17913" y="451"/>
                  </a:lnTo>
                  <a:lnTo>
                    <a:pt x="18163" y="501"/>
                  </a:lnTo>
                  <a:lnTo>
                    <a:pt x="18163" y="501"/>
                  </a:lnTo>
                  <a:lnTo>
                    <a:pt x="18163" y="501"/>
                  </a:lnTo>
                  <a:lnTo>
                    <a:pt x="18513" y="701"/>
                  </a:lnTo>
                  <a:lnTo>
                    <a:pt x="18814" y="901"/>
                  </a:lnTo>
                  <a:lnTo>
                    <a:pt x="19214" y="1152"/>
                  </a:lnTo>
                  <a:lnTo>
                    <a:pt x="19214" y="1152"/>
                  </a:lnTo>
                  <a:lnTo>
                    <a:pt x="19764" y="1552"/>
                  </a:lnTo>
                  <a:lnTo>
                    <a:pt x="19764" y="1552"/>
                  </a:lnTo>
                  <a:lnTo>
                    <a:pt x="20365" y="2102"/>
                  </a:lnTo>
                  <a:lnTo>
                    <a:pt x="20965" y="2753"/>
                  </a:lnTo>
                  <a:lnTo>
                    <a:pt x="20965" y="2753"/>
                  </a:lnTo>
                  <a:lnTo>
                    <a:pt x="21465" y="3453"/>
                  </a:lnTo>
                  <a:lnTo>
                    <a:pt x="21966" y="4254"/>
                  </a:lnTo>
                  <a:lnTo>
                    <a:pt x="21966" y="4254"/>
                  </a:lnTo>
                  <a:lnTo>
                    <a:pt x="22066" y="4504"/>
                  </a:lnTo>
                  <a:lnTo>
                    <a:pt x="22066" y="4554"/>
                  </a:lnTo>
                  <a:lnTo>
                    <a:pt x="22066" y="4554"/>
                  </a:lnTo>
                  <a:lnTo>
                    <a:pt x="22166" y="4704"/>
                  </a:lnTo>
                  <a:lnTo>
                    <a:pt x="22166" y="4704"/>
                  </a:lnTo>
                  <a:lnTo>
                    <a:pt x="22666" y="5855"/>
                  </a:lnTo>
                  <a:lnTo>
                    <a:pt x="22666" y="5855"/>
                  </a:lnTo>
                  <a:lnTo>
                    <a:pt x="22766" y="6055"/>
                  </a:lnTo>
                  <a:lnTo>
                    <a:pt x="22766" y="6055"/>
                  </a:lnTo>
                  <a:lnTo>
                    <a:pt x="23117" y="6956"/>
                  </a:lnTo>
                  <a:lnTo>
                    <a:pt x="23417" y="7956"/>
                  </a:lnTo>
                  <a:lnTo>
                    <a:pt x="23417" y="7956"/>
                  </a:lnTo>
                  <a:lnTo>
                    <a:pt x="23867" y="9507"/>
                  </a:lnTo>
                  <a:lnTo>
                    <a:pt x="24267" y="11259"/>
                  </a:lnTo>
                  <a:lnTo>
                    <a:pt x="24267" y="11259"/>
                  </a:lnTo>
                  <a:lnTo>
                    <a:pt x="24618" y="13310"/>
                  </a:lnTo>
                  <a:lnTo>
                    <a:pt x="24768" y="14411"/>
                  </a:lnTo>
                  <a:lnTo>
                    <a:pt x="24868" y="15562"/>
                  </a:lnTo>
                  <a:lnTo>
                    <a:pt x="24868" y="15562"/>
                  </a:lnTo>
                  <a:lnTo>
                    <a:pt x="24918" y="17763"/>
                  </a:lnTo>
                  <a:lnTo>
                    <a:pt x="24868" y="20165"/>
                  </a:lnTo>
                  <a:lnTo>
                    <a:pt x="24718" y="22717"/>
                  </a:lnTo>
                  <a:lnTo>
                    <a:pt x="24568" y="24017"/>
                  </a:lnTo>
                  <a:lnTo>
                    <a:pt x="24417" y="253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5"/>
            <p:cNvSpPr/>
            <p:nvPr/>
          </p:nvSpPr>
          <p:spPr>
            <a:xfrm>
              <a:off x="2335825" y="2912525"/>
              <a:ext cx="445350" cy="415300"/>
            </a:xfrm>
            <a:custGeom>
              <a:avLst/>
              <a:gdLst/>
              <a:ahLst/>
              <a:cxnLst/>
              <a:rect l="l" t="t" r="r" b="b"/>
              <a:pathLst>
                <a:path w="17814" h="16612" extrusionOk="0">
                  <a:moveTo>
                    <a:pt x="11959" y="0"/>
                  </a:moveTo>
                  <a:lnTo>
                    <a:pt x="11809" y="50"/>
                  </a:lnTo>
                  <a:lnTo>
                    <a:pt x="11659" y="100"/>
                  </a:lnTo>
                  <a:lnTo>
                    <a:pt x="11509" y="150"/>
                  </a:lnTo>
                  <a:lnTo>
                    <a:pt x="351" y="7605"/>
                  </a:lnTo>
                  <a:lnTo>
                    <a:pt x="201" y="7705"/>
                  </a:lnTo>
                  <a:lnTo>
                    <a:pt x="101" y="7856"/>
                  </a:lnTo>
                  <a:lnTo>
                    <a:pt x="51" y="8006"/>
                  </a:lnTo>
                  <a:lnTo>
                    <a:pt x="1" y="8156"/>
                  </a:lnTo>
                  <a:lnTo>
                    <a:pt x="1" y="8306"/>
                  </a:lnTo>
                  <a:lnTo>
                    <a:pt x="1" y="8456"/>
                  </a:lnTo>
                  <a:lnTo>
                    <a:pt x="51" y="8606"/>
                  </a:lnTo>
                  <a:lnTo>
                    <a:pt x="151" y="8756"/>
                  </a:lnTo>
                  <a:lnTo>
                    <a:pt x="5154" y="16261"/>
                  </a:lnTo>
                  <a:lnTo>
                    <a:pt x="5254" y="16411"/>
                  </a:lnTo>
                  <a:lnTo>
                    <a:pt x="5354" y="16512"/>
                  </a:lnTo>
                  <a:lnTo>
                    <a:pt x="5505" y="16562"/>
                  </a:lnTo>
                  <a:lnTo>
                    <a:pt x="5655" y="16612"/>
                  </a:lnTo>
                  <a:lnTo>
                    <a:pt x="6005" y="16612"/>
                  </a:lnTo>
                  <a:lnTo>
                    <a:pt x="6155" y="16562"/>
                  </a:lnTo>
                  <a:lnTo>
                    <a:pt x="6305" y="16512"/>
                  </a:lnTo>
                  <a:lnTo>
                    <a:pt x="17463" y="9006"/>
                  </a:lnTo>
                  <a:lnTo>
                    <a:pt x="17563" y="8906"/>
                  </a:lnTo>
                  <a:lnTo>
                    <a:pt x="17663" y="8806"/>
                  </a:lnTo>
                  <a:lnTo>
                    <a:pt x="17763" y="8656"/>
                  </a:lnTo>
                  <a:lnTo>
                    <a:pt x="17813" y="8506"/>
                  </a:lnTo>
                  <a:lnTo>
                    <a:pt x="17813" y="8356"/>
                  </a:lnTo>
                  <a:lnTo>
                    <a:pt x="17813" y="8206"/>
                  </a:lnTo>
                  <a:lnTo>
                    <a:pt x="17763" y="8056"/>
                  </a:lnTo>
                  <a:lnTo>
                    <a:pt x="17663" y="7906"/>
                  </a:lnTo>
                  <a:lnTo>
                    <a:pt x="12660" y="400"/>
                  </a:lnTo>
                  <a:lnTo>
                    <a:pt x="12560" y="250"/>
                  </a:lnTo>
                  <a:lnTo>
                    <a:pt x="12409" y="150"/>
                  </a:lnTo>
                  <a:lnTo>
                    <a:pt x="12259" y="100"/>
                  </a:lnTo>
                  <a:lnTo>
                    <a:pt x="12109" y="50"/>
                  </a:lnTo>
                  <a:lnTo>
                    <a:pt x="119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5"/>
            <p:cNvSpPr/>
            <p:nvPr/>
          </p:nvSpPr>
          <p:spPr>
            <a:xfrm>
              <a:off x="2528475" y="3091400"/>
              <a:ext cx="58800" cy="58800"/>
            </a:xfrm>
            <a:custGeom>
              <a:avLst/>
              <a:gdLst/>
              <a:ahLst/>
              <a:cxnLst/>
              <a:rect l="l" t="t" r="r" b="b"/>
              <a:pathLst>
                <a:path w="2352" h="2352" extrusionOk="0">
                  <a:moveTo>
                    <a:pt x="951" y="0"/>
                  </a:moveTo>
                  <a:lnTo>
                    <a:pt x="751" y="100"/>
                  </a:lnTo>
                  <a:lnTo>
                    <a:pt x="551" y="200"/>
                  </a:lnTo>
                  <a:lnTo>
                    <a:pt x="350" y="350"/>
                  </a:lnTo>
                  <a:lnTo>
                    <a:pt x="200" y="550"/>
                  </a:lnTo>
                  <a:lnTo>
                    <a:pt x="100" y="751"/>
                  </a:lnTo>
                  <a:lnTo>
                    <a:pt x="50" y="951"/>
                  </a:lnTo>
                  <a:lnTo>
                    <a:pt x="0" y="1151"/>
                  </a:lnTo>
                  <a:lnTo>
                    <a:pt x="50" y="1401"/>
                  </a:lnTo>
                  <a:lnTo>
                    <a:pt x="100" y="1601"/>
                  </a:lnTo>
                  <a:lnTo>
                    <a:pt x="200" y="1801"/>
                  </a:lnTo>
                  <a:lnTo>
                    <a:pt x="350" y="2001"/>
                  </a:lnTo>
                  <a:lnTo>
                    <a:pt x="551" y="2152"/>
                  </a:lnTo>
                  <a:lnTo>
                    <a:pt x="751" y="2252"/>
                  </a:lnTo>
                  <a:lnTo>
                    <a:pt x="951" y="2302"/>
                  </a:lnTo>
                  <a:lnTo>
                    <a:pt x="1201" y="2352"/>
                  </a:lnTo>
                  <a:lnTo>
                    <a:pt x="1401" y="2302"/>
                  </a:lnTo>
                  <a:lnTo>
                    <a:pt x="1651" y="2252"/>
                  </a:lnTo>
                  <a:lnTo>
                    <a:pt x="1851" y="2152"/>
                  </a:lnTo>
                  <a:lnTo>
                    <a:pt x="2002" y="2001"/>
                  </a:lnTo>
                  <a:lnTo>
                    <a:pt x="2152" y="1801"/>
                  </a:lnTo>
                  <a:lnTo>
                    <a:pt x="2252" y="1601"/>
                  </a:lnTo>
                  <a:lnTo>
                    <a:pt x="2352" y="1401"/>
                  </a:lnTo>
                  <a:lnTo>
                    <a:pt x="2352" y="1151"/>
                  </a:lnTo>
                  <a:lnTo>
                    <a:pt x="2352" y="951"/>
                  </a:lnTo>
                  <a:lnTo>
                    <a:pt x="2302" y="751"/>
                  </a:lnTo>
                  <a:lnTo>
                    <a:pt x="2152" y="500"/>
                  </a:lnTo>
                  <a:lnTo>
                    <a:pt x="2002" y="350"/>
                  </a:lnTo>
                  <a:lnTo>
                    <a:pt x="1851" y="200"/>
                  </a:lnTo>
                  <a:lnTo>
                    <a:pt x="1651" y="100"/>
                  </a:lnTo>
                  <a:lnTo>
                    <a:pt x="14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5"/>
            <p:cNvSpPr/>
            <p:nvPr/>
          </p:nvSpPr>
          <p:spPr>
            <a:xfrm>
              <a:off x="2694825" y="2418425"/>
              <a:ext cx="152650" cy="170150"/>
            </a:xfrm>
            <a:custGeom>
              <a:avLst/>
              <a:gdLst/>
              <a:ahLst/>
              <a:cxnLst/>
              <a:rect l="l" t="t" r="r" b="b"/>
              <a:pathLst>
                <a:path w="6106" h="6806" extrusionOk="0">
                  <a:moveTo>
                    <a:pt x="901" y="0"/>
                  </a:moveTo>
                  <a:lnTo>
                    <a:pt x="501" y="2252"/>
                  </a:lnTo>
                  <a:lnTo>
                    <a:pt x="351" y="3152"/>
                  </a:lnTo>
                  <a:lnTo>
                    <a:pt x="1" y="5104"/>
                  </a:lnTo>
                  <a:lnTo>
                    <a:pt x="2753" y="6054"/>
                  </a:lnTo>
                  <a:lnTo>
                    <a:pt x="3853" y="6455"/>
                  </a:lnTo>
                  <a:lnTo>
                    <a:pt x="4754" y="6705"/>
                  </a:lnTo>
                  <a:lnTo>
                    <a:pt x="5104" y="6755"/>
                  </a:lnTo>
                  <a:lnTo>
                    <a:pt x="5405" y="6805"/>
                  </a:lnTo>
                  <a:lnTo>
                    <a:pt x="5655" y="6805"/>
                  </a:lnTo>
                  <a:lnTo>
                    <a:pt x="5855" y="6705"/>
                  </a:lnTo>
                  <a:lnTo>
                    <a:pt x="6005" y="6605"/>
                  </a:lnTo>
                  <a:lnTo>
                    <a:pt x="6105" y="6455"/>
                  </a:lnTo>
                  <a:lnTo>
                    <a:pt x="6105" y="6255"/>
                  </a:lnTo>
                  <a:lnTo>
                    <a:pt x="6055" y="5954"/>
                  </a:lnTo>
                  <a:lnTo>
                    <a:pt x="5955" y="5304"/>
                  </a:lnTo>
                  <a:lnTo>
                    <a:pt x="5955" y="5154"/>
                  </a:lnTo>
                  <a:lnTo>
                    <a:pt x="5705" y="3303"/>
                  </a:lnTo>
                  <a:lnTo>
                    <a:pt x="5505" y="1551"/>
                  </a:lnTo>
                  <a:lnTo>
                    <a:pt x="5355" y="701"/>
                  </a:lnTo>
                  <a:lnTo>
                    <a:pt x="901" y="0"/>
                  </a:lnTo>
                  <a:close/>
                </a:path>
              </a:pathLst>
            </a:custGeom>
            <a:solidFill>
              <a:srgbClr val="F9C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5"/>
            <p:cNvSpPr/>
            <p:nvPr/>
          </p:nvSpPr>
          <p:spPr>
            <a:xfrm>
              <a:off x="2694825" y="2418425"/>
              <a:ext cx="152650" cy="170150"/>
            </a:xfrm>
            <a:custGeom>
              <a:avLst/>
              <a:gdLst/>
              <a:ahLst/>
              <a:cxnLst/>
              <a:rect l="l" t="t" r="r" b="b"/>
              <a:pathLst>
                <a:path w="6106" h="6806" fill="none" extrusionOk="0">
                  <a:moveTo>
                    <a:pt x="1" y="5104"/>
                  </a:moveTo>
                  <a:lnTo>
                    <a:pt x="1" y="5104"/>
                  </a:lnTo>
                  <a:lnTo>
                    <a:pt x="2753" y="6054"/>
                  </a:lnTo>
                  <a:lnTo>
                    <a:pt x="3853" y="6455"/>
                  </a:lnTo>
                  <a:lnTo>
                    <a:pt x="4754" y="6705"/>
                  </a:lnTo>
                  <a:lnTo>
                    <a:pt x="5104" y="6755"/>
                  </a:lnTo>
                  <a:lnTo>
                    <a:pt x="5405" y="6805"/>
                  </a:lnTo>
                  <a:lnTo>
                    <a:pt x="5655" y="6805"/>
                  </a:lnTo>
                  <a:lnTo>
                    <a:pt x="5855" y="6705"/>
                  </a:lnTo>
                  <a:lnTo>
                    <a:pt x="6005" y="6605"/>
                  </a:lnTo>
                  <a:lnTo>
                    <a:pt x="6105" y="6455"/>
                  </a:lnTo>
                  <a:lnTo>
                    <a:pt x="6105" y="6255"/>
                  </a:lnTo>
                  <a:lnTo>
                    <a:pt x="6055" y="5954"/>
                  </a:lnTo>
                  <a:lnTo>
                    <a:pt x="5955" y="5304"/>
                  </a:lnTo>
                  <a:lnTo>
                    <a:pt x="5955" y="5154"/>
                  </a:lnTo>
                  <a:lnTo>
                    <a:pt x="5705" y="3303"/>
                  </a:lnTo>
                  <a:lnTo>
                    <a:pt x="5505" y="1551"/>
                  </a:lnTo>
                  <a:lnTo>
                    <a:pt x="5355" y="701"/>
                  </a:lnTo>
                  <a:lnTo>
                    <a:pt x="901" y="0"/>
                  </a:lnTo>
                  <a:lnTo>
                    <a:pt x="501" y="2252"/>
                  </a:lnTo>
                  <a:lnTo>
                    <a:pt x="351" y="3152"/>
                  </a:lnTo>
                  <a:lnTo>
                    <a:pt x="1" y="510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5"/>
            <p:cNvSpPr/>
            <p:nvPr/>
          </p:nvSpPr>
          <p:spPr>
            <a:xfrm>
              <a:off x="2703600" y="2474700"/>
              <a:ext cx="140100" cy="76325"/>
            </a:xfrm>
            <a:custGeom>
              <a:avLst/>
              <a:gdLst/>
              <a:ahLst/>
              <a:cxnLst/>
              <a:rect l="l" t="t" r="r" b="b"/>
              <a:pathLst>
                <a:path w="5604" h="3053" extrusionOk="0">
                  <a:moveTo>
                    <a:pt x="150" y="1"/>
                  </a:moveTo>
                  <a:lnTo>
                    <a:pt x="0" y="901"/>
                  </a:lnTo>
                  <a:lnTo>
                    <a:pt x="951" y="1352"/>
                  </a:lnTo>
                  <a:lnTo>
                    <a:pt x="2602" y="2052"/>
                  </a:lnTo>
                  <a:lnTo>
                    <a:pt x="3502" y="2453"/>
                  </a:lnTo>
                  <a:lnTo>
                    <a:pt x="4353" y="2753"/>
                  </a:lnTo>
                  <a:lnTo>
                    <a:pt x="5054" y="2953"/>
                  </a:lnTo>
                  <a:lnTo>
                    <a:pt x="5354" y="3003"/>
                  </a:lnTo>
                  <a:lnTo>
                    <a:pt x="5604" y="3053"/>
                  </a:lnTo>
                  <a:lnTo>
                    <a:pt x="5604" y="2903"/>
                  </a:lnTo>
                  <a:lnTo>
                    <a:pt x="5354" y="1052"/>
                  </a:lnTo>
                  <a:lnTo>
                    <a:pt x="150" y="1"/>
                  </a:lnTo>
                  <a:close/>
                </a:path>
              </a:pathLst>
            </a:custGeom>
            <a:solidFill>
              <a:srgbClr val="F396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5"/>
            <p:cNvSpPr/>
            <p:nvPr/>
          </p:nvSpPr>
          <p:spPr>
            <a:xfrm>
              <a:off x="2703600" y="2474700"/>
              <a:ext cx="140100" cy="76325"/>
            </a:xfrm>
            <a:custGeom>
              <a:avLst/>
              <a:gdLst/>
              <a:ahLst/>
              <a:cxnLst/>
              <a:rect l="l" t="t" r="r" b="b"/>
              <a:pathLst>
                <a:path w="5604" h="3053" fill="none" extrusionOk="0">
                  <a:moveTo>
                    <a:pt x="150" y="1"/>
                  </a:moveTo>
                  <a:lnTo>
                    <a:pt x="150" y="1"/>
                  </a:lnTo>
                  <a:lnTo>
                    <a:pt x="0" y="901"/>
                  </a:lnTo>
                  <a:lnTo>
                    <a:pt x="0" y="901"/>
                  </a:lnTo>
                  <a:lnTo>
                    <a:pt x="951" y="1352"/>
                  </a:lnTo>
                  <a:lnTo>
                    <a:pt x="2602" y="2052"/>
                  </a:lnTo>
                  <a:lnTo>
                    <a:pt x="3502" y="2453"/>
                  </a:lnTo>
                  <a:lnTo>
                    <a:pt x="4353" y="2753"/>
                  </a:lnTo>
                  <a:lnTo>
                    <a:pt x="5054" y="2953"/>
                  </a:lnTo>
                  <a:lnTo>
                    <a:pt x="5354" y="3003"/>
                  </a:lnTo>
                  <a:lnTo>
                    <a:pt x="5604" y="3053"/>
                  </a:lnTo>
                  <a:lnTo>
                    <a:pt x="5604" y="3053"/>
                  </a:lnTo>
                  <a:lnTo>
                    <a:pt x="5604" y="3053"/>
                  </a:lnTo>
                  <a:lnTo>
                    <a:pt x="5604" y="2903"/>
                  </a:lnTo>
                  <a:lnTo>
                    <a:pt x="5354" y="1052"/>
                  </a:lnTo>
                  <a:lnTo>
                    <a:pt x="15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5"/>
            <p:cNvSpPr/>
            <p:nvPr/>
          </p:nvSpPr>
          <p:spPr>
            <a:xfrm>
              <a:off x="2591000" y="2267075"/>
              <a:ext cx="111350" cy="187650"/>
            </a:xfrm>
            <a:custGeom>
              <a:avLst/>
              <a:gdLst/>
              <a:ahLst/>
              <a:cxnLst/>
              <a:rect l="l" t="t" r="r" b="b"/>
              <a:pathLst>
                <a:path w="4454" h="7506" extrusionOk="0">
                  <a:moveTo>
                    <a:pt x="952" y="0"/>
                  </a:moveTo>
                  <a:lnTo>
                    <a:pt x="1" y="50"/>
                  </a:lnTo>
                  <a:lnTo>
                    <a:pt x="51" y="400"/>
                  </a:lnTo>
                  <a:lnTo>
                    <a:pt x="151" y="1301"/>
                  </a:lnTo>
                  <a:lnTo>
                    <a:pt x="401" y="2602"/>
                  </a:lnTo>
                  <a:lnTo>
                    <a:pt x="551" y="3352"/>
                  </a:lnTo>
                  <a:lnTo>
                    <a:pt x="801" y="4053"/>
                  </a:lnTo>
                  <a:lnTo>
                    <a:pt x="1052" y="4803"/>
                  </a:lnTo>
                  <a:lnTo>
                    <a:pt x="1352" y="5504"/>
                  </a:lnTo>
                  <a:lnTo>
                    <a:pt x="1702" y="6104"/>
                  </a:lnTo>
                  <a:lnTo>
                    <a:pt x="2102" y="6655"/>
                  </a:lnTo>
                  <a:lnTo>
                    <a:pt x="2353" y="6905"/>
                  </a:lnTo>
                  <a:lnTo>
                    <a:pt x="2603" y="7105"/>
                  </a:lnTo>
                  <a:lnTo>
                    <a:pt x="2853" y="7255"/>
                  </a:lnTo>
                  <a:lnTo>
                    <a:pt x="3153" y="7405"/>
                  </a:lnTo>
                  <a:lnTo>
                    <a:pt x="3453" y="7505"/>
                  </a:lnTo>
                  <a:lnTo>
                    <a:pt x="4104" y="7505"/>
                  </a:lnTo>
                  <a:lnTo>
                    <a:pt x="4454" y="7455"/>
                  </a:lnTo>
                  <a:lnTo>
                    <a:pt x="9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5"/>
            <p:cNvSpPr/>
            <p:nvPr/>
          </p:nvSpPr>
          <p:spPr>
            <a:xfrm>
              <a:off x="2535975" y="2080675"/>
              <a:ext cx="402800" cy="202675"/>
            </a:xfrm>
            <a:custGeom>
              <a:avLst/>
              <a:gdLst/>
              <a:ahLst/>
              <a:cxnLst/>
              <a:rect l="l" t="t" r="r" b="b"/>
              <a:pathLst>
                <a:path w="16112" h="8107" extrusionOk="0">
                  <a:moveTo>
                    <a:pt x="9857" y="1"/>
                  </a:moveTo>
                  <a:lnTo>
                    <a:pt x="9407" y="51"/>
                  </a:lnTo>
                  <a:lnTo>
                    <a:pt x="8957" y="101"/>
                  </a:lnTo>
                  <a:lnTo>
                    <a:pt x="8456" y="201"/>
                  </a:lnTo>
                  <a:lnTo>
                    <a:pt x="7956" y="351"/>
                  </a:lnTo>
                  <a:lnTo>
                    <a:pt x="7406" y="551"/>
                  </a:lnTo>
                  <a:lnTo>
                    <a:pt x="6855" y="801"/>
                  </a:lnTo>
                  <a:lnTo>
                    <a:pt x="6255" y="1102"/>
                  </a:lnTo>
                  <a:lnTo>
                    <a:pt x="5654" y="1452"/>
                  </a:lnTo>
                  <a:lnTo>
                    <a:pt x="4103" y="2302"/>
                  </a:lnTo>
                  <a:lnTo>
                    <a:pt x="2852" y="2903"/>
                  </a:lnTo>
                  <a:lnTo>
                    <a:pt x="1852" y="3303"/>
                  </a:lnTo>
                  <a:lnTo>
                    <a:pt x="1101" y="3503"/>
                  </a:lnTo>
                  <a:lnTo>
                    <a:pt x="601" y="3603"/>
                  </a:lnTo>
                  <a:lnTo>
                    <a:pt x="251" y="3603"/>
                  </a:lnTo>
                  <a:lnTo>
                    <a:pt x="50" y="3553"/>
                  </a:lnTo>
                  <a:lnTo>
                    <a:pt x="0" y="3553"/>
                  </a:lnTo>
                  <a:lnTo>
                    <a:pt x="50" y="3753"/>
                  </a:lnTo>
                  <a:lnTo>
                    <a:pt x="200" y="4304"/>
                  </a:lnTo>
                  <a:lnTo>
                    <a:pt x="501" y="5054"/>
                  </a:lnTo>
                  <a:lnTo>
                    <a:pt x="701" y="5455"/>
                  </a:lnTo>
                  <a:lnTo>
                    <a:pt x="951" y="5905"/>
                  </a:lnTo>
                  <a:lnTo>
                    <a:pt x="1251" y="6355"/>
                  </a:lnTo>
                  <a:lnTo>
                    <a:pt x="1551" y="6756"/>
                  </a:lnTo>
                  <a:lnTo>
                    <a:pt x="1902" y="7156"/>
                  </a:lnTo>
                  <a:lnTo>
                    <a:pt x="2302" y="7506"/>
                  </a:lnTo>
                  <a:lnTo>
                    <a:pt x="2752" y="7756"/>
                  </a:lnTo>
                  <a:lnTo>
                    <a:pt x="3253" y="8006"/>
                  </a:lnTo>
                  <a:lnTo>
                    <a:pt x="3803" y="8107"/>
                  </a:lnTo>
                  <a:lnTo>
                    <a:pt x="4403" y="8107"/>
                  </a:lnTo>
                  <a:lnTo>
                    <a:pt x="14661" y="7206"/>
                  </a:lnTo>
                  <a:lnTo>
                    <a:pt x="15111" y="6806"/>
                  </a:lnTo>
                  <a:lnTo>
                    <a:pt x="15461" y="6455"/>
                  </a:lnTo>
                  <a:lnTo>
                    <a:pt x="15761" y="6055"/>
                  </a:lnTo>
                  <a:lnTo>
                    <a:pt x="15962" y="5655"/>
                  </a:lnTo>
                  <a:lnTo>
                    <a:pt x="16062" y="5305"/>
                  </a:lnTo>
                  <a:lnTo>
                    <a:pt x="16112" y="4904"/>
                  </a:lnTo>
                  <a:lnTo>
                    <a:pt x="16112" y="4554"/>
                  </a:lnTo>
                  <a:lnTo>
                    <a:pt x="16062" y="4204"/>
                  </a:lnTo>
                  <a:lnTo>
                    <a:pt x="15962" y="3904"/>
                  </a:lnTo>
                  <a:lnTo>
                    <a:pt x="15811" y="3653"/>
                  </a:lnTo>
                  <a:lnTo>
                    <a:pt x="15611" y="3403"/>
                  </a:lnTo>
                  <a:lnTo>
                    <a:pt x="15411" y="3153"/>
                  </a:lnTo>
                  <a:lnTo>
                    <a:pt x="15161" y="3003"/>
                  </a:lnTo>
                  <a:lnTo>
                    <a:pt x="14911" y="2853"/>
                  </a:lnTo>
                  <a:lnTo>
                    <a:pt x="14661" y="2803"/>
                  </a:lnTo>
                  <a:lnTo>
                    <a:pt x="14410" y="2753"/>
                  </a:lnTo>
                  <a:lnTo>
                    <a:pt x="14310" y="2553"/>
                  </a:lnTo>
                  <a:lnTo>
                    <a:pt x="13960" y="2002"/>
                  </a:lnTo>
                  <a:lnTo>
                    <a:pt x="13710" y="1652"/>
                  </a:lnTo>
                  <a:lnTo>
                    <a:pt x="13410" y="1302"/>
                  </a:lnTo>
                  <a:lnTo>
                    <a:pt x="13009" y="952"/>
                  </a:lnTo>
                  <a:lnTo>
                    <a:pt x="12559" y="601"/>
                  </a:lnTo>
                  <a:lnTo>
                    <a:pt x="12009" y="351"/>
                  </a:lnTo>
                  <a:lnTo>
                    <a:pt x="11358" y="101"/>
                  </a:lnTo>
                  <a:lnTo>
                    <a:pt x="1065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5"/>
            <p:cNvSpPr/>
            <p:nvPr/>
          </p:nvSpPr>
          <p:spPr>
            <a:xfrm>
              <a:off x="2602275" y="2121975"/>
              <a:ext cx="332750" cy="313975"/>
            </a:xfrm>
            <a:custGeom>
              <a:avLst/>
              <a:gdLst/>
              <a:ahLst/>
              <a:cxnLst/>
              <a:rect l="l" t="t" r="r" b="b"/>
              <a:pathLst>
                <a:path w="13310" h="12559" extrusionOk="0">
                  <a:moveTo>
                    <a:pt x="6655" y="0"/>
                  </a:moveTo>
                  <a:lnTo>
                    <a:pt x="5804" y="50"/>
                  </a:lnTo>
                  <a:lnTo>
                    <a:pt x="5004" y="200"/>
                  </a:lnTo>
                  <a:lnTo>
                    <a:pt x="4153" y="450"/>
                  </a:lnTo>
                  <a:lnTo>
                    <a:pt x="3653" y="650"/>
                  </a:lnTo>
                  <a:lnTo>
                    <a:pt x="3102" y="951"/>
                  </a:lnTo>
                  <a:lnTo>
                    <a:pt x="2552" y="1251"/>
                  </a:lnTo>
                  <a:lnTo>
                    <a:pt x="2052" y="1651"/>
                  </a:lnTo>
                  <a:lnTo>
                    <a:pt x="1551" y="2101"/>
                  </a:lnTo>
                  <a:lnTo>
                    <a:pt x="1051" y="2602"/>
                  </a:lnTo>
                  <a:lnTo>
                    <a:pt x="651" y="3202"/>
                  </a:lnTo>
                  <a:lnTo>
                    <a:pt x="350" y="3853"/>
                  </a:lnTo>
                  <a:lnTo>
                    <a:pt x="200" y="4203"/>
                  </a:lnTo>
                  <a:lnTo>
                    <a:pt x="100" y="4603"/>
                  </a:lnTo>
                  <a:lnTo>
                    <a:pt x="50" y="5004"/>
                  </a:lnTo>
                  <a:lnTo>
                    <a:pt x="0" y="5454"/>
                  </a:lnTo>
                  <a:lnTo>
                    <a:pt x="0" y="5904"/>
                  </a:lnTo>
                  <a:lnTo>
                    <a:pt x="0" y="6354"/>
                  </a:lnTo>
                  <a:lnTo>
                    <a:pt x="50" y="6855"/>
                  </a:lnTo>
                  <a:lnTo>
                    <a:pt x="150" y="7405"/>
                  </a:lnTo>
                  <a:lnTo>
                    <a:pt x="300" y="7956"/>
                  </a:lnTo>
                  <a:lnTo>
                    <a:pt x="451" y="8506"/>
                  </a:lnTo>
                  <a:lnTo>
                    <a:pt x="701" y="9106"/>
                  </a:lnTo>
                  <a:lnTo>
                    <a:pt x="951" y="9757"/>
                  </a:lnTo>
                  <a:lnTo>
                    <a:pt x="1251" y="10407"/>
                  </a:lnTo>
                  <a:lnTo>
                    <a:pt x="1601" y="11108"/>
                  </a:lnTo>
                  <a:lnTo>
                    <a:pt x="2052" y="11808"/>
                  </a:lnTo>
                  <a:lnTo>
                    <a:pt x="2502" y="12559"/>
                  </a:lnTo>
                  <a:lnTo>
                    <a:pt x="12809" y="11108"/>
                  </a:lnTo>
                  <a:lnTo>
                    <a:pt x="12909" y="10657"/>
                  </a:lnTo>
                  <a:lnTo>
                    <a:pt x="13159" y="9507"/>
                  </a:lnTo>
                  <a:lnTo>
                    <a:pt x="13259" y="8756"/>
                  </a:lnTo>
                  <a:lnTo>
                    <a:pt x="13310" y="7906"/>
                  </a:lnTo>
                  <a:lnTo>
                    <a:pt x="13310" y="6955"/>
                  </a:lnTo>
                  <a:lnTo>
                    <a:pt x="13259" y="6004"/>
                  </a:lnTo>
                  <a:lnTo>
                    <a:pt x="13059" y="5004"/>
                  </a:lnTo>
                  <a:lnTo>
                    <a:pt x="12959" y="4503"/>
                  </a:lnTo>
                  <a:lnTo>
                    <a:pt x="12809" y="4053"/>
                  </a:lnTo>
                  <a:lnTo>
                    <a:pt x="12609" y="3553"/>
                  </a:lnTo>
                  <a:lnTo>
                    <a:pt x="12359" y="3102"/>
                  </a:lnTo>
                  <a:lnTo>
                    <a:pt x="12109" y="2652"/>
                  </a:lnTo>
                  <a:lnTo>
                    <a:pt x="11808" y="2252"/>
                  </a:lnTo>
                  <a:lnTo>
                    <a:pt x="11458" y="1851"/>
                  </a:lnTo>
                  <a:lnTo>
                    <a:pt x="11058" y="1501"/>
                  </a:lnTo>
                  <a:lnTo>
                    <a:pt x="10608" y="1151"/>
                  </a:lnTo>
                  <a:lnTo>
                    <a:pt x="10107" y="851"/>
                  </a:lnTo>
                  <a:lnTo>
                    <a:pt x="9557" y="600"/>
                  </a:lnTo>
                  <a:lnTo>
                    <a:pt x="8956" y="350"/>
                  </a:lnTo>
                  <a:lnTo>
                    <a:pt x="8256" y="200"/>
                  </a:lnTo>
                  <a:lnTo>
                    <a:pt x="7505" y="50"/>
                  </a:lnTo>
                  <a:lnTo>
                    <a:pt x="665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5"/>
            <p:cNvSpPr/>
            <p:nvPr/>
          </p:nvSpPr>
          <p:spPr>
            <a:xfrm>
              <a:off x="2694825" y="2284575"/>
              <a:ext cx="45075" cy="28800"/>
            </a:xfrm>
            <a:custGeom>
              <a:avLst/>
              <a:gdLst/>
              <a:ahLst/>
              <a:cxnLst/>
              <a:rect l="l" t="t" r="r" b="b"/>
              <a:pathLst>
                <a:path w="1803" h="1152" extrusionOk="0">
                  <a:moveTo>
                    <a:pt x="1202" y="1"/>
                  </a:moveTo>
                  <a:lnTo>
                    <a:pt x="901" y="101"/>
                  </a:lnTo>
                  <a:lnTo>
                    <a:pt x="601" y="251"/>
                  </a:lnTo>
                  <a:lnTo>
                    <a:pt x="301" y="401"/>
                  </a:lnTo>
                  <a:lnTo>
                    <a:pt x="101" y="651"/>
                  </a:lnTo>
                  <a:lnTo>
                    <a:pt x="1" y="851"/>
                  </a:lnTo>
                  <a:lnTo>
                    <a:pt x="51" y="951"/>
                  </a:lnTo>
                  <a:lnTo>
                    <a:pt x="101" y="1051"/>
                  </a:lnTo>
                  <a:lnTo>
                    <a:pt x="151" y="1101"/>
                  </a:lnTo>
                  <a:lnTo>
                    <a:pt x="301" y="1151"/>
                  </a:lnTo>
                  <a:lnTo>
                    <a:pt x="551" y="1151"/>
                  </a:lnTo>
                  <a:lnTo>
                    <a:pt x="901" y="1051"/>
                  </a:lnTo>
                  <a:lnTo>
                    <a:pt x="1202" y="951"/>
                  </a:lnTo>
                  <a:lnTo>
                    <a:pt x="1502" y="751"/>
                  </a:lnTo>
                  <a:lnTo>
                    <a:pt x="1702" y="551"/>
                  </a:lnTo>
                  <a:lnTo>
                    <a:pt x="1752" y="401"/>
                  </a:lnTo>
                  <a:lnTo>
                    <a:pt x="1802" y="301"/>
                  </a:lnTo>
                  <a:lnTo>
                    <a:pt x="1752" y="201"/>
                  </a:lnTo>
                  <a:lnTo>
                    <a:pt x="1702" y="151"/>
                  </a:lnTo>
                  <a:lnTo>
                    <a:pt x="1602" y="51"/>
                  </a:lnTo>
                  <a:lnTo>
                    <a:pt x="150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5"/>
            <p:cNvSpPr/>
            <p:nvPr/>
          </p:nvSpPr>
          <p:spPr>
            <a:xfrm>
              <a:off x="2641050" y="2167000"/>
              <a:ext cx="278975" cy="342750"/>
            </a:xfrm>
            <a:custGeom>
              <a:avLst/>
              <a:gdLst/>
              <a:ahLst/>
              <a:cxnLst/>
              <a:rect l="l" t="t" r="r" b="b"/>
              <a:pathLst>
                <a:path w="11159" h="13710" extrusionOk="0">
                  <a:moveTo>
                    <a:pt x="5454" y="0"/>
                  </a:moveTo>
                  <a:lnTo>
                    <a:pt x="4804" y="50"/>
                  </a:lnTo>
                  <a:lnTo>
                    <a:pt x="4103" y="200"/>
                  </a:lnTo>
                  <a:lnTo>
                    <a:pt x="3403" y="351"/>
                  </a:lnTo>
                  <a:lnTo>
                    <a:pt x="2802" y="601"/>
                  </a:lnTo>
                  <a:lnTo>
                    <a:pt x="2252" y="851"/>
                  </a:lnTo>
                  <a:lnTo>
                    <a:pt x="1752" y="1201"/>
                  </a:lnTo>
                  <a:lnTo>
                    <a:pt x="1351" y="1551"/>
                  </a:lnTo>
                  <a:lnTo>
                    <a:pt x="1001" y="1902"/>
                  </a:lnTo>
                  <a:lnTo>
                    <a:pt x="701" y="2352"/>
                  </a:lnTo>
                  <a:lnTo>
                    <a:pt x="451" y="2802"/>
                  </a:lnTo>
                  <a:lnTo>
                    <a:pt x="300" y="3253"/>
                  </a:lnTo>
                  <a:lnTo>
                    <a:pt x="150" y="3803"/>
                  </a:lnTo>
                  <a:lnTo>
                    <a:pt x="50" y="4303"/>
                  </a:lnTo>
                  <a:lnTo>
                    <a:pt x="0" y="4854"/>
                  </a:lnTo>
                  <a:lnTo>
                    <a:pt x="0" y="5454"/>
                  </a:lnTo>
                  <a:lnTo>
                    <a:pt x="50" y="6004"/>
                  </a:lnTo>
                  <a:lnTo>
                    <a:pt x="100" y="6605"/>
                  </a:lnTo>
                  <a:lnTo>
                    <a:pt x="200" y="7255"/>
                  </a:lnTo>
                  <a:lnTo>
                    <a:pt x="300" y="7656"/>
                  </a:lnTo>
                  <a:lnTo>
                    <a:pt x="351" y="8106"/>
                  </a:lnTo>
                  <a:lnTo>
                    <a:pt x="651" y="9057"/>
                  </a:lnTo>
                  <a:lnTo>
                    <a:pt x="901" y="9857"/>
                  </a:lnTo>
                  <a:lnTo>
                    <a:pt x="1251" y="10608"/>
                  </a:lnTo>
                  <a:lnTo>
                    <a:pt x="1601" y="11258"/>
                  </a:lnTo>
                  <a:lnTo>
                    <a:pt x="1952" y="11708"/>
                  </a:lnTo>
                  <a:lnTo>
                    <a:pt x="2252" y="12109"/>
                  </a:lnTo>
                  <a:lnTo>
                    <a:pt x="2602" y="12459"/>
                  </a:lnTo>
                  <a:lnTo>
                    <a:pt x="2952" y="12759"/>
                  </a:lnTo>
                  <a:lnTo>
                    <a:pt x="3353" y="13009"/>
                  </a:lnTo>
                  <a:lnTo>
                    <a:pt x="3703" y="13209"/>
                  </a:lnTo>
                  <a:lnTo>
                    <a:pt x="4053" y="13410"/>
                  </a:lnTo>
                  <a:lnTo>
                    <a:pt x="4453" y="13510"/>
                  </a:lnTo>
                  <a:lnTo>
                    <a:pt x="4804" y="13610"/>
                  </a:lnTo>
                  <a:lnTo>
                    <a:pt x="5154" y="13660"/>
                  </a:lnTo>
                  <a:lnTo>
                    <a:pt x="5854" y="13710"/>
                  </a:lnTo>
                  <a:lnTo>
                    <a:pt x="6555" y="13660"/>
                  </a:lnTo>
                  <a:lnTo>
                    <a:pt x="7105" y="13560"/>
                  </a:lnTo>
                  <a:lnTo>
                    <a:pt x="7706" y="13360"/>
                  </a:lnTo>
                  <a:lnTo>
                    <a:pt x="8306" y="13159"/>
                  </a:lnTo>
                  <a:lnTo>
                    <a:pt x="8957" y="12809"/>
                  </a:lnTo>
                  <a:lnTo>
                    <a:pt x="9257" y="12609"/>
                  </a:lnTo>
                  <a:lnTo>
                    <a:pt x="9557" y="12359"/>
                  </a:lnTo>
                  <a:lnTo>
                    <a:pt x="9807" y="12059"/>
                  </a:lnTo>
                  <a:lnTo>
                    <a:pt x="10057" y="11758"/>
                  </a:lnTo>
                  <a:lnTo>
                    <a:pt x="10307" y="11408"/>
                  </a:lnTo>
                  <a:lnTo>
                    <a:pt x="10558" y="11058"/>
                  </a:lnTo>
                  <a:lnTo>
                    <a:pt x="10758" y="10608"/>
                  </a:lnTo>
                  <a:lnTo>
                    <a:pt x="10908" y="10157"/>
                  </a:lnTo>
                  <a:lnTo>
                    <a:pt x="11008" y="9657"/>
                  </a:lnTo>
                  <a:lnTo>
                    <a:pt x="11108" y="9107"/>
                  </a:lnTo>
                  <a:lnTo>
                    <a:pt x="11158" y="8356"/>
                  </a:lnTo>
                  <a:lnTo>
                    <a:pt x="11108" y="7556"/>
                  </a:lnTo>
                  <a:lnTo>
                    <a:pt x="11058" y="6655"/>
                  </a:lnTo>
                  <a:lnTo>
                    <a:pt x="10858" y="5704"/>
                  </a:lnTo>
                  <a:lnTo>
                    <a:pt x="10808" y="5404"/>
                  </a:lnTo>
                  <a:lnTo>
                    <a:pt x="10708" y="4954"/>
                  </a:lnTo>
                  <a:lnTo>
                    <a:pt x="10508" y="4353"/>
                  </a:lnTo>
                  <a:lnTo>
                    <a:pt x="10307" y="3803"/>
                  </a:lnTo>
                  <a:lnTo>
                    <a:pt x="10057" y="3253"/>
                  </a:lnTo>
                  <a:lnTo>
                    <a:pt x="9807" y="2702"/>
                  </a:lnTo>
                  <a:lnTo>
                    <a:pt x="9557" y="2202"/>
                  </a:lnTo>
                  <a:lnTo>
                    <a:pt x="9257" y="1752"/>
                  </a:lnTo>
                  <a:lnTo>
                    <a:pt x="8907" y="1351"/>
                  </a:lnTo>
                  <a:lnTo>
                    <a:pt x="8506" y="1001"/>
                  </a:lnTo>
                  <a:lnTo>
                    <a:pt x="8106" y="701"/>
                  </a:lnTo>
                  <a:lnTo>
                    <a:pt x="7656" y="451"/>
                  </a:lnTo>
                  <a:lnTo>
                    <a:pt x="7155" y="250"/>
                  </a:lnTo>
                  <a:lnTo>
                    <a:pt x="6655" y="100"/>
                  </a:lnTo>
                  <a:lnTo>
                    <a:pt x="6055" y="0"/>
                  </a:lnTo>
                  <a:close/>
                </a:path>
              </a:pathLst>
            </a:custGeom>
            <a:solidFill>
              <a:srgbClr val="F9C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5"/>
            <p:cNvSpPr/>
            <p:nvPr/>
          </p:nvSpPr>
          <p:spPr>
            <a:xfrm>
              <a:off x="2601025" y="2343375"/>
              <a:ext cx="68825" cy="87575"/>
            </a:xfrm>
            <a:custGeom>
              <a:avLst/>
              <a:gdLst/>
              <a:ahLst/>
              <a:cxnLst/>
              <a:rect l="l" t="t" r="r" b="b"/>
              <a:pathLst>
                <a:path w="2753" h="3503" extrusionOk="0">
                  <a:moveTo>
                    <a:pt x="1151" y="0"/>
                  </a:moveTo>
                  <a:lnTo>
                    <a:pt x="951" y="50"/>
                  </a:lnTo>
                  <a:lnTo>
                    <a:pt x="751" y="100"/>
                  </a:lnTo>
                  <a:lnTo>
                    <a:pt x="551" y="200"/>
                  </a:lnTo>
                  <a:lnTo>
                    <a:pt x="350" y="350"/>
                  </a:lnTo>
                  <a:lnTo>
                    <a:pt x="200" y="551"/>
                  </a:lnTo>
                  <a:lnTo>
                    <a:pt x="100" y="801"/>
                  </a:lnTo>
                  <a:lnTo>
                    <a:pt x="0" y="1101"/>
                  </a:lnTo>
                  <a:lnTo>
                    <a:pt x="0" y="1401"/>
                  </a:lnTo>
                  <a:lnTo>
                    <a:pt x="0" y="1751"/>
                  </a:lnTo>
                  <a:lnTo>
                    <a:pt x="50" y="2102"/>
                  </a:lnTo>
                  <a:lnTo>
                    <a:pt x="200" y="2402"/>
                  </a:lnTo>
                  <a:lnTo>
                    <a:pt x="300" y="2702"/>
                  </a:lnTo>
                  <a:lnTo>
                    <a:pt x="501" y="2902"/>
                  </a:lnTo>
                  <a:lnTo>
                    <a:pt x="701" y="3102"/>
                  </a:lnTo>
                  <a:lnTo>
                    <a:pt x="901" y="3252"/>
                  </a:lnTo>
                  <a:lnTo>
                    <a:pt x="1151" y="3403"/>
                  </a:lnTo>
                  <a:lnTo>
                    <a:pt x="1401" y="3453"/>
                  </a:lnTo>
                  <a:lnTo>
                    <a:pt x="1601" y="3503"/>
                  </a:lnTo>
                  <a:lnTo>
                    <a:pt x="1851" y="3503"/>
                  </a:lnTo>
                  <a:lnTo>
                    <a:pt x="2052" y="3453"/>
                  </a:lnTo>
                  <a:lnTo>
                    <a:pt x="2252" y="3353"/>
                  </a:lnTo>
                  <a:lnTo>
                    <a:pt x="2452" y="3202"/>
                  </a:lnTo>
                  <a:lnTo>
                    <a:pt x="2602" y="3002"/>
                  </a:lnTo>
                  <a:lnTo>
                    <a:pt x="2702" y="2752"/>
                  </a:lnTo>
                  <a:lnTo>
                    <a:pt x="2752" y="2452"/>
                  </a:lnTo>
                  <a:lnTo>
                    <a:pt x="2452" y="1301"/>
                  </a:lnTo>
                  <a:lnTo>
                    <a:pt x="2352" y="951"/>
                  </a:lnTo>
                  <a:lnTo>
                    <a:pt x="2202" y="651"/>
                  </a:lnTo>
                  <a:lnTo>
                    <a:pt x="2002" y="451"/>
                  </a:lnTo>
                  <a:lnTo>
                    <a:pt x="1801" y="250"/>
                  </a:lnTo>
                  <a:lnTo>
                    <a:pt x="1601" y="100"/>
                  </a:lnTo>
                  <a:lnTo>
                    <a:pt x="1401" y="50"/>
                  </a:lnTo>
                  <a:lnTo>
                    <a:pt x="1151" y="0"/>
                  </a:lnTo>
                  <a:close/>
                </a:path>
              </a:pathLst>
            </a:custGeom>
            <a:solidFill>
              <a:srgbClr val="F9C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5"/>
            <p:cNvSpPr/>
            <p:nvPr/>
          </p:nvSpPr>
          <p:spPr>
            <a:xfrm>
              <a:off x="2612275" y="2368375"/>
              <a:ext cx="36300" cy="33800"/>
            </a:xfrm>
            <a:custGeom>
              <a:avLst/>
              <a:gdLst/>
              <a:ahLst/>
              <a:cxnLst/>
              <a:rect l="l" t="t" r="r" b="b"/>
              <a:pathLst>
                <a:path w="1452" h="1352" extrusionOk="0">
                  <a:moveTo>
                    <a:pt x="301" y="1"/>
                  </a:moveTo>
                  <a:lnTo>
                    <a:pt x="201" y="101"/>
                  </a:lnTo>
                  <a:lnTo>
                    <a:pt x="101" y="201"/>
                  </a:lnTo>
                  <a:lnTo>
                    <a:pt x="51" y="401"/>
                  </a:lnTo>
                  <a:lnTo>
                    <a:pt x="0" y="651"/>
                  </a:lnTo>
                  <a:lnTo>
                    <a:pt x="151" y="651"/>
                  </a:lnTo>
                  <a:lnTo>
                    <a:pt x="201" y="301"/>
                  </a:lnTo>
                  <a:lnTo>
                    <a:pt x="301" y="201"/>
                  </a:lnTo>
                  <a:lnTo>
                    <a:pt x="401" y="151"/>
                  </a:lnTo>
                  <a:lnTo>
                    <a:pt x="551" y="151"/>
                  </a:lnTo>
                  <a:lnTo>
                    <a:pt x="751" y="201"/>
                  </a:lnTo>
                  <a:lnTo>
                    <a:pt x="1001" y="351"/>
                  </a:lnTo>
                  <a:lnTo>
                    <a:pt x="1151" y="451"/>
                  </a:lnTo>
                  <a:lnTo>
                    <a:pt x="1001" y="601"/>
                  </a:lnTo>
                  <a:lnTo>
                    <a:pt x="851" y="751"/>
                  </a:lnTo>
                  <a:lnTo>
                    <a:pt x="801" y="1052"/>
                  </a:lnTo>
                  <a:lnTo>
                    <a:pt x="801" y="1352"/>
                  </a:lnTo>
                  <a:lnTo>
                    <a:pt x="951" y="1352"/>
                  </a:lnTo>
                  <a:lnTo>
                    <a:pt x="951" y="1102"/>
                  </a:lnTo>
                  <a:lnTo>
                    <a:pt x="951" y="952"/>
                  </a:lnTo>
                  <a:lnTo>
                    <a:pt x="1001" y="801"/>
                  </a:lnTo>
                  <a:lnTo>
                    <a:pt x="1101" y="701"/>
                  </a:lnTo>
                  <a:lnTo>
                    <a:pt x="1251" y="601"/>
                  </a:lnTo>
                  <a:lnTo>
                    <a:pt x="1301" y="551"/>
                  </a:lnTo>
                  <a:lnTo>
                    <a:pt x="1451" y="551"/>
                  </a:lnTo>
                  <a:lnTo>
                    <a:pt x="1351" y="451"/>
                  </a:lnTo>
                  <a:lnTo>
                    <a:pt x="1251" y="351"/>
                  </a:lnTo>
                  <a:lnTo>
                    <a:pt x="1001" y="151"/>
                  </a:lnTo>
                  <a:lnTo>
                    <a:pt x="801" y="51"/>
                  </a:lnTo>
                  <a:lnTo>
                    <a:pt x="601" y="1"/>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5"/>
            <p:cNvSpPr/>
            <p:nvPr/>
          </p:nvSpPr>
          <p:spPr>
            <a:xfrm>
              <a:off x="2872450" y="2310850"/>
              <a:ext cx="25050" cy="36300"/>
            </a:xfrm>
            <a:custGeom>
              <a:avLst/>
              <a:gdLst/>
              <a:ahLst/>
              <a:cxnLst/>
              <a:rect l="l" t="t" r="r" b="b"/>
              <a:pathLst>
                <a:path w="1002" h="1452" extrusionOk="0">
                  <a:moveTo>
                    <a:pt x="501" y="0"/>
                  </a:moveTo>
                  <a:lnTo>
                    <a:pt x="301" y="50"/>
                  </a:lnTo>
                  <a:lnTo>
                    <a:pt x="151" y="200"/>
                  </a:lnTo>
                  <a:lnTo>
                    <a:pt x="51" y="451"/>
                  </a:lnTo>
                  <a:lnTo>
                    <a:pt x="1" y="751"/>
                  </a:lnTo>
                  <a:lnTo>
                    <a:pt x="51" y="1001"/>
                  </a:lnTo>
                  <a:lnTo>
                    <a:pt x="151" y="1251"/>
                  </a:lnTo>
                  <a:lnTo>
                    <a:pt x="301" y="1401"/>
                  </a:lnTo>
                  <a:lnTo>
                    <a:pt x="501" y="1451"/>
                  </a:lnTo>
                  <a:lnTo>
                    <a:pt x="701" y="1401"/>
                  </a:lnTo>
                  <a:lnTo>
                    <a:pt x="851" y="1251"/>
                  </a:lnTo>
                  <a:lnTo>
                    <a:pt x="951" y="1001"/>
                  </a:lnTo>
                  <a:lnTo>
                    <a:pt x="1001" y="751"/>
                  </a:lnTo>
                  <a:lnTo>
                    <a:pt x="951" y="451"/>
                  </a:lnTo>
                  <a:lnTo>
                    <a:pt x="851" y="200"/>
                  </a:lnTo>
                  <a:lnTo>
                    <a:pt x="701" y="50"/>
                  </a:lnTo>
                  <a:lnTo>
                    <a:pt x="5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5"/>
            <p:cNvSpPr/>
            <p:nvPr/>
          </p:nvSpPr>
          <p:spPr>
            <a:xfrm>
              <a:off x="2759875" y="2318350"/>
              <a:ext cx="25050" cy="36300"/>
            </a:xfrm>
            <a:custGeom>
              <a:avLst/>
              <a:gdLst/>
              <a:ahLst/>
              <a:cxnLst/>
              <a:rect l="l" t="t" r="r" b="b"/>
              <a:pathLst>
                <a:path w="1002" h="1452" extrusionOk="0">
                  <a:moveTo>
                    <a:pt x="501" y="0"/>
                  </a:moveTo>
                  <a:lnTo>
                    <a:pt x="301" y="51"/>
                  </a:lnTo>
                  <a:lnTo>
                    <a:pt x="151" y="201"/>
                  </a:lnTo>
                  <a:lnTo>
                    <a:pt x="51" y="451"/>
                  </a:lnTo>
                  <a:lnTo>
                    <a:pt x="1" y="751"/>
                  </a:lnTo>
                  <a:lnTo>
                    <a:pt x="51" y="1001"/>
                  </a:lnTo>
                  <a:lnTo>
                    <a:pt x="151" y="1251"/>
                  </a:lnTo>
                  <a:lnTo>
                    <a:pt x="301" y="1401"/>
                  </a:lnTo>
                  <a:lnTo>
                    <a:pt x="501" y="1452"/>
                  </a:lnTo>
                  <a:lnTo>
                    <a:pt x="701" y="1401"/>
                  </a:lnTo>
                  <a:lnTo>
                    <a:pt x="851" y="1251"/>
                  </a:lnTo>
                  <a:lnTo>
                    <a:pt x="951" y="1001"/>
                  </a:lnTo>
                  <a:lnTo>
                    <a:pt x="1001" y="701"/>
                  </a:lnTo>
                  <a:lnTo>
                    <a:pt x="951" y="401"/>
                  </a:lnTo>
                  <a:lnTo>
                    <a:pt x="851" y="201"/>
                  </a:lnTo>
                  <a:lnTo>
                    <a:pt x="701" y="51"/>
                  </a:lnTo>
                  <a:lnTo>
                    <a:pt x="5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5"/>
            <p:cNvSpPr/>
            <p:nvPr/>
          </p:nvSpPr>
          <p:spPr>
            <a:xfrm>
              <a:off x="2818675" y="2325850"/>
              <a:ext cx="41300" cy="71325"/>
            </a:xfrm>
            <a:custGeom>
              <a:avLst/>
              <a:gdLst/>
              <a:ahLst/>
              <a:cxnLst/>
              <a:rect l="l" t="t" r="r" b="b"/>
              <a:pathLst>
                <a:path w="1652" h="2853" extrusionOk="0">
                  <a:moveTo>
                    <a:pt x="350" y="1"/>
                  </a:moveTo>
                  <a:lnTo>
                    <a:pt x="350" y="151"/>
                  </a:lnTo>
                  <a:lnTo>
                    <a:pt x="350" y="651"/>
                  </a:lnTo>
                  <a:lnTo>
                    <a:pt x="350" y="1302"/>
                  </a:lnTo>
                  <a:lnTo>
                    <a:pt x="451" y="1652"/>
                  </a:lnTo>
                  <a:lnTo>
                    <a:pt x="551" y="2002"/>
                  </a:lnTo>
                  <a:lnTo>
                    <a:pt x="701" y="2302"/>
                  </a:lnTo>
                  <a:lnTo>
                    <a:pt x="951" y="2552"/>
                  </a:lnTo>
                  <a:lnTo>
                    <a:pt x="1153" y="2687"/>
                  </a:lnTo>
                  <a:lnTo>
                    <a:pt x="1153" y="2687"/>
                  </a:lnTo>
                  <a:lnTo>
                    <a:pt x="0" y="2653"/>
                  </a:lnTo>
                  <a:lnTo>
                    <a:pt x="0" y="2853"/>
                  </a:lnTo>
                  <a:lnTo>
                    <a:pt x="1651" y="2853"/>
                  </a:lnTo>
                  <a:lnTo>
                    <a:pt x="1651" y="2703"/>
                  </a:lnTo>
                  <a:lnTo>
                    <a:pt x="1351" y="2603"/>
                  </a:lnTo>
                  <a:lnTo>
                    <a:pt x="1051" y="2452"/>
                  </a:lnTo>
                  <a:lnTo>
                    <a:pt x="901" y="2302"/>
                  </a:lnTo>
                  <a:lnTo>
                    <a:pt x="801" y="2052"/>
                  </a:lnTo>
                  <a:lnTo>
                    <a:pt x="701" y="1852"/>
                  </a:lnTo>
                  <a:lnTo>
                    <a:pt x="601" y="1602"/>
                  </a:lnTo>
                  <a:lnTo>
                    <a:pt x="501" y="1101"/>
                  </a:lnTo>
                  <a:lnTo>
                    <a:pt x="501" y="651"/>
                  </a:lnTo>
                  <a:lnTo>
                    <a:pt x="501" y="201"/>
                  </a:lnTo>
                  <a:lnTo>
                    <a:pt x="501" y="51"/>
                  </a:lnTo>
                  <a:lnTo>
                    <a:pt x="551" y="1"/>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5"/>
            <p:cNvSpPr/>
            <p:nvPr/>
          </p:nvSpPr>
          <p:spPr>
            <a:xfrm>
              <a:off x="2796150" y="2459700"/>
              <a:ext cx="45050" cy="17525"/>
            </a:xfrm>
            <a:custGeom>
              <a:avLst/>
              <a:gdLst/>
              <a:ahLst/>
              <a:cxnLst/>
              <a:rect l="l" t="t" r="r" b="b"/>
              <a:pathLst>
                <a:path w="1802" h="701" extrusionOk="0">
                  <a:moveTo>
                    <a:pt x="901" y="0"/>
                  </a:moveTo>
                  <a:lnTo>
                    <a:pt x="551" y="50"/>
                  </a:lnTo>
                  <a:lnTo>
                    <a:pt x="251" y="101"/>
                  </a:lnTo>
                  <a:lnTo>
                    <a:pt x="101" y="251"/>
                  </a:lnTo>
                  <a:lnTo>
                    <a:pt x="51" y="301"/>
                  </a:lnTo>
                  <a:lnTo>
                    <a:pt x="1" y="351"/>
                  </a:lnTo>
                  <a:lnTo>
                    <a:pt x="51" y="451"/>
                  </a:lnTo>
                  <a:lnTo>
                    <a:pt x="101" y="501"/>
                  </a:lnTo>
                  <a:lnTo>
                    <a:pt x="301" y="601"/>
                  </a:lnTo>
                  <a:lnTo>
                    <a:pt x="551" y="651"/>
                  </a:lnTo>
                  <a:lnTo>
                    <a:pt x="901" y="701"/>
                  </a:lnTo>
                  <a:lnTo>
                    <a:pt x="1251" y="651"/>
                  </a:lnTo>
                  <a:lnTo>
                    <a:pt x="1552" y="551"/>
                  </a:lnTo>
                  <a:lnTo>
                    <a:pt x="1752" y="451"/>
                  </a:lnTo>
                  <a:lnTo>
                    <a:pt x="1802" y="401"/>
                  </a:lnTo>
                  <a:lnTo>
                    <a:pt x="1802" y="301"/>
                  </a:lnTo>
                  <a:lnTo>
                    <a:pt x="1802" y="251"/>
                  </a:lnTo>
                  <a:lnTo>
                    <a:pt x="1702" y="201"/>
                  </a:lnTo>
                  <a:lnTo>
                    <a:pt x="1552" y="101"/>
                  </a:lnTo>
                  <a:lnTo>
                    <a:pt x="1251" y="0"/>
                  </a:lnTo>
                  <a:close/>
                </a:path>
              </a:pathLst>
            </a:custGeom>
            <a:solidFill>
              <a:srgbClr val="F9AC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5"/>
            <p:cNvSpPr/>
            <p:nvPr/>
          </p:nvSpPr>
          <p:spPr>
            <a:xfrm>
              <a:off x="2781150" y="2419675"/>
              <a:ext cx="76325" cy="28800"/>
            </a:xfrm>
            <a:custGeom>
              <a:avLst/>
              <a:gdLst/>
              <a:ahLst/>
              <a:cxnLst/>
              <a:rect l="l" t="t" r="r" b="b"/>
              <a:pathLst>
                <a:path w="3053" h="1152" extrusionOk="0">
                  <a:moveTo>
                    <a:pt x="0" y="0"/>
                  </a:moveTo>
                  <a:lnTo>
                    <a:pt x="200" y="401"/>
                  </a:lnTo>
                  <a:lnTo>
                    <a:pt x="451" y="701"/>
                  </a:lnTo>
                  <a:lnTo>
                    <a:pt x="701" y="901"/>
                  </a:lnTo>
                  <a:lnTo>
                    <a:pt x="951" y="1051"/>
                  </a:lnTo>
                  <a:lnTo>
                    <a:pt x="1251" y="1151"/>
                  </a:lnTo>
                  <a:lnTo>
                    <a:pt x="1851" y="1151"/>
                  </a:lnTo>
                  <a:lnTo>
                    <a:pt x="2102" y="1051"/>
                  </a:lnTo>
                  <a:lnTo>
                    <a:pt x="2352" y="951"/>
                  </a:lnTo>
                  <a:lnTo>
                    <a:pt x="2552" y="801"/>
                  </a:lnTo>
                  <a:lnTo>
                    <a:pt x="2752" y="651"/>
                  </a:lnTo>
                  <a:lnTo>
                    <a:pt x="2852" y="451"/>
                  </a:lnTo>
                  <a:lnTo>
                    <a:pt x="3002" y="250"/>
                  </a:lnTo>
                  <a:lnTo>
                    <a:pt x="3052" y="0"/>
                  </a:lnTo>
                  <a:close/>
                </a:path>
              </a:pathLst>
            </a:custGeom>
            <a:solidFill>
              <a:srgbClr val="942A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5"/>
            <p:cNvSpPr/>
            <p:nvPr/>
          </p:nvSpPr>
          <p:spPr>
            <a:xfrm>
              <a:off x="2792400" y="2427175"/>
              <a:ext cx="52550" cy="21300"/>
            </a:xfrm>
            <a:custGeom>
              <a:avLst/>
              <a:gdLst/>
              <a:ahLst/>
              <a:cxnLst/>
              <a:rect l="l" t="t" r="r" b="b"/>
              <a:pathLst>
                <a:path w="2102" h="852" extrusionOk="0">
                  <a:moveTo>
                    <a:pt x="701" y="1"/>
                  </a:moveTo>
                  <a:lnTo>
                    <a:pt x="451" y="101"/>
                  </a:lnTo>
                  <a:lnTo>
                    <a:pt x="201" y="251"/>
                  </a:lnTo>
                  <a:lnTo>
                    <a:pt x="1" y="401"/>
                  </a:lnTo>
                  <a:lnTo>
                    <a:pt x="251" y="601"/>
                  </a:lnTo>
                  <a:lnTo>
                    <a:pt x="501" y="751"/>
                  </a:lnTo>
                  <a:lnTo>
                    <a:pt x="801" y="851"/>
                  </a:lnTo>
                  <a:lnTo>
                    <a:pt x="1401" y="851"/>
                  </a:lnTo>
                  <a:lnTo>
                    <a:pt x="1652" y="751"/>
                  </a:lnTo>
                  <a:lnTo>
                    <a:pt x="1902" y="651"/>
                  </a:lnTo>
                  <a:lnTo>
                    <a:pt x="2102" y="501"/>
                  </a:lnTo>
                  <a:lnTo>
                    <a:pt x="1952" y="301"/>
                  </a:lnTo>
                  <a:lnTo>
                    <a:pt x="1702" y="151"/>
                  </a:lnTo>
                  <a:lnTo>
                    <a:pt x="1351" y="1"/>
                  </a:lnTo>
                  <a:close/>
                </a:path>
              </a:pathLst>
            </a:custGeom>
            <a:solidFill>
              <a:srgbClr val="D93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2736100" y="2287075"/>
              <a:ext cx="55075" cy="21300"/>
            </a:xfrm>
            <a:custGeom>
              <a:avLst/>
              <a:gdLst/>
              <a:ahLst/>
              <a:cxnLst/>
              <a:rect l="l" t="t" r="r" b="b"/>
              <a:pathLst>
                <a:path w="2203" h="852" extrusionOk="0">
                  <a:moveTo>
                    <a:pt x="1452" y="1"/>
                  </a:moveTo>
                  <a:lnTo>
                    <a:pt x="1052" y="101"/>
                  </a:lnTo>
                  <a:lnTo>
                    <a:pt x="601" y="301"/>
                  </a:lnTo>
                  <a:lnTo>
                    <a:pt x="201" y="501"/>
                  </a:lnTo>
                  <a:lnTo>
                    <a:pt x="1" y="651"/>
                  </a:lnTo>
                  <a:lnTo>
                    <a:pt x="1" y="751"/>
                  </a:lnTo>
                  <a:lnTo>
                    <a:pt x="1" y="801"/>
                  </a:lnTo>
                  <a:lnTo>
                    <a:pt x="151" y="851"/>
                  </a:lnTo>
                  <a:lnTo>
                    <a:pt x="451" y="851"/>
                  </a:lnTo>
                  <a:lnTo>
                    <a:pt x="852" y="801"/>
                  </a:lnTo>
                  <a:lnTo>
                    <a:pt x="1352" y="651"/>
                  </a:lnTo>
                  <a:lnTo>
                    <a:pt x="1902" y="451"/>
                  </a:lnTo>
                  <a:lnTo>
                    <a:pt x="2102" y="351"/>
                  </a:lnTo>
                  <a:lnTo>
                    <a:pt x="2202" y="201"/>
                  </a:lnTo>
                  <a:lnTo>
                    <a:pt x="2202" y="151"/>
                  </a:lnTo>
                  <a:lnTo>
                    <a:pt x="2202" y="101"/>
                  </a:lnTo>
                  <a:lnTo>
                    <a:pt x="205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2858700" y="2274575"/>
              <a:ext cx="57550" cy="15025"/>
            </a:xfrm>
            <a:custGeom>
              <a:avLst/>
              <a:gdLst/>
              <a:ahLst/>
              <a:cxnLst/>
              <a:rect l="l" t="t" r="r" b="b"/>
              <a:pathLst>
                <a:path w="2302" h="601" extrusionOk="0">
                  <a:moveTo>
                    <a:pt x="701" y="0"/>
                  </a:moveTo>
                  <a:lnTo>
                    <a:pt x="351" y="50"/>
                  </a:lnTo>
                  <a:lnTo>
                    <a:pt x="100" y="150"/>
                  </a:lnTo>
                  <a:lnTo>
                    <a:pt x="0" y="250"/>
                  </a:lnTo>
                  <a:lnTo>
                    <a:pt x="0" y="300"/>
                  </a:lnTo>
                  <a:lnTo>
                    <a:pt x="0" y="401"/>
                  </a:lnTo>
                  <a:lnTo>
                    <a:pt x="100" y="501"/>
                  </a:lnTo>
                  <a:lnTo>
                    <a:pt x="351" y="551"/>
                  </a:lnTo>
                  <a:lnTo>
                    <a:pt x="951" y="601"/>
                  </a:lnTo>
                  <a:lnTo>
                    <a:pt x="1852" y="601"/>
                  </a:lnTo>
                  <a:lnTo>
                    <a:pt x="2152" y="501"/>
                  </a:lnTo>
                  <a:lnTo>
                    <a:pt x="2252" y="451"/>
                  </a:lnTo>
                  <a:lnTo>
                    <a:pt x="2302" y="401"/>
                  </a:lnTo>
                  <a:lnTo>
                    <a:pt x="2252" y="300"/>
                  </a:lnTo>
                  <a:lnTo>
                    <a:pt x="2002" y="200"/>
                  </a:lnTo>
                  <a:lnTo>
                    <a:pt x="1601" y="100"/>
                  </a:lnTo>
                  <a:lnTo>
                    <a:pt x="11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2535975" y="2224525"/>
              <a:ext cx="83825" cy="77600"/>
            </a:xfrm>
            <a:custGeom>
              <a:avLst/>
              <a:gdLst/>
              <a:ahLst/>
              <a:cxnLst/>
              <a:rect l="l" t="t" r="r" b="b"/>
              <a:pathLst>
                <a:path w="3353" h="3104" extrusionOk="0">
                  <a:moveTo>
                    <a:pt x="0" y="1"/>
                  </a:moveTo>
                  <a:lnTo>
                    <a:pt x="200" y="451"/>
                  </a:lnTo>
                  <a:lnTo>
                    <a:pt x="501" y="952"/>
                  </a:lnTo>
                  <a:lnTo>
                    <a:pt x="851" y="1552"/>
                  </a:lnTo>
                  <a:lnTo>
                    <a:pt x="1301" y="2102"/>
                  </a:lnTo>
                  <a:lnTo>
                    <a:pt x="1551" y="2353"/>
                  </a:lnTo>
                  <a:lnTo>
                    <a:pt x="1852" y="2603"/>
                  </a:lnTo>
                  <a:lnTo>
                    <a:pt x="2202" y="2803"/>
                  </a:lnTo>
                  <a:lnTo>
                    <a:pt x="2552" y="2953"/>
                  </a:lnTo>
                  <a:lnTo>
                    <a:pt x="2952" y="3053"/>
                  </a:lnTo>
                  <a:lnTo>
                    <a:pt x="3353" y="3103"/>
                  </a:lnTo>
                  <a:lnTo>
                    <a:pt x="2602" y="651"/>
                  </a:lnTo>
                  <a:lnTo>
                    <a:pt x="2352" y="701"/>
                  </a:lnTo>
                  <a:lnTo>
                    <a:pt x="1752" y="651"/>
                  </a:lnTo>
                  <a:lnTo>
                    <a:pt x="1351" y="601"/>
                  </a:lnTo>
                  <a:lnTo>
                    <a:pt x="901" y="501"/>
                  </a:lnTo>
                  <a:lnTo>
                    <a:pt x="451" y="3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2638550" y="2202025"/>
              <a:ext cx="61300" cy="191400"/>
            </a:xfrm>
            <a:custGeom>
              <a:avLst/>
              <a:gdLst/>
              <a:ahLst/>
              <a:cxnLst/>
              <a:rect l="l" t="t" r="r" b="b"/>
              <a:pathLst>
                <a:path w="2452" h="7656" extrusionOk="0">
                  <a:moveTo>
                    <a:pt x="0" y="0"/>
                  </a:moveTo>
                  <a:lnTo>
                    <a:pt x="0" y="5204"/>
                  </a:lnTo>
                  <a:lnTo>
                    <a:pt x="1101" y="7656"/>
                  </a:lnTo>
                  <a:lnTo>
                    <a:pt x="1501" y="7355"/>
                  </a:lnTo>
                  <a:lnTo>
                    <a:pt x="1801" y="6955"/>
                  </a:lnTo>
                  <a:lnTo>
                    <a:pt x="2052" y="6555"/>
                  </a:lnTo>
                  <a:lnTo>
                    <a:pt x="2202" y="6105"/>
                  </a:lnTo>
                  <a:lnTo>
                    <a:pt x="2302" y="5604"/>
                  </a:lnTo>
                  <a:lnTo>
                    <a:pt x="2402" y="5154"/>
                  </a:lnTo>
                  <a:lnTo>
                    <a:pt x="2452" y="4653"/>
                  </a:lnTo>
                  <a:lnTo>
                    <a:pt x="2452" y="4153"/>
                  </a:lnTo>
                  <a:lnTo>
                    <a:pt x="2352" y="3253"/>
                  </a:lnTo>
                  <a:lnTo>
                    <a:pt x="2252" y="2502"/>
                  </a:lnTo>
                  <a:lnTo>
                    <a:pt x="2102" y="1802"/>
                  </a:lnTo>
                  <a:lnTo>
                    <a:pt x="1952" y="1451"/>
                  </a:lnTo>
                  <a:lnTo>
                    <a:pt x="1801" y="1151"/>
                  </a:lnTo>
                  <a:lnTo>
                    <a:pt x="1651" y="901"/>
                  </a:lnTo>
                  <a:lnTo>
                    <a:pt x="1451" y="651"/>
                  </a:lnTo>
                  <a:lnTo>
                    <a:pt x="1151" y="351"/>
                  </a:lnTo>
                  <a:lnTo>
                    <a:pt x="801" y="150"/>
                  </a:lnTo>
                  <a:lnTo>
                    <a:pt x="501" y="50"/>
                  </a:lnTo>
                  <a:lnTo>
                    <a:pt x="25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2647300" y="2164500"/>
              <a:ext cx="227675" cy="128850"/>
            </a:xfrm>
            <a:custGeom>
              <a:avLst/>
              <a:gdLst/>
              <a:ahLst/>
              <a:cxnLst/>
              <a:rect l="l" t="t" r="r" b="b"/>
              <a:pathLst>
                <a:path w="9107" h="5154" extrusionOk="0">
                  <a:moveTo>
                    <a:pt x="6255" y="0"/>
                  </a:moveTo>
                  <a:lnTo>
                    <a:pt x="2652" y="300"/>
                  </a:lnTo>
                  <a:lnTo>
                    <a:pt x="0" y="2552"/>
                  </a:lnTo>
                  <a:lnTo>
                    <a:pt x="2052" y="5104"/>
                  </a:lnTo>
                  <a:lnTo>
                    <a:pt x="2402" y="5154"/>
                  </a:lnTo>
                  <a:lnTo>
                    <a:pt x="2752" y="5154"/>
                  </a:lnTo>
                  <a:lnTo>
                    <a:pt x="3103" y="5104"/>
                  </a:lnTo>
                  <a:lnTo>
                    <a:pt x="3403" y="5004"/>
                  </a:lnTo>
                  <a:lnTo>
                    <a:pt x="4053" y="4754"/>
                  </a:lnTo>
                  <a:lnTo>
                    <a:pt x="4704" y="4403"/>
                  </a:lnTo>
                  <a:lnTo>
                    <a:pt x="5204" y="4053"/>
                  </a:lnTo>
                  <a:lnTo>
                    <a:pt x="5604" y="3753"/>
                  </a:lnTo>
                  <a:lnTo>
                    <a:pt x="5955" y="3403"/>
                  </a:lnTo>
                  <a:lnTo>
                    <a:pt x="6005" y="3703"/>
                  </a:lnTo>
                  <a:lnTo>
                    <a:pt x="6005" y="3953"/>
                  </a:lnTo>
                  <a:lnTo>
                    <a:pt x="6005" y="4203"/>
                  </a:lnTo>
                  <a:lnTo>
                    <a:pt x="5905" y="4453"/>
                  </a:lnTo>
                  <a:lnTo>
                    <a:pt x="5805" y="4804"/>
                  </a:lnTo>
                  <a:lnTo>
                    <a:pt x="5704" y="4904"/>
                  </a:lnTo>
                  <a:lnTo>
                    <a:pt x="5704" y="4904"/>
                  </a:lnTo>
                  <a:lnTo>
                    <a:pt x="6105" y="4804"/>
                  </a:lnTo>
                  <a:lnTo>
                    <a:pt x="6455" y="4603"/>
                  </a:lnTo>
                  <a:lnTo>
                    <a:pt x="6755" y="4453"/>
                  </a:lnTo>
                  <a:lnTo>
                    <a:pt x="7105" y="4203"/>
                  </a:lnTo>
                  <a:lnTo>
                    <a:pt x="7656" y="3753"/>
                  </a:lnTo>
                  <a:lnTo>
                    <a:pt x="8156" y="3252"/>
                  </a:lnTo>
                  <a:lnTo>
                    <a:pt x="8556" y="2752"/>
                  </a:lnTo>
                  <a:lnTo>
                    <a:pt x="8857" y="2402"/>
                  </a:lnTo>
                  <a:lnTo>
                    <a:pt x="9107" y="2002"/>
                  </a:lnTo>
                  <a:lnTo>
                    <a:pt x="8356" y="601"/>
                  </a:lnTo>
                  <a:lnTo>
                    <a:pt x="625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2417150" y="3090125"/>
              <a:ext cx="156375" cy="238950"/>
            </a:xfrm>
            <a:custGeom>
              <a:avLst/>
              <a:gdLst/>
              <a:ahLst/>
              <a:cxnLst/>
              <a:rect l="l" t="t" r="r" b="b"/>
              <a:pathLst>
                <a:path w="6255" h="9558" extrusionOk="0">
                  <a:moveTo>
                    <a:pt x="1751" y="1"/>
                  </a:moveTo>
                  <a:lnTo>
                    <a:pt x="1301" y="101"/>
                  </a:lnTo>
                  <a:lnTo>
                    <a:pt x="951" y="251"/>
                  </a:lnTo>
                  <a:lnTo>
                    <a:pt x="700" y="501"/>
                  </a:lnTo>
                  <a:lnTo>
                    <a:pt x="500" y="701"/>
                  </a:lnTo>
                  <a:lnTo>
                    <a:pt x="300" y="952"/>
                  </a:lnTo>
                  <a:lnTo>
                    <a:pt x="200" y="1252"/>
                  </a:lnTo>
                  <a:lnTo>
                    <a:pt x="100" y="1552"/>
                  </a:lnTo>
                  <a:lnTo>
                    <a:pt x="50" y="1902"/>
                  </a:lnTo>
                  <a:lnTo>
                    <a:pt x="0" y="2203"/>
                  </a:lnTo>
                  <a:lnTo>
                    <a:pt x="50" y="2553"/>
                  </a:lnTo>
                  <a:lnTo>
                    <a:pt x="100" y="2903"/>
                  </a:lnTo>
                  <a:lnTo>
                    <a:pt x="200" y="3253"/>
                  </a:lnTo>
                  <a:lnTo>
                    <a:pt x="300" y="3603"/>
                  </a:lnTo>
                  <a:lnTo>
                    <a:pt x="450" y="3954"/>
                  </a:lnTo>
                  <a:lnTo>
                    <a:pt x="700" y="4304"/>
                  </a:lnTo>
                  <a:lnTo>
                    <a:pt x="901" y="4604"/>
                  </a:lnTo>
                  <a:lnTo>
                    <a:pt x="1201" y="4904"/>
                  </a:lnTo>
                  <a:lnTo>
                    <a:pt x="1501" y="5205"/>
                  </a:lnTo>
                  <a:lnTo>
                    <a:pt x="1851" y="5455"/>
                  </a:lnTo>
                  <a:lnTo>
                    <a:pt x="1951" y="6105"/>
                  </a:lnTo>
                  <a:lnTo>
                    <a:pt x="2001" y="6756"/>
                  </a:lnTo>
                  <a:lnTo>
                    <a:pt x="1951" y="7506"/>
                  </a:lnTo>
                  <a:lnTo>
                    <a:pt x="1951" y="7856"/>
                  </a:lnTo>
                  <a:lnTo>
                    <a:pt x="2051" y="8057"/>
                  </a:lnTo>
                  <a:lnTo>
                    <a:pt x="2202" y="8207"/>
                  </a:lnTo>
                  <a:lnTo>
                    <a:pt x="2402" y="8207"/>
                  </a:lnTo>
                  <a:lnTo>
                    <a:pt x="2552" y="8107"/>
                  </a:lnTo>
                  <a:lnTo>
                    <a:pt x="2752" y="7957"/>
                  </a:lnTo>
                  <a:lnTo>
                    <a:pt x="2902" y="7706"/>
                  </a:lnTo>
                  <a:lnTo>
                    <a:pt x="2952" y="7406"/>
                  </a:lnTo>
                  <a:lnTo>
                    <a:pt x="3002" y="7706"/>
                  </a:lnTo>
                  <a:lnTo>
                    <a:pt x="2952" y="8107"/>
                  </a:lnTo>
                  <a:lnTo>
                    <a:pt x="2902" y="8557"/>
                  </a:lnTo>
                  <a:lnTo>
                    <a:pt x="2902" y="8807"/>
                  </a:lnTo>
                  <a:lnTo>
                    <a:pt x="2952" y="8957"/>
                  </a:lnTo>
                  <a:lnTo>
                    <a:pt x="3052" y="9107"/>
                  </a:lnTo>
                  <a:lnTo>
                    <a:pt x="3202" y="9157"/>
                  </a:lnTo>
                  <a:lnTo>
                    <a:pt x="3352" y="9207"/>
                  </a:lnTo>
                  <a:lnTo>
                    <a:pt x="3502" y="9157"/>
                  </a:lnTo>
                  <a:lnTo>
                    <a:pt x="3653" y="9107"/>
                  </a:lnTo>
                  <a:lnTo>
                    <a:pt x="3753" y="8957"/>
                  </a:lnTo>
                  <a:lnTo>
                    <a:pt x="3753" y="9057"/>
                  </a:lnTo>
                  <a:lnTo>
                    <a:pt x="3803" y="9207"/>
                  </a:lnTo>
                  <a:lnTo>
                    <a:pt x="3903" y="9408"/>
                  </a:lnTo>
                  <a:lnTo>
                    <a:pt x="4003" y="9458"/>
                  </a:lnTo>
                  <a:lnTo>
                    <a:pt x="4153" y="9508"/>
                  </a:lnTo>
                  <a:lnTo>
                    <a:pt x="4303" y="9558"/>
                  </a:lnTo>
                  <a:lnTo>
                    <a:pt x="4453" y="9508"/>
                  </a:lnTo>
                  <a:lnTo>
                    <a:pt x="4553" y="9458"/>
                  </a:lnTo>
                  <a:lnTo>
                    <a:pt x="4703" y="9357"/>
                  </a:lnTo>
                  <a:lnTo>
                    <a:pt x="4853" y="9107"/>
                  </a:lnTo>
                  <a:lnTo>
                    <a:pt x="4953" y="8907"/>
                  </a:lnTo>
                  <a:lnTo>
                    <a:pt x="5104" y="9007"/>
                  </a:lnTo>
                  <a:lnTo>
                    <a:pt x="5404" y="9007"/>
                  </a:lnTo>
                  <a:lnTo>
                    <a:pt x="5604" y="8907"/>
                  </a:lnTo>
                  <a:lnTo>
                    <a:pt x="5804" y="8657"/>
                  </a:lnTo>
                  <a:lnTo>
                    <a:pt x="5954" y="8307"/>
                  </a:lnTo>
                  <a:lnTo>
                    <a:pt x="6104" y="7706"/>
                  </a:lnTo>
                  <a:lnTo>
                    <a:pt x="6204" y="7006"/>
                  </a:lnTo>
                  <a:lnTo>
                    <a:pt x="6254" y="6255"/>
                  </a:lnTo>
                  <a:lnTo>
                    <a:pt x="6204" y="5505"/>
                  </a:lnTo>
                  <a:lnTo>
                    <a:pt x="6054" y="4704"/>
                  </a:lnTo>
                  <a:lnTo>
                    <a:pt x="5804" y="3854"/>
                  </a:lnTo>
                  <a:lnTo>
                    <a:pt x="5454" y="3003"/>
                  </a:lnTo>
                  <a:lnTo>
                    <a:pt x="5204" y="2553"/>
                  </a:lnTo>
                  <a:lnTo>
                    <a:pt x="4903" y="2152"/>
                  </a:lnTo>
                  <a:lnTo>
                    <a:pt x="4603" y="1702"/>
                  </a:lnTo>
                  <a:lnTo>
                    <a:pt x="4253" y="1252"/>
                  </a:lnTo>
                  <a:lnTo>
                    <a:pt x="3953" y="952"/>
                  </a:lnTo>
                  <a:lnTo>
                    <a:pt x="3703" y="701"/>
                  </a:lnTo>
                  <a:lnTo>
                    <a:pt x="3452" y="501"/>
                  </a:lnTo>
                  <a:lnTo>
                    <a:pt x="3202" y="351"/>
                  </a:lnTo>
                  <a:lnTo>
                    <a:pt x="2652" y="101"/>
                  </a:lnTo>
                  <a:lnTo>
                    <a:pt x="2202" y="1"/>
                  </a:lnTo>
                  <a:close/>
                </a:path>
              </a:pathLst>
            </a:custGeom>
            <a:solidFill>
              <a:srgbClr val="F9C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2488450" y="3218975"/>
              <a:ext cx="6275" cy="56325"/>
            </a:xfrm>
            <a:custGeom>
              <a:avLst/>
              <a:gdLst/>
              <a:ahLst/>
              <a:cxnLst/>
              <a:rect l="l" t="t" r="r" b="b"/>
              <a:pathLst>
                <a:path w="251" h="2253" extrusionOk="0">
                  <a:moveTo>
                    <a:pt x="150" y="1"/>
                  </a:moveTo>
                  <a:lnTo>
                    <a:pt x="0" y="51"/>
                  </a:lnTo>
                  <a:lnTo>
                    <a:pt x="50" y="351"/>
                  </a:lnTo>
                  <a:lnTo>
                    <a:pt x="100" y="701"/>
                  </a:lnTo>
                  <a:lnTo>
                    <a:pt x="100" y="1151"/>
                  </a:lnTo>
                  <a:lnTo>
                    <a:pt x="100" y="1652"/>
                  </a:lnTo>
                  <a:lnTo>
                    <a:pt x="50" y="2252"/>
                  </a:lnTo>
                  <a:lnTo>
                    <a:pt x="200" y="2252"/>
                  </a:lnTo>
                  <a:lnTo>
                    <a:pt x="250" y="1652"/>
                  </a:lnTo>
                  <a:lnTo>
                    <a:pt x="250" y="1151"/>
                  </a:lnTo>
                  <a:lnTo>
                    <a:pt x="250" y="651"/>
                  </a:lnTo>
                  <a:lnTo>
                    <a:pt x="200" y="301"/>
                  </a:lnTo>
                  <a:lnTo>
                    <a:pt x="150" y="1"/>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2509700" y="3225225"/>
              <a:ext cx="11275" cy="90100"/>
            </a:xfrm>
            <a:custGeom>
              <a:avLst/>
              <a:gdLst/>
              <a:ahLst/>
              <a:cxnLst/>
              <a:rect l="l" t="t" r="r" b="b"/>
              <a:pathLst>
                <a:path w="451" h="3604" extrusionOk="0">
                  <a:moveTo>
                    <a:pt x="301" y="1"/>
                  </a:moveTo>
                  <a:lnTo>
                    <a:pt x="151" y="51"/>
                  </a:lnTo>
                  <a:lnTo>
                    <a:pt x="201" y="351"/>
                  </a:lnTo>
                  <a:lnTo>
                    <a:pt x="251" y="701"/>
                  </a:lnTo>
                  <a:lnTo>
                    <a:pt x="251" y="1152"/>
                  </a:lnTo>
                  <a:lnTo>
                    <a:pt x="251" y="1652"/>
                  </a:lnTo>
                  <a:lnTo>
                    <a:pt x="201" y="2202"/>
                  </a:lnTo>
                  <a:lnTo>
                    <a:pt x="101" y="2803"/>
                  </a:lnTo>
                  <a:lnTo>
                    <a:pt x="1" y="3553"/>
                  </a:lnTo>
                  <a:lnTo>
                    <a:pt x="151" y="3603"/>
                  </a:lnTo>
                  <a:lnTo>
                    <a:pt x="301" y="2853"/>
                  </a:lnTo>
                  <a:lnTo>
                    <a:pt x="351" y="2202"/>
                  </a:lnTo>
                  <a:lnTo>
                    <a:pt x="401" y="1652"/>
                  </a:lnTo>
                  <a:lnTo>
                    <a:pt x="451" y="1152"/>
                  </a:lnTo>
                  <a:lnTo>
                    <a:pt x="401" y="651"/>
                  </a:lnTo>
                  <a:lnTo>
                    <a:pt x="351" y="301"/>
                  </a:lnTo>
                  <a:lnTo>
                    <a:pt x="301" y="1"/>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2538475" y="3226475"/>
              <a:ext cx="11275" cy="87600"/>
            </a:xfrm>
            <a:custGeom>
              <a:avLst/>
              <a:gdLst/>
              <a:ahLst/>
              <a:cxnLst/>
              <a:rect l="l" t="t" r="r" b="b"/>
              <a:pathLst>
                <a:path w="451" h="3504" extrusionOk="0">
                  <a:moveTo>
                    <a:pt x="351" y="1"/>
                  </a:moveTo>
                  <a:lnTo>
                    <a:pt x="151" y="51"/>
                  </a:lnTo>
                  <a:lnTo>
                    <a:pt x="201" y="151"/>
                  </a:lnTo>
                  <a:lnTo>
                    <a:pt x="251" y="651"/>
                  </a:lnTo>
                  <a:lnTo>
                    <a:pt x="301" y="1502"/>
                  </a:lnTo>
                  <a:lnTo>
                    <a:pt x="301" y="1952"/>
                  </a:lnTo>
                  <a:lnTo>
                    <a:pt x="251" y="2452"/>
                  </a:lnTo>
                  <a:lnTo>
                    <a:pt x="151" y="2953"/>
                  </a:lnTo>
                  <a:lnTo>
                    <a:pt x="0" y="3453"/>
                  </a:lnTo>
                  <a:lnTo>
                    <a:pt x="151" y="3503"/>
                  </a:lnTo>
                  <a:lnTo>
                    <a:pt x="301" y="3003"/>
                  </a:lnTo>
                  <a:lnTo>
                    <a:pt x="401" y="2452"/>
                  </a:lnTo>
                  <a:lnTo>
                    <a:pt x="451" y="1952"/>
                  </a:lnTo>
                  <a:lnTo>
                    <a:pt x="451" y="1502"/>
                  </a:lnTo>
                  <a:lnTo>
                    <a:pt x="451" y="901"/>
                  </a:lnTo>
                  <a:lnTo>
                    <a:pt x="401" y="451"/>
                  </a:lnTo>
                  <a:lnTo>
                    <a:pt x="351" y="1"/>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2237000" y="2581025"/>
              <a:ext cx="376550" cy="652975"/>
            </a:xfrm>
            <a:custGeom>
              <a:avLst/>
              <a:gdLst/>
              <a:ahLst/>
              <a:cxnLst/>
              <a:rect l="l" t="t" r="r" b="b"/>
              <a:pathLst>
                <a:path w="15062" h="26119" extrusionOk="0">
                  <a:moveTo>
                    <a:pt x="13210" y="1"/>
                  </a:moveTo>
                  <a:lnTo>
                    <a:pt x="11759" y="751"/>
                  </a:lnTo>
                  <a:lnTo>
                    <a:pt x="10158" y="1652"/>
                  </a:lnTo>
                  <a:lnTo>
                    <a:pt x="8557" y="2703"/>
                  </a:lnTo>
                  <a:lnTo>
                    <a:pt x="6956" y="3853"/>
                  </a:lnTo>
                  <a:lnTo>
                    <a:pt x="6155" y="4504"/>
                  </a:lnTo>
                  <a:lnTo>
                    <a:pt x="5405" y="5154"/>
                  </a:lnTo>
                  <a:lnTo>
                    <a:pt x="4654" y="5805"/>
                  </a:lnTo>
                  <a:lnTo>
                    <a:pt x="3954" y="6505"/>
                  </a:lnTo>
                  <a:lnTo>
                    <a:pt x="3303" y="7256"/>
                  </a:lnTo>
                  <a:lnTo>
                    <a:pt x="2653" y="8006"/>
                  </a:lnTo>
                  <a:lnTo>
                    <a:pt x="2102" y="8757"/>
                  </a:lnTo>
                  <a:lnTo>
                    <a:pt x="1552" y="9557"/>
                  </a:lnTo>
                  <a:lnTo>
                    <a:pt x="1202" y="10208"/>
                  </a:lnTo>
                  <a:lnTo>
                    <a:pt x="902" y="10808"/>
                  </a:lnTo>
                  <a:lnTo>
                    <a:pt x="651" y="11459"/>
                  </a:lnTo>
                  <a:lnTo>
                    <a:pt x="401" y="12109"/>
                  </a:lnTo>
                  <a:lnTo>
                    <a:pt x="201" y="12760"/>
                  </a:lnTo>
                  <a:lnTo>
                    <a:pt x="101" y="13460"/>
                  </a:lnTo>
                  <a:lnTo>
                    <a:pt x="1" y="14111"/>
                  </a:lnTo>
                  <a:lnTo>
                    <a:pt x="1" y="14811"/>
                  </a:lnTo>
                  <a:lnTo>
                    <a:pt x="51" y="15512"/>
                  </a:lnTo>
                  <a:lnTo>
                    <a:pt x="151" y="16212"/>
                  </a:lnTo>
                  <a:lnTo>
                    <a:pt x="301" y="16913"/>
                  </a:lnTo>
                  <a:lnTo>
                    <a:pt x="551" y="17613"/>
                  </a:lnTo>
                  <a:lnTo>
                    <a:pt x="852" y="18364"/>
                  </a:lnTo>
                  <a:lnTo>
                    <a:pt x="1202" y="19064"/>
                  </a:lnTo>
                  <a:lnTo>
                    <a:pt x="1652" y="19815"/>
                  </a:lnTo>
                  <a:lnTo>
                    <a:pt x="2203" y="20515"/>
                  </a:lnTo>
                  <a:lnTo>
                    <a:pt x="2753" y="21216"/>
                  </a:lnTo>
                  <a:lnTo>
                    <a:pt x="3403" y="21916"/>
                  </a:lnTo>
                  <a:lnTo>
                    <a:pt x="4104" y="22617"/>
                  </a:lnTo>
                  <a:lnTo>
                    <a:pt x="4904" y="23317"/>
                  </a:lnTo>
                  <a:lnTo>
                    <a:pt x="5805" y="24018"/>
                  </a:lnTo>
                  <a:lnTo>
                    <a:pt x="6756" y="24718"/>
                  </a:lnTo>
                  <a:lnTo>
                    <a:pt x="7806" y="25418"/>
                  </a:lnTo>
                  <a:lnTo>
                    <a:pt x="8907" y="26119"/>
                  </a:lnTo>
                  <a:lnTo>
                    <a:pt x="11259" y="21416"/>
                  </a:lnTo>
                  <a:lnTo>
                    <a:pt x="11109" y="20765"/>
                  </a:lnTo>
                  <a:lnTo>
                    <a:pt x="10859" y="20065"/>
                  </a:lnTo>
                  <a:lnTo>
                    <a:pt x="10508" y="19164"/>
                  </a:lnTo>
                  <a:lnTo>
                    <a:pt x="10108" y="18163"/>
                  </a:lnTo>
                  <a:lnTo>
                    <a:pt x="9558" y="17063"/>
                  </a:lnTo>
                  <a:lnTo>
                    <a:pt x="8957" y="15962"/>
                  </a:lnTo>
                  <a:lnTo>
                    <a:pt x="8607" y="15462"/>
                  </a:lnTo>
                  <a:lnTo>
                    <a:pt x="8207" y="14911"/>
                  </a:lnTo>
                  <a:lnTo>
                    <a:pt x="11009" y="13110"/>
                  </a:lnTo>
                  <a:lnTo>
                    <a:pt x="15062" y="7306"/>
                  </a:lnTo>
                  <a:lnTo>
                    <a:pt x="13210"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3197675" y="2413425"/>
              <a:ext cx="185175" cy="216425"/>
            </a:xfrm>
            <a:custGeom>
              <a:avLst/>
              <a:gdLst/>
              <a:ahLst/>
              <a:cxnLst/>
              <a:rect l="l" t="t" r="r" b="b"/>
              <a:pathLst>
                <a:path w="7407" h="8657" extrusionOk="0">
                  <a:moveTo>
                    <a:pt x="4954" y="0"/>
                  </a:moveTo>
                  <a:lnTo>
                    <a:pt x="4604" y="150"/>
                  </a:lnTo>
                  <a:lnTo>
                    <a:pt x="4254" y="350"/>
                  </a:lnTo>
                  <a:lnTo>
                    <a:pt x="3804" y="601"/>
                  </a:lnTo>
                  <a:lnTo>
                    <a:pt x="3003" y="1301"/>
                  </a:lnTo>
                  <a:lnTo>
                    <a:pt x="2202" y="2002"/>
                  </a:lnTo>
                  <a:lnTo>
                    <a:pt x="1852" y="2402"/>
                  </a:lnTo>
                  <a:lnTo>
                    <a:pt x="1552" y="2752"/>
                  </a:lnTo>
                  <a:lnTo>
                    <a:pt x="1302" y="3152"/>
                  </a:lnTo>
                  <a:lnTo>
                    <a:pt x="1052" y="3603"/>
                  </a:lnTo>
                  <a:lnTo>
                    <a:pt x="801" y="4103"/>
                  </a:lnTo>
                  <a:lnTo>
                    <a:pt x="551" y="4653"/>
                  </a:lnTo>
                  <a:lnTo>
                    <a:pt x="351" y="5204"/>
                  </a:lnTo>
                  <a:lnTo>
                    <a:pt x="201" y="5754"/>
                  </a:lnTo>
                  <a:lnTo>
                    <a:pt x="51" y="6305"/>
                  </a:lnTo>
                  <a:lnTo>
                    <a:pt x="1" y="6805"/>
                  </a:lnTo>
                  <a:lnTo>
                    <a:pt x="1" y="7055"/>
                  </a:lnTo>
                  <a:lnTo>
                    <a:pt x="1" y="7455"/>
                  </a:lnTo>
                  <a:lnTo>
                    <a:pt x="101" y="7806"/>
                  </a:lnTo>
                  <a:lnTo>
                    <a:pt x="251" y="8106"/>
                  </a:lnTo>
                  <a:lnTo>
                    <a:pt x="501" y="8356"/>
                  </a:lnTo>
                  <a:lnTo>
                    <a:pt x="851" y="8556"/>
                  </a:lnTo>
                  <a:lnTo>
                    <a:pt x="1252" y="8656"/>
                  </a:lnTo>
                  <a:lnTo>
                    <a:pt x="1802" y="8656"/>
                  </a:lnTo>
                  <a:lnTo>
                    <a:pt x="2453" y="8556"/>
                  </a:lnTo>
                  <a:lnTo>
                    <a:pt x="2753" y="8406"/>
                  </a:lnTo>
                  <a:lnTo>
                    <a:pt x="3053" y="8206"/>
                  </a:lnTo>
                  <a:lnTo>
                    <a:pt x="3203" y="8006"/>
                  </a:lnTo>
                  <a:lnTo>
                    <a:pt x="3653" y="7505"/>
                  </a:lnTo>
                  <a:lnTo>
                    <a:pt x="4204" y="6755"/>
                  </a:lnTo>
                  <a:lnTo>
                    <a:pt x="4454" y="6305"/>
                  </a:lnTo>
                  <a:lnTo>
                    <a:pt x="4704" y="5854"/>
                  </a:lnTo>
                  <a:lnTo>
                    <a:pt x="4904" y="5354"/>
                  </a:lnTo>
                  <a:lnTo>
                    <a:pt x="4954" y="5004"/>
                  </a:lnTo>
                  <a:lnTo>
                    <a:pt x="4954" y="4703"/>
                  </a:lnTo>
                  <a:lnTo>
                    <a:pt x="5154" y="4453"/>
                  </a:lnTo>
                  <a:lnTo>
                    <a:pt x="5305" y="4303"/>
                  </a:lnTo>
                  <a:lnTo>
                    <a:pt x="5505" y="4153"/>
                  </a:lnTo>
                  <a:lnTo>
                    <a:pt x="5605" y="4153"/>
                  </a:lnTo>
                  <a:lnTo>
                    <a:pt x="5655" y="4303"/>
                  </a:lnTo>
                  <a:lnTo>
                    <a:pt x="5605" y="4503"/>
                  </a:lnTo>
                  <a:lnTo>
                    <a:pt x="5505" y="4703"/>
                  </a:lnTo>
                  <a:lnTo>
                    <a:pt x="5505" y="4854"/>
                  </a:lnTo>
                  <a:lnTo>
                    <a:pt x="5505" y="5004"/>
                  </a:lnTo>
                  <a:lnTo>
                    <a:pt x="5605" y="5104"/>
                  </a:lnTo>
                  <a:lnTo>
                    <a:pt x="5705" y="5204"/>
                  </a:lnTo>
                  <a:lnTo>
                    <a:pt x="5855" y="5204"/>
                  </a:lnTo>
                  <a:lnTo>
                    <a:pt x="6005" y="5154"/>
                  </a:lnTo>
                  <a:lnTo>
                    <a:pt x="6155" y="4954"/>
                  </a:lnTo>
                  <a:lnTo>
                    <a:pt x="6305" y="4703"/>
                  </a:lnTo>
                  <a:lnTo>
                    <a:pt x="6405" y="4403"/>
                  </a:lnTo>
                  <a:lnTo>
                    <a:pt x="6505" y="4153"/>
                  </a:lnTo>
                  <a:lnTo>
                    <a:pt x="6505" y="3953"/>
                  </a:lnTo>
                  <a:lnTo>
                    <a:pt x="6505" y="3753"/>
                  </a:lnTo>
                  <a:lnTo>
                    <a:pt x="6455" y="3553"/>
                  </a:lnTo>
                  <a:lnTo>
                    <a:pt x="6355" y="3453"/>
                  </a:lnTo>
                  <a:lnTo>
                    <a:pt x="6255" y="3352"/>
                  </a:lnTo>
                  <a:lnTo>
                    <a:pt x="6105" y="3252"/>
                  </a:lnTo>
                  <a:lnTo>
                    <a:pt x="6405" y="3252"/>
                  </a:lnTo>
                  <a:lnTo>
                    <a:pt x="6856" y="3202"/>
                  </a:lnTo>
                  <a:lnTo>
                    <a:pt x="7206" y="3102"/>
                  </a:lnTo>
                  <a:lnTo>
                    <a:pt x="7306" y="3002"/>
                  </a:lnTo>
                  <a:lnTo>
                    <a:pt x="7356" y="2952"/>
                  </a:lnTo>
                  <a:lnTo>
                    <a:pt x="7406" y="2852"/>
                  </a:lnTo>
                  <a:lnTo>
                    <a:pt x="7406" y="2752"/>
                  </a:lnTo>
                  <a:lnTo>
                    <a:pt x="7406" y="2602"/>
                  </a:lnTo>
                  <a:lnTo>
                    <a:pt x="7306" y="2552"/>
                  </a:lnTo>
                  <a:lnTo>
                    <a:pt x="7106" y="2352"/>
                  </a:lnTo>
                  <a:lnTo>
                    <a:pt x="6756" y="2252"/>
                  </a:lnTo>
                  <a:lnTo>
                    <a:pt x="6305" y="2202"/>
                  </a:lnTo>
                  <a:lnTo>
                    <a:pt x="5805" y="2252"/>
                  </a:lnTo>
                  <a:lnTo>
                    <a:pt x="5805" y="2152"/>
                  </a:lnTo>
                  <a:lnTo>
                    <a:pt x="6105" y="2102"/>
                  </a:lnTo>
                  <a:lnTo>
                    <a:pt x="6555" y="2002"/>
                  </a:lnTo>
                  <a:lnTo>
                    <a:pt x="6706" y="1952"/>
                  </a:lnTo>
                  <a:lnTo>
                    <a:pt x="6806" y="1851"/>
                  </a:lnTo>
                  <a:lnTo>
                    <a:pt x="6906" y="1751"/>
                  </a:lnTo>
                  <a:lnTo>
                    <a:pt x="6956" y="1651"/>
                  </a:lnTo>
                  <a:lnTo>
                    <a:pt x="6956" y="1551"/>
                  </a:lnTo>
                  <a:lnTo>
                    <a:pt x="6956" y="1451"/>
                  </a:lnTo>
                  <a:lnTo>
                    <a:pt x="6906" y="1351"/>
                  </a:lnTo>
                  <a:lnTo>
                    <a:pt x="6806" y="1251"/>
                  </a:lnTo>
                  <a:lnTo>
                    <a:pt x="6555" y="1101"/>
                  </a:lnTo>
                  <a:lnTo>
                    <a:pt x="6205" y="1051"/>
                  </a:lnTo>
                  <a:lnTo>
                    <a:pt x="5755" y="1101"/>
                  </a:lnTo>
                  <a:lnTo>
                    <a:pt x="5154" y="1251"/>
                  </a:lnTo>
                  <a:lnTo>
                    <a:pt x="4604" y="1451"/>
                  </a:lnTo>
                  <a:lnTo>
                    <a:pt x="5054" y="1151"/>
                  </a:lnTo>
                  <a:lnTo>
                    <a:pt x="5355" y="951"/>
                  </a:lnTo>
                  <a:lnTo>
                    <a:pt x="5505" y="701"/>
                  </a:lnTo>
                  <a:lnTo>
                    <a:pt x="5605" y="450"/>
                  </a:lnTo>
                  <a:lnTo>
                    <a:pt x="5555" y="250"/>
                  </a:lnTo>
                  <a:lnTo>
                    <a:pt x="5455" y="100"/>
                  </a:lnTo>
                  <a:lnTo>
                    <a:pt x="5255" y="0"/>
                  </a:lnTo>
                  <a:close/>
                </a:path>
              </a:pathLst>
            </a:custGeom>
            <a:solidFill>
              <a:srgbClr val="E4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3197675" y="2413425"/>
              <a:ext cx="185175" cy="216425"/>
            </a:xfrm>
            <a:custGeom>
              <a:avLst/>
              <a:gdLst/>
              <a:ahLst/>
              <a:cxnLst/>
              <a:rect l="l" t="t" r="r" b="b"/>
              <a:pathLst>
                <a:path w="7407" h="8657" extrusionOk="0">
                  <a:moveTo>
                    <a:pt x="4954" y="0"/>
                  </a:moveTo>
                  <a:lnTo>
                    <a:pt x="4604" y="150"/>
                  </a:lnTo>
                  <a:lnTo>
                    <a:pt x="4254" y="350"/>
                  </a:lnTo>
                  <a:lnTo>
                    <a:pt x="3804" y="601"/>
                  </a:lnTo>
                  <a:lnTo>
                    <a:pt x="3003" y="1301"/>
                  </a:lnTo>
                  <a:lnTo>
                    <a:pt x="2202" y="2002"/>
                  </a:lnTo>
                  <a:lnTo>
                    <a:pt x="1852" y="2402"/>
                  </a:lnTo>
                  <a:lnTo>
                    <a:pt x="1552" y="2752"/>
                  </a:lnTo>
                  <a:lnTo>
                    <a:pt x="1302" y="3152"/>
                  </a:lnTo>
                  <a:lnTo>
                    <a:pt x="1052" y="3603"/>
                  </a:lnTo>
                  <a:lnTo>
                    <a:pt x="801" y="4103"/>
                  </a:lnTo>
                  <a:lnTo>
                    <a:pt x="551" y="4653"/>
                  </a:lnTo>
                  <a:lnTo>
                    <a:pt x="351" y="5204"/>
                  </a:lnTo>
                  <a:lnTo>
                    <a:pt x="201" y="5754"/>
                  </a:lnTo>
                  <a:lnTo>
                    <a:pt x="51" y="6305"/>
                  </a:lnTo>
                  <a:lnTo>
                    <a:pt x="1" y="6805"/>
                  </a:lnTo>
                  <a:lnTo>
                    <a:pt x="1" y="7055"/>
                  </a:lnTo>
                  <a:lnTo>
                    <a:pt x="1" y="7455"/>
                  </a:lnTo>
                  <a:lnTo>
                    <a:pt x="101" y="7806"/>
                  </a:lnTo>
                  <a:lnTo>
                    <a:pt x="251" y="8106"/>
                  </a:lnTo>
                  <a:lnTo>
                    <a:pt x="501" y="8356"/>
                  </a:lnTo>
                  <a:lnTo>
                    <a:pt x="851" y="8556"/>
                  </a:lnTo>
                  <a:lnTo>
                    <a:pt x="1252" y="8656"/>
                  </a:lnTo>
                  <a:lnTo>
                    <a:pt x="1802" y="8656"/>
                  </a:lnTo>
                  <a:lnTo>
                    <a:pt x="2453" y="8556"/>
                  </a:lnTo>
                  <a:lnTo>
                    <a:pt x="2753" y="8406"/>
                  </a:lnTo>
                  <a:lnTo>
                    <a:pt x="3053" y="8206"/>
                  </a:lnTo>
                  <a:lnTo>
                    <a:pt x="3203" y="8006"/>
                  </a:lnTo>
                  <a:lnTo>
                    <a:pt x="3653" y="7505"/>
                  </a:lnTo>
                  <a:lnTo>
                    <a:pt x="4204" y="6755"/>
                  </a:lnTo>
                  <a:lnTo>
                    <a:pt x="4454" y="6305"/>
                  </a:lnTo>
                  <a:lnTo>
                    <a:pt x="4704" y="5854"/>
                  </a:lnTo>
                  <a:lnTo>
                    <a:pt x="4904" y="5354"/>
                  </a:lnTo>
                  <a:lnTo>
                    <a:pt x="4954" y="5004"/>
                  </a:lnTo>
                  <a:lnTo>
                    <a:pt x="4954" y="4703"/>
                  </a:lnTo>
                  <a:lnTo>
                    <a:pt x="5154" y="4453"/>
                  </a:lnTo>
                  <a:lnTo>
                    <a:pt x="5305" y="4303"/>
                  </a:lnTo>
                  <a:lnTo>
                    <a:pt x="5505" y="4153"/>
                  </a:lnTo>
                  <a:lnTo>
                    <a:pt x="5605" y="4153"/>
                  </a:lnTo>
                  <a:lnTo>
                    <a:pt x="5655" y="4303"/>
                  </a:lnTo>
                  <a:lnTo>
                    <a:pt x="5605" y="4503"/>
                  </a:lnTo>
                  <a:lnTo>
                    <a:pt x="5505" y="4703"/>
                  </a:lnTo>
                  <a:lnTo>
                    <a:pt x="5505" y="4854"/>
                  </a:lnTo>
                  <a:lnTo>
                    <a:pt x="5505" y="5004"/>
                  </a:lnTo>
                  <a:lnTo>
                    <a:pt x="5605" y="5104"/>
                  </a:lnTo>
                  <a:lnTo>
                    <a:pt x="5705" y="5204"/>
                  </a:lnTo>
                  <a:lnTo>
                    <a:pt x="5855" y="5204"/>
                  </a:lnTo>
                  <a:lnTo>
                    <a:pt x="6005" y="5154"/>
                  </a:lnTo>
                  <a:lnTo>
                    <a:pt x="6155" y="4954"/>
                  </a:lnTo>
                  <a:lnTo>
                    <a:pt x="6305" y="4703"/>
                  </a:lnTo>
                  <a:lnTo>
                    <a:pt x="6405" y="4403"/>
                  </a:lnTo>
                  <a:lnTo>
                    <a:pt x="6505" y="4153"/>
                  </a:lnTo>
                  <a:lnTo>
                    <a:pt x="6505" y="3953"/>
                  </a:lnTo>
                  <a:lnTo>
                    <a:pt x="6505" y="3753"/>
                  </a:lnTo>
                  <a:lnTo>
                    <a:pt x="6455" y="3553"/>
                  </a:lnTo>
                  <a:lnTo>
                    <a:pt x="6355" y="3453"/>
                  </a:lnTo>
                  <a:lnTo>
                    <a:pt x="6255" y="3352"/>
                  </a:lnTo>
                  <a:lnTo>
                    <a:pt x="6105" y="3252"/>
                  </a:lnTo>
                  <a:lnTo>
                    <a:pt x="6405" y="3252"/>
                  </a:lnTo>
                  <a:lnTo>
                    <a:pt x="6856" y="3202"/>
                  </a:lnTo>
                  <a:lnTo>
                    <a:pt x="7206" y="3102"/>
                  </a:lnTo>
                  <a:lnTo>
                    <a:pt x="7306" y="3002"/>
                  </a:lnTo>
                  <a:lnTo>
                    <a:pt x="7356" y="2952"/>
                  </a:lnTo>
                  <a:lnTo>
                    <a:pt x="7406" y="2852"/>
                  </a:lnTo>
                  <a:lnTo>
                    <a:pt x="7406" y="2752"/>
                  </a:lnTo>
                  <a:lnTo>
                    <a:pt x="7406" y="2602"/>
                  </a:lnTo>
                  <a:lnTo>
                    <a:pt x="7306" y="2552"/>
                  </a:lnTo>
                  <a:lnTo>
                    <a:pt x="7106" y="2352"/>
                  </a:lnTo>
                  <a:lnTo>
                    <a:pt x="6756" y="2252"/>
                  </a:lnTo>
                  <a:lnTo>
                    <a:pt x="6305" y="2202"/>
                  </a:lnTo>
                  <a:lnTo>
                    <a:pt x="5805" y="2252"/>
                  </a:lnTo>
                  <a:lnTo>
                    <a:pt x="5805" y="2152"/>
                  </a:lnTo>
                  <a:lnTo>
                    <a:pt x="6105" y="2102"/>
                  </a:lnTo>
                  <a:lnTo>
                    <a:pt x="6555" y="2002"/>
                  </a:lnTo>
                  <a:lnTo>
                    <a:pt x="6706" y="1952"/>
                  </a:lnTo>
                  <a:lnTo>
                    <a:pt x="6806" y="1851"/>
                  </a:lnTo>
                  <a:lnTo>
                    <a:pt x="6906" y="1751"/>
                  </a:lnTo>
                  <a:lnTo>
                    <a:pt x="6956" y="1651"/>
                  </a:lnTo>
                  <a:lnTo>
                    <a:pt x="6956" y="1551"/>
                  </a:lnTo>
                  <a:lnTo>
                    <a:pt x="6956" y="1451"/>
                  </a:lnTo>
                  <a:lnTo>
                    <a:pt x="6906" y="1351"/>
                  </a:lnTo>
                  <a:lnTo>
                    <a:pt x="6806" y="1251"/>
                  </a:lnTo>
                  <a:lnTo>
                    <a:pt x="6555" y="1101"/>
                  </a:lnTo>
                  <a:lnTo>
                    <a:pt x="6205" y="1051"/>
                  </a:lnTo>
                  <a:lnTo>
                    <a:pt x="5755" y="1101"/>
                  </a:lnTo>
                  <a:lnTo>
                    <a:pt x="5154" y="1251"/>
                  </a:lnTo>
                  <a:lnTo>
                    <a:pt x="4604" y="1451"/>
                  </a:lnTo>
                  <a:lnTo>
                    <a:pt x="5054" y="1151"/>
                  </a:lnTo>
                  <a:lnTo>
                    <a:pt x="5355" y="951"/>
                  </a:lnTo>
                  <a:lnTo>
                    <a:pt x="5505" y="701"/>
                  </a:lnTo>
                  <a:lnTo>
                    <a:pt x="5605" y="450"/>
                  </a:lnTo>
                  <a:lnTo>
                    <a:pt x="5555" y="250"/>
                  </a:lnTo>
                  <a:lnTo>
                    <a:pt x="5455" y="100"/>
                  </a:lnTo>
                  <a:lnTo>
                    <a:pt x="5255" y="0"/>
                  </a:lnTo>
                  <a:close/>
                </a:path>
              </a:pathLst>
            </a:custGeom>
            <a:solidFill>
              <a:srgbClr val="F9C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3247725" y="2454700"/>
              <a:ext cx="97575" cy="108850"/>
            </a:xfrm>
            <a:custGeom>
              <a:avLst/>
              <a:gdLst/>
              <a:ahLst/>
              <a:cxnLst/>
              <a:rect l="l" t="t" r="r" b="b"/>
              <a:pathLst>
                <a:path w="3903" h="4354" extrusionOk="0">
                  <a:moveTo>
                    <a:pt x="3403" y="0"/>
                  </a:moveTo>
                  <a:lnTo>
                    <a:pt x="3152" y="50"/>
                  </a:lnTo>
                  <a:lnTo>
                    <a:pt x="2852" y="200"/>
                  </a:lnTo>
                  <a:lnTo>
                    <a:pt x="2552" y="401"/>
                  </a:lnTo>
                  <a:lnTo>
                    <a:pt x="2252" y="651"/>
                  </a:lnTo>
                  <a:lnTo>
                    <a:pt x="1802" y="1051"/>
                  </a:lnTo>
                  <a:lnTo>
                    <a:pt x="1251" y="1401"/>
                  </a:lnTo>
                  <a:lnTo>
                    <a:pt x="701" y="1651"/>
                  </a:lnTo>
                  <a:lnTo>
                    <a:pt x="451" y="1701"/>
                  </a:lnTo>
                  <a:lnTo>
                    <a:pt x="250" y="1752"/>
                  </a:lnTo>
                  <a:lnTo>
                    <a:pt x="50" y="1701"/>
                  </a:lnTo>
                  <a:lnTo>
                    <a:pt x="0" y="1852"/>
                  </a:lnTo>
                  <a:lnTo>
                    <a:pt x="250" y="1902"/>
                  </a:lnTo>
                  <a:lnTo>
                    <a:pt x="501" y="1852"/>
                  </a:lnTo>
                  <a:lnTo>
                    <a:pt x="751" y="1802"/>
                  </a:lnTo>
                  <a:lnTo>
                    <a:pt x="1351" y="1501"/>
                  </a:lnTo>
                  <a:lnTo>
                    <a:pt x="1902" y="1151"/>
                  </a:lnTo>
                  <a:lnTo>
                    <a:pt x="2352" y="751"/>
                  </a:lnTo>
                  <a:lnTo>
                    <a:pt x="2652" y="501"/>
                  </a:lnTo>
                  <a:lnTo>
                    <a:pt x="2952" y="301"/>
                  </a:lnTo>
                  <a:lnTo>
                    <a:pt x="3203" y="200"/>
                  </a:lnTo>
                  <a:lnTo>
                    <a:pt x="3403" y="150"/>
                  </a:lnTo>
                  <a:lnTo>
                    <a:pt x="3503" y="150"/>
                  </a:lnTo>
                  <a:lnTo>
                    <a:pt x="3603" y="200"/>
                  </a:lnTo>
                  <a:lnTo>
                    <a:pt x="3653" y="250"/>
                  </a:lnTo>
                  <a:lnTo>
                    <a:pt x="3753" y="401"/>
                  </a:lnTo>
                  <a:lnTo>
                    <a:pt x="3753" y="451"/>
                  </a:lnTo>
                  <a:lnTo>
                    <a:pt x="3703" y="551"/>
                  </a:lnTo>
                  <a:lnTo>
                    <a:pt x="3653" y="751"/>
                  </a:lnTo>
                  <a:lnTo>
                    <a:pt x="3403" y="1051"/>
                  </a:lnTo>
                  <a:lnTo>
                    <a:pt x="3152" y="1351"/>
                  </a:lnTo>
                  <a:lnTo>
                    <a:pt x="2652" y="2002"/>
                  </a:lnTo>
                  <a:lnTo>
                    <a:pt x="2552" y="2252"/>
                  </a:lnTo>
                  <a:lnTo>
                    <a:pt x="2452" y="2502"/>
                  </a:lnTo>
                  <a:lnTo>
                    <a:pt x="2302" y="3052"/>
                  </a:lnTo>
                  <a:lnTo>
                    <a:pt x="2202" y="3353"/>
                  </a:lnTo>
                  <a:lnTo>
                    <a:pt x="2052" y="3653"/>
                  </a:lnTo>
                  <a:lnTo>
                    <a:pt x="1902" y="3953"/>
                  </a:lnTo>
                  <a:lnTo>
                    <a:pt x="1651" y="4253"/>
                  </a:lnTo>
                  <a:lnTo>
                    <a:pt x="1751" y="4353"/>
                  </a:lnTo>
                  <a:lnTo>
                    <a:pt x="2002" y="4003"/>
                  </a:lnTo>
                  <a:lnTo>
                    <a:pt x="2202" y="3703"/>
                  </a:lnTo>
                  <a:lnTo>
                    <a:pt x="2352" y="3403"/>
                  </a:lnTo>
                  <a:lnTo>
                    <a:pt x="2452" y="3102"/>
                  </a:lnTo>
                  <a:lnTo>
                    <a:pt x="2602" y="2552"/>
                  </a:lnTo>
                  <a:lnTo>
                    <a:pt x="2702" y="2302"/>
                  </a:lnTo>
                  <a:lnTo>
                    <a:pt x="2802" y="2102"/>
                  </a:lnTo>
                  <a:lnTo>
                    <a:pt x="3102" y="1701"/>
                  </a:lnTo>
                  <a:lnTo>
                    <a:pt x="3453" y="1251"/>
                  </a:lnTo>
                  <a:lnTo>
                    <a:pt x="3753" y="801"/>
                  </a:lnTo>
                  <a:lnTo>
                    <a:pt x="3853" y="601"/>
                  </a:lnTo>
                  <a:lnTo>
                    <a:pt x="3903" y="451"/>
                  </a:lnTo>
                  <a:lnTo>
                    <a:pt x="3903" y="351"/>
                  </a:lnTo>
                  <a:lnTo>
                    <a:pt x="3803" y="200"/>
                  </a:lnTo>
                  <a:lnTo>
                    <a:pt x="3703" y="50"/>
                  </a:lnTo>
                  <a:lnTo>
                    <a:pt x="3553" y="0"/>
                  </a:lnTo>
                  <a:close/>
                </a:path>
              </a:pathLst>
            </a:custGeom>
            <a:solidFill>
              <a:srgbClr val="E74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2897475" y="2549750"/>
              <a:ext cx="322750" cy="554175"/>
            </a:xfrm>
            <a:custGeom>
              <a:avLst/>
              <a:gdLst/>
              <a:ahLst/>
              <a:cxnLst/>
              <a:rect l="l" t="t" r="r" b="b"/>
              <a:pathLst>
                <a:path w="12910" h="22167" extrusionOk="0">
                  <a:moveTo>
                    <a:pt x="0" y="1"/>
                  </a:moveTo>
                  <a:lnTo>
                    <a:pt x="0" y="902"/>
                  </a:lnTo>
                  <a:lnTo>
                    <a:pt x="50" y="3253"/>
                  </a:lnTo>
                  <a:lnTo>
                    <a:pt x="101" y="4854"/>
                  </a:lnTo>
                  <a:lnTo>
                    <a:pt x="251" y="6656"/>
                  </a:lnTo>
                  <a:lnTo>
                    <a:pt x="451" y="8557"/>
                  </a:lnTo>
                  <a:lnTo>
                    <a:pt x="701" y="10558"/>
                  </a:lnTo>
                  <a:lnTo>
                    <a:pt x="1051" y="12560"/>
                  </a:lnTo>
                  <a:lnTo>
                    <a:pt x="1502" y="14511"/>
                  </a:lnTo>
                  <a:lnTo>
                    <a:pt x="1752" y="15462"/>
                  </a:lnTo>
                  <a:lnTo>
                    <a:pt x="2002" y="16362"/>
                  </a:lnTo>
                  <a:lnTo>
                    <a:pt x="2352" y="17213"/>
                  </a:lnTo>
                  <a:lnTo>
                    <a:pt x="2702" y="18064"/>
                  </a:lnTo>
                  <a:lnTo>
                    <a:pt x="3053" y="18814"/>
                  </a:lnTo>
                  <a:lnTo>
                    <a:pt x="3453" y="19515"/>
                  </a:lnTo>
                  <a:lnTo>
                    <a:pt x="3903" y="20115"/>
                  </a:lnTo>
                  <a:lnTo>
                    <a:pt x="4404" y="20665"/>
                  </a:lnTo>
                  <a:lnTo>
                    <a:pt x="4904" y="21166"/>
                  </a:lnTo>
                  <a:lnTo>
                    <a:pt x="5454" y="21516"/>
                  </a:lnTo>
                  <a:lnTo>
                    <a:pt x="6055" y="21766"/>
                  </a:lnTo>
                  <a:lnTo>
                    <a:pt x="6655" y="21966"/>
                  </a:lnTo>
                  <a:lnTo>
                    <a:pt x="7906" y="22116"/>
                  </a:lnTo>
                  <a:lnTo>
                    <a:pt x="9007" y="22166"/>
                  </a:lnTo>
                  <a:lnTo>
                    <a:pt x="9507" y="22116"/>
                  </a:lnTo>
                  <a:lnTo>
                    <a:pt x="10007" y="22066"/>
                  </a:lnTo>
                  <a:lnTo>
                    <a:pt x="10408" y="21966"/>
                  </a:lnTo>
                  <a:lnTo>
                    <a:pt x="10808" y="21866"/>
                  </a:lnTo>
                  <a:lnTo>
                    <a:pt x="11208" y="21716"/>
                  </a:lnTo>
                  <a:lnTo>
                    <a:pt x="11509" y="21566"/>
                  </a:lnTo>
                  <a:lnTo>
                    <a:pt x="11809" y="21366"/>
                  </a:lnTo>
                  <a:lnTo>
                    <a:pt x="12059" y="21116"/>
                  </a:lnTo>
                  <a:lnTo>
                    <a:pt x="12309" y="20815"/>
                  </a:lnTo>
                  <a:lnTo>
                    <a:pt x="12509" y="20565"/>
                  </a:lnTo>
                  <a:lnTo>
                    <a:pt x="12659" y="20215"/>
                  </a:lnTo>
                  <a:lnTo>
                    <a:pt x="12759" y="19865"/>
                  </a:lnTo>
                  <a:lnTo>
                    <a:pt x="12859" y="19464"/>
                  </a:lnTo>
                  <a:lnTo>
                    <a:pt x="12909" y="19014"/>
                  </a:lnTo>
                  <a:lnTo>
                    <a:pt x="12909" y="18564"/>
                  </a:lnTo>
                  <a:lnTo>
                    <a:pt x="12859" y="18114"/>
                  </a:lnTo>
                  <a:lnTo>
                    <a:pt x="12809" y="17563"/>
                  </a:lnTo>
                  <a:lnTo>
                    <a:pt x="12709" y="17013"/>
                  </a:lnTo>
                  <a:lnTo>
                    <a:pt x="12409" y="15812"/>
                  </a:lnTo>
                  <a:lnTo>
                    <a:pt x="11959" y="14511"/>
                  </a:lnTo>
                  <a:lnTo>
                    <a:pt x="11358" y="13010"/>
                  </a:lnTo>
                  <a:lnTo>
                    <a:pt x="10558" y="11409"/>
                  </a:lnTo>
                  <a:lnTo>
                    <a:pt x="9657" y="9708"/>
                  </a:lnTo>
                  <a:lnTo>
                    <a:pt x="8707" y="8007"/>
                  </a:lnTo>
                  <a:lnTo>
                    <a:pt x="7756" y="6505"/>
                  </a:lnTo>
                  <a:lnTo>
                    <a:pt x="6805" y="5205"/>
                  </a:lnTo>
                  <a:lnTo>
                    <a:pt x="5955" y="4104"/>
                  </a:lnTo>
                  <a:lnTo>
                    <a:pt x="5104" y="3153"/>
                  </a:lnTo>
                  <a:lnTo>
                    <a:pt x="4303" y="2403"/>
                  </a:lnTo>
                  <a:lnTo>
                    <a:pt x="3553" y="1752"/>
                  </a:lnTo>
                  <a:lnTo>
                    <a:pt x="2852" y="1252"/>
                  </a:lnTo>
                  <a:lnTo>
                    <a:pt x="2252" y="852"/>
                  </a:lnTo>
                  <a:lnTo>
                    <a:pt x="1652" y="551"/>
                  </a:lnTo>
                  <a:lnTo>
                    <a:pt x="1151" y="301"/>
                  </a:lnTo>
                  <a:lnTo>
                    <a:pt x="751" y="151"/>
                  </a:lnTo>
                  <a:lnTo>
                    <a:pt x="201" y="51"/>
                  </a:lnTo>
                  <a:lnTo>
                    <a:pt x="0"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5"/>
            <p:cNvSpPr/>
            <p:nvPr/>
          </p:nvSpPr>
          <p:spPr>
            <a:xfrm>
              <a:off x="3082600" y="2546000"/>
              <a:ext cx="208925" cy="551675"/>
            </a:xfrm>
            <a:custGeom>
              <a:avLst/>
              <a:gdLst/>
              <a:ahLst/>
              <a:cxnLst/>
              <a:rect l="l" t="t" r="r" b="b"/>
              <a:pathLst>
                <a:path w="8357" h="22067" extrusionOk="0">
                  <a:moveTo>
                    <a:pt x="4904" y="1"/>
                  </a:moveTo>
                  <a:lnTo>
                    <a:pt x="4704" y="51"/>
                  </a:lnTo>
                  <a:lnTo>
                    <a:pt x="4554" y="101"/>
                  </a:lnTo>
                  <a:lnTo>
                    <a:pt x="4204" y="301"/>
                  </a:lnTo>
                  <a:lnTo>
                    <a:pt x="3853" y="651"/>
                  </a:lnTo>
                  <a:lnTo>
                    <a:pt x="3453" y="1102"/>
                  </a:lnTo>
                  <a:lnTo>
                    <a:pt x="3153" y="1602"/>
                  </a:lnTo>
                  <a:lnTo>
                    <a:pt x="2803" y="2252"/>
                  </a:lnTo>
                  <a:lnTo>
                    <a:pt x="2452" y="2953"/>
                  </a:lnTo>
                  <a:lnTo>
                    <a:pt x="2152" y="3753"/>
                  </a:lnTo>
                  <a:lnTo>
                    <a:pt x="1852" y="4604"/>
                  </a:lnTo>
                  <a:lnTo>
                    <a:pt x="1552" y="5555"/>
                  </a:lnTo>
                  <a:lnTo>
                    <a:pt x="1051" y="7506"/>
                  </a:lnTo>
                  <a:lnTo>
                    <a:pt x="601" y="9557"/>
                  </a:lnTo>
                  <a:lnTo>
                    <a:pt x="251" y="11709"/>
                  </a:lnTo>
                  <a:lnTo>
                    <a:pt x="151" y="12760"/>
                  </a:lnTo>
                  <a:lnTo>
                    <a:pt x="51" y="13810"/>
                  </a:lnTo>
                  <a:lnTo>
                    <a:pt x="1" y="14861"/>
                  </a:lnTo>
                  <a:lnTo>
                    <a:pt x="1" y="15862"/>
                  </a:lnTo>
                  <a:lnTo>
                    <a:pt x="51" y="16813"/>
                  </a:lnTo>
                  <a:lnTo>
                    <a:pt x="101" y="17663"/>
                  </a:lnTo>
                  <a:lnTo>
                    <a:pt x="251" y="18514"/>
                  </a:lnTo>
                  <a:lnTo>
                    <a:pt x="401" y="19314"/>
                  </a:lnTo>
                  <a:lnTo>
                    <a:pt x="601" y="20015"/>
                  </a:lnTo>
                  <a:lnTo>
                    <a:pt x="851" y="20615"/>
                  </a:lnTo>
                  <a:lnTo>
                    <a:pt x="1151" y="21116"/>
                  </a:lnTo>
                  <a:lnTo>
                    <a:pt x="1502" y="21516"/>
                  </a:lnTo>
                  <a:lnTo>
                    <a:pt x="1752" y="21716"/>
                  </a:lnTo>
                  <a:lnTo>
                    <a:pt x="1952" y="21816"/>
                  </a:lnTo>
                  <a:lnTo>
                    <a:pt x="2202" y="21916"/>
                  </a:lnTo>
                  <a:lnTo>
                    <a:pt x="2402" y="22016"/>
                  </a:lnTo>
                  <a:lnTo>
                    <a:pt x="2703" y="22066"/>
                  </a:lnTo>
                  <a:lnTo>
                    <a:pt x="2953" y="22066"/>
                  </a:lnTo>
                  <a:lnTo>
                    <a:pt x="3253" y="22016"/>
                  </a:lnTo>
                  <a:lnTo>
                    <a:pt x="3553" y="21966"/>
                  </a:lnTo>
                  <a:lnTo>
                    <a:pt x="4154" y="21766"/>
                  </a:lnTo>
                  <a:lnTo>
                    <a:pt x="4754" y="21466"/>
                  </a:lnTo>
                  <a:lnTo>
                    <a:pt x="5254" y="21065"/>
                  </a:lnTo>
                  <a:lnTo>
                    <a:pt x="5705" y="20615"/>
                  </a:lnTo>
                  <a:lnTo>
                    <a:pt x="6105" y="20115"/>
                  </a:lnTo>
                  <a:lnTo>
                    <a:pt x="6505" y="19514"/>
                  </a:lnTo>
                  <a:lnTo>
                    <a:pt x="6805" y="18864"/>
                  </a:lnTo>
                  <a:lnTo>
                    <a:pt x="7106" y="18163"/>
                  </a:lnTo>
                  <a:lnTo>
                    <a:pt x="7356" y="17463"/>
                  </a:lnTo>
                  <a:lnTo>
                    <a:pt x="7606" y="16662"/>
                  </a:lnTo>
                  <a:lnTo>
                    <a:pt x="7756" y="15862"/>
                  </a:lnTo>
                  <a:lnTo>
                    <a:pt x="7906" y="15061"/>
                  </a:lnTo>
                  <a:lnTo>
                    <a:pt x="8156" y="13360"/>
                  </a:lnTo>
                  <a:lnTo>
                    <a:pt x="8306" y="11609"/>
                  </a:lnTo>
                  <a:lnTo>
                    <a:pt x="8356" y="9908"/>
                  </a:lnTo>
                  <a:lnTo>
                    <a:pt x="8356" y="8257"/>
                  </a:lnTo>
                  <a:lnTo>
                    <a:pt x="8306" y="6705"/>
                  </a:lnTo>
                  <a:lnTo>
                    <a:pt x="8206" y="5355"/>
                  </a:lnTo>
                  <a:lnTo>
                    <a:pt x="8056" y="3353"/>
                  </a:lnTo>
                  <a:lnTo>
                    <a:pt x="7956" y="2553"/>
                  </a:lnTo>
                  <a:lnTo>
                    <a:pt x="7506" y="2603"/>
                  </a:lnTo>
                  <a:lnTo>
                    <a:pt x="7106" y="2553"/>
                  </a:lnTo>
                  <a:lnTo>
                    <a:pt x="6755" y="2503"/>
                  </a:lnTo>
                  <a:lnTo>
                    <a:pt x="6455" y="2352"/>
                  </a:lnTo>
                  <a:lnTo>
                    <a:pt x="6155" y="2152"/>
                  </a:lnTo>
                  <a:lnTo>
                    <a:pt x="5905" y="1952"/>
                  </a:lnTo>
                  <a:lnTo>
                    <a:pt x="5705" y="1702"/>
                  </a:lnTo>
                  <a:lnTo>
                    <a:pt x="5504" y="1452"/>
                  </a:lnTo>
                  <a:lnTo>
                    <a:pt x="5204" y="951"/>
                  </a:lnTo>
                  <a:lnTo>
                    <a:pt x="5054" y="451"/>
                  </a:lnTo>
                  <a:lnTo>
                    <a:pt x="4904"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2464675" y="2885000"/>
              <a:ext cx="80075" cy="56300"/>
            </a:xfrm>
            <a:custGeom>
              <a:avLst/>
              <a:gdLst/>
              <a:ahLst/>
              <a:cxnLst/>
              <a:rect l="l" t="t" r="r" b="b"/>
              <a:pathLst>
                <a:path w="3203" h="2252" extrusionOk="0">
                  <a:moveTo>
                    <a:pt x="3103" y="0"/>
                  </a:moveTo>
                  <a:lnTo>
                    <a:pt x="0" y="2152"/>
                  </a:lnTo>
                  <a:lnTo>
                    <a:pt x="100" y="2252"/>
                  </a:lnTo>
                  <a:lnTo>
                    <a:pt x="3203" y="150"/>
                  </a:lnTo>
                  <a:lnTo>
                    <a:pt x="3103" y="0"/>
                  </a:lnTo>
                  <a:close/>
                </a:path>
              </a:pathLst>
            </a:custGeom>
            <a:solidFill>
              <a:srgbClr val="8C9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2464675" y="2885000"/>
              <a:ext cx="80075" cy="56300"/>
            </a:xfrm>
            <a:custGeom>
              <a:avLst/>
              <a:gdLst/>
              <a:ahLst/>
              <a:cxnLst/>
              <a:rect l="l" t="t" r="r" b="b"/>
              <a:pathLst>
                <a:path w="3203" h="2252" fill="none" extrusionOk="0">
                  <a:moveTo>
                    <a:pt x="100" y="2252"/>
                  </a:moveTo>
                  <a:lnTo>
                    <a:pt x="3203" y="150"/>
                  </a:lnTo>
                  <a:lnTo>
                    <a:pt x="3103" y="0"/>
                  </a:lnTo>
                  <a:lnTo>
                    <a:pt x="0" y="215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2504700" y="2912525"/>
              <a:ext cx="40050" cy="13775"/>
            </a:xfrm>
            <a:custGeom>
              <a:avLst/>
              <a:gdLst/>
              <a:ahLst/>
              <a:cxnLst/>
              <a:rect l="l" t="t" r="r" b="b"/>
              <a:pathLst>
                <a:path w="1602" h="551" extrusionOk="0">
                  <a:moveTo>
                    <a:pt x="0" y="0"/>
                  </a:moveTo>
                  <a:lnTo>
                    <a:pt x="0" y="150"/>
                  </a:lnTo>
                  <a:lnTo>
                    <a:pt x="1552" y="550"/>
                  </a:lnTo>
                  <a:lnTo>
                    <a:pt x="1602" y="400"/>
                  </a:lnTo>
                  <a:lnTo>
                    <a:pt x="0" y="0"/>
                  </a:lnTo>
                  <a:close/>
                </a:path>
              </a:pathLst>
            </a:custGeom>
            <a:solidFill>
              <a:srgbClr val="8C9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2504700" y="2912525"/>
              <a:ext cx="40050" cy="13775"/>
            </a:xfrm>
            <a:custGeom>
              <a:avLst/>
              <a:gdLst/>
              <a:ahLst/>
              <a:cxnLst/>
              <a:rect l="l" t="t" r="r" b="b"/>
              <a:pathLst>
                <a:path w="1602" h="551" fill="none" extrusionOk="0">
                  <a:moveTo>
                    <a:pt x="0" y="150"/>
                  </a:moveTo>
                  <a:lnTo>
                    <a:pt x="1552" y="550"/>
                  </a:lnTo>
                  <a:lnTo>
                    <a:pt x="1602" y="40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2415875" y="2941275"/>
              <a:ext cx="28800" cy="18800"/>
            </a:xfrm>
            <a:custGeom>
              <a:avLst/>
              <a:gdLst/>
              <a:ahLst/>
              <a:cxnLst/>
              <a:rect l="l" t="t" r="r" b="b"/>
              <a:pathLst>
                <a:path w="1152" h="752" extrusionOk="0">
                  <a:moveTo>
                    <a:pt x="751" y="1"/>
                  </a:moveTo>
                  <a:lnTo>
                    <a:pt x="651" y="101"/>
                  </a:lnTo>
                  <a:lnTo>
                    <a:pt x="802" y="201"/>
                  </a:lnTo>
                  <a:lnTo>
                    <a:pt x="902" y="351"/>
                  </a:lnTo>
                  <a:lnTo>
                    <a:pt x="915" y="404"/>
                  </a:lnTo>
                  <a:lnTo>
                    <a:pt x="915" y="404"/>
                  </a:lnTo>
                  <a:lnTo>
                    <a:pt x="902" y="401"/>
                  </a:lnTo>
                  <a:lnTo>
                    <a:pt x="651" y="351"/>
                  </a:lnTo>
                  <a:lnTo>
                    <a:pt x="501" y="401"/>
                  </a:lnTo>
                  <a:lnTo>
                    <a:pt x="351" y="401"/>
                  </a:lnTo>
                  <a:lnTo>
                    <a:pt x="201" y="501"/>
                  </a:lnTo>
                  <a:lnTo>
                    <a:pt x="1" y="651"/>
                  </a:lnTo>
                  <a:lnTo>
                    <a:pt x="101" y="751"/>
                  </a:lnTo>
                  <a:lnTo>
                    <a:pt x="251" y="651"/>
                  </a:lnTo>
                  <a:lnTo>
                    <a:pt x="401" y="551"/>
                  </a:lnTo>
                  <a:lnTo>
                    <a:pt x="651" y="501"/>
                  </a:lnTo>
                  <a:lnTo>
                    <a:pt x="852" y="551"/>
                  </a:lnTo>
                  <a:lnTo>
                    <a:pt x="1002" y="601"/>
                  </a:lnTo>
                  <a:lnTo>
                    <a:pt x="1152" y="651"/>
                  </a:lnTo>
                  <a:lnTo>
                    <a:pt x="1152" y="651"/>
                  </a:lnTo>
                  <a:lnTo>
                    <a:pt x="1102" y="501"/>
                  </a:lnTo>
                  <a:lnTo>
                    <a:pt x="1087" y="465"/>
                  </a:lnTo>
                  <a:lnTo>
                    <a:pt x="1102" y="451"/>
                  </a:lnTo>
                  <a:lnTo>
                    <a:pt x="1080" y="446"/>
                  </a:lnTo>
                  <a:lnTo>
                    <a:pt x="1080" y="446"/>
                  </a:lnTo>
                  <a:lnTo>
                    <a:pt x="1002" y="251"/>
                  </a:lnTo>
                  <a:lnTo>
                    <a:pt x="902" y="101"/>
                  </a:lnTo>
                  <a:lnTo>
                    <a:pt x="751" y="1"/>
                  </a:lnTo>
                  <a:close/>
                </a:path>
              </a:pathLst>
            </a:custGeom>
            <a:solidFill>
              <a:srgbClr val="8C9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3050075" y="2739900"/>
              <a:ext cx="40050" cy="370275"/>
            </a:xfrm>
            <a:custGeom>
              <a:avLst/>
              <a:gdLst/>
              <a:ahLst/>
              <a:cxnLst/>
              <a:rect l="l" t="t" r="r" b="b"/>
              <a:pathLst>
                <a:path w="1602" h="14811" extrusionOk="0">
                  <a:moveTo>
                    <a:pt x="151" y="0"/>
                  </a:moveTo>
                  <a:lnTo>
                    <a:pt x="1" y="50"/>
                  </a:lnTo>
                  <a:lnTo>
                    <a:pt x="401" y="2302"/>
                  </a:lnTo>
                  <a:lnTo>
                    <a:pt x="701" y="4353"/>
                  </a:lnTo>
                  <a:lnTo>
                    <a:pt x="951" y="6155"/>
                  </a:lnTo>
                  <a:lnTo>
                    <a:pt x="1152" y="7806"/>
                  </a:lnTo>
                  <a:lnTo>
                    <a:pt x="1302" y="9207"/>
                  </a:lnTo>
                  <a:lnTo>
                    <a:pt x="1352" y="10458"/>
                  </a:lnTo>
                  <a:lnTo>
                    <a:pt x="1402" y="12409"/>
                  </a:lnTo>
                  <a:lnTo>
                    <a:pt x="1402" y="13510"/>
                  </a:lnTo>
                  <a:lnTo>
                    <a:pt x="1352" y="14260"/>
                  </a:lnTo>
                  <a:lnTo>
                    <a:pt x="1302" y="14660"/>
                  </a:lnTo>
                  <a:lnTo>
                    <a:pt x="1252" y="14761"/>
                  </a:lnTo>
                  <a:lnTo>
                    <a:pt x="1402" y="14811"/>
                  </a:lnTo>
                  <a:lnTo>
                    <a:pt x="1502" y="14260"/>
                  </a:lnTo>
                  <a:lnTo>
                    <a:pt x="1552" y="13510"/>
                  </a:lnTo>
                  <a:lnTo>
                    <a:pt x="1602" y="12409"/>
                  </a:lnTo>
                  <a:lnTo>
                    <a:pt x="1502" y="10458"/>
                  </a:lnTo>
                  <a:lnTo>
                    <a:pt x="1452" y="9207"/>
                  </a:lnTo>
                  <a:lnTo>
                    <a:pt x="1302" y="7756"/>
                  </a:lnTo>
                  <a:lnTo>
                    <a:pt x="1101" y="6155"/>
                  </a:lnTo>
                  <a:lnTo>
                    <a:pt x="851" y="4303"/>
                  </a:lnTo>
                  <a:lnTo>
                    <a:pt x="551" y="2302"/>
                  </a:lnTo>
                  <a:lnTo>
                    <a:pt x="151" y="0"/>
                  </a:lnTo>
                  <a:close/>
                </a:path>
              </a:pathLst>
            </a:custGeom>
            <a:solidFill>
              <a:srgbClr val="8C9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5"/>
            <p:cNvSpPr/>
            <p:nvPr/>
          </p:nvSpPr>
          <p:spPr>
            <a:xfrm>
              <a:off x="3082600" y="2741150"/>
              <a:ext cx="25050" cy="78825"/>
            </a:xfrm>
            <a:custGeom>
              <a:avLst/>
              <a:gdLst/>
              <a:ahLst/>
              <a:cxnLst/>
              <a:rect l="l" t="t" r="r" b="b"/>
              <a:pathLst>
                <a:path w="1002" h="3153" extrusionOk="0">
                  <a:moveTo>
                    <a:pt x="1001" y="0"/>
                  </a:moveTo>
                  <a:lnTo>
                    <a:pt x="715" y="158"/>
                  </a:lnTo>
                  <a:lnTo>
                    <a:pt x="715" y="158"/>
                  </a:lnTo>
                  <a:lnTo>
                    <a:pt x="701" y="150"/>
                  </a:lnTo>
                  <a:lnTo>
                    <a:pt x="691" y="171"/>
                  </a:lnTo>
                  <a:lnTo>
                    <a:pt x="1" y="551"/>
                  </a:lnTo>
                  <a:lnTo>
                    <a:pt x="101" y="701"/>
                  </a:lnTo>
                  <a:lnTo>
                    <a:pt x="587" y="388"/>
                  </a:lnTo>
                  <a:lnTo>
                    <a:pt x="587" y="388"/>
                  </a:lnTo>
                  <a:lnTo>
                    <a:pt x="401" y="901"/>
                  </a:lnTo>
                  <a:lnTo>
                    <a:pt x="301" y="1351"/>
                  </a:lnTo>
                  <a:lnTo>
                    <a:pt x="201" y="1852"/>
                  </a:lnTo>
                  <a:lnTo>
                    <a:pt x="151" y="2452"/>
                  </a:lnTo>
                  <a:lnTo>
                    <a:pt x="151" y="3152"/>
                  </a:lnTo>
                  <a:lnTo>
                    <a:pt x="301" y="3152"/>
                  </a:lnTo>
                  <a:lnTo>
                    <a:pt x="301" y="2502"/>
                  </a:lnTo>
                  <a:lnTo>
                    <a:pt x="401" y="1902"/>
                  </a:lnTo>
                  <a:lnTo>
                    <a:pt x="451" y="1401"/>
                  </a:lnTo>
                  <a:lnTo>
                    <a:pt x="551" y="951"/>
                  </a:lnTo>
                  <a:lnTo>
                    <a:pt x="751" y="401"/>
                  </a:lnTo>
                  <a:lnTo>
                    <a:pt x="851" y="300"/>
                  </a:lnTo>
                  <a:lnTo>
                    <a:pt x="851" y="250"/>
                  </a:lnTo>
                  <a:lnTo>
                    <a:pt x="1001" y="0"/>
                  </a:lnTo>
                  <a:close/>
                </a:path>
              </a:pathLst>
            </a:custGeom>
            <a:solidFill>
              <a:srgbClr val="8C9B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2372;p70">
            <a:extLst>
              <a:ext uri="{FF2B5EF4-FFF2-40B4-BE49-F238E27FC236}">
                <a16:creationId xmlns:a16="http://schemas.microsoft.com/office/drawing/2014/main" id="{91C8ECCB-5B94-4213-965F-86E0D8F0D864}"/>
              </a:ext>
            </a:extLst>
          </p:cNvPr>
          <p:cNvGrpSpPr/>
          <p:nvPr/>
        </p:nvGrpSpPr>
        <p:grpSpPr>
          <a:xfrm rot="-4460847" flipH="1">
            <a:off x="5741593" y="3142350"/>
            <a:ext cx="1614853" cy="1330962"/>
            <a:chOff x="1663500" y="2293450"/>
            <a:chExt cx="1142350" cy="941525"/>
          </a:xfrm>
        </p:grpSpPr>
        <p:sp>
          <p:nvSpPr>
            <p:cNvPr id="196" name="Google Shape;2373;p70">
              <a:extLst>
                <a:ext uri="{FF2B5EF4-FFF2-40B4-BE49-F238E27FC236}">
                  <a16:creationId xmlns:a16="http://schemas.microsoft.com/office/drawing/2014/main" id="{8BD6A005-8EC4-4100-BB1A-E4200DDE8D49}"/>
                </a:ext>
              </a:extLst>
            </p:cNvPr>
            <p:cNvSpPr/>
            <p:nvPr/>
          </p:nvSpPr>
          <p:spPr>
            <a:xfrm>
              <a:off x="2247475" y="2481450"/>
              <a:ext cx="376050" cy="514225"/>
            </a:xfrm>
            <a:custGeom>
              <a:avLst/>
              <a:gdLst/>
              <a:ahLst/>
              <a:cxnLst/>
              <a:rect l="l" t="t" r="r" b="b"/>
              <a:pathLst>
                <a:path w="15042" h="20569" extrusionOk="0">
                  <a:moveTo>
                    <a:pt x="12934" y="1"/>
                  </a:moveTo>
                  <a:lnTo>
                    <a:pt x="12592" y="58"/>
                  </a:lnTo>
                  <a:lnTo>
                    <a:pt x="12250" y="229"/>
                  </a:lnTo>
                  <a:lnTo>
                    <a:pt x="11453" y="742"/>
                  </a:lnTo>
                  <a:lnTo>
                    <a:pt x="10712" y="1254"/>
                  </a:lnTo>
                  <a:lnTo>
                    <a:pt x="9971" y="1824"/>
                  </a:lnTo>
                  <a:lnTo>
                    <a:pt x="9287" y="2394"/>
                  </a:lnTo>
                  <a:lnTo>
                    <a:pt x="7977" y="3533"/>
                  </a:lnTo>
                  <a:lnTo>
                    <a:pt x="6838" y="4787"/>
                  </a:lnTo>
                  <a:lnTo>
                    <a:pt x="5755" y="6040"/>
                  </a:lnTo>
                  <a:lnTo>
                    <a:pt x="4844" y="7294"/>
                  </a:lnTo>
                  <a:lnTo>
                    <a:pt x="3989" y="8604"/>
                  </a:lnTo>
                  <a:lnTo>
                    <a:pt x="3248" y="9914"/>
                  </a:lnTo>
                  <a:lnTo>
                    <a:pt x="2565" y="11168"/>
                  </a:lnTo>
                  <a:lnTo>
                    <a:pt x="1995" y="12364"/>
                  </a:lnTo>
                  <a:lnTo>
                    <a:pt x="1482" y="13561"/>
                  </a:lnTo>
                  <a:lnTo>
                    <a:pt x="1083" y="14700"/>
                  </a:lnTo>
                  <a:lnTo>
                    <a:pt x="741" y="15783"/>
                  </a:lnTo>
                  <a:lnTo>
                    <a:pt x="457" y="16751"/>
                  </a:lnTo>
                  <a:lnTo>
                    <a:pt x="58" y="18346"/>
                  </a:lnTo>
                  <a:lnTo>
                    <a:pt x="1" y="18745"/>
                  </a:lnTo>
                  <a:lnTo>
                    <a:pt x="1" y="19087"/>
                  </a:lnTo>
                  <a:lnTo>
                    <a:pt x="115" y="19429"/>
                  </a:lnTo>
                  <a:lnTo>
                    <a:pt x="286" y="19714"/>
                  </a:lnTo>
                  <a:lnTo>
                    <a:pt x="514" y="19999"/>
                  </a:lnTo>
                  <a:lnTo>
                    <a:pt x="741" y="20227"/>
                  </a:lnTo>
                  <a:lnTo>
                    <a:pt x="1083" y="20398"/>
                  </a:lnTo>
                  <a:lnTo>
                    <a:pt x="1425" y="20511"/>
                  </a:lnTo>
                  <a:lnTo>
                    <a:pt x="1824" y="20568"/>
                  </a:lnTo>
                  <a:lnTo>
                    <a:pt x="2109" y="20511"/>
                  </a:lnTo>
                  <a:lnTo>
                    <a:pt x="2394" y="20455"/>
                  </a:lnTo>
                  <a:lnTo>
                    <a:pt x="2679" y="20341"/>
                  </a:lnTo>
                  <a:lnTo>
                    <a:pt x="2963" y="20170"/>
                  </a:lnTo>
                  <a:lnTo>
                    <a:pt x="3191" y="19942"/>
                  </a:lnTo>
                  <a:lnTo>
                    <a:pt x="3362" y="19714"/>
                  </a:lnTo>
                  <a:lnTo>
                    <a:pt x="3476" y="19429"/>
                  </a:lnTo>
                  <a:lnTo>
                    <a:pt x="3590" y="19144"/>
                  </a:lnTo>
                  <a:lnTo>
                    <a:pt x="3932" y="17720"/>
                  </a:lnTo>
                  <a:lnTo>
                    <a:pt x="4502" y="15954"/>
                  </a:lnTo>
                  <a:lnTo>
                    <a:pt x="4844" y="14928"/>
                  </a:lnTo>
                  <a:lnTo>
                    <a:pt x="5299" y="13903"/>
                  </a:lnTo>
                  <a:lnTo>
                    <a:pt x="5755" y="12820"/>
                  </a:lnTo>
                  <a:lnTo>
                    <a:pt x="6325" y="11738"/>
                  </a:lnTo>
                  <a:lnTo>
                    <a:pt x="7009" y="10598"/>
                  </a:lnTo>
                  <a:lnTo>
                    <a:pt x="7749" y="9459"/>
                  </a:lnTo>
                  <a:lnTo>
                    <a:pt x="8547" y="8376"/>
                  </a:lnTo>
                  <a:lnTo>
                    <a:pt x="9458" y="7237"/>
                  </a:lnTo>
                  <a:lnTo>
                    <a:pt x="10484" y="6211"/>
                  </a:lnTo>
                  <a:lnTo>
                    <a:pt x="11623" y="5186"/>
                  </a:lnTo>
                  <a:lnTo>
                    <a:pt x="12820" y="4217"/>
                  </a:lnTo>
                  <a:lnTo>
                    <a:pt x="14130" y="3362"/>
                  </a:lnTo>
                  <a:lnTo>
                    <a:pt x="14472" y="3134"/>
                  </a:lnTo>
                  <a:lnTo>
                    <a:pt x="14700" y="2850"/>
                  </a:lnTo>
                  <a:lnTo>
                    <a:pt x="14871" y="2565"/>
                  </a:lnTo>
                  <a:lnTo>
                    <a:pt x="14985" y="2223"/>
                  </a:lnTo>
                  <a:lnTo>
                    <a:pt x="15042" y="1881"/>
                  </a:lnTo>
                  <a:lnTo>
                    <a:pt x="14985" y="1539"/>
                  </a:lnTo>
                  <a:lnTo>
                    <a:pt x="14928" y="1197"/>
                  </a:lnTo>
                  <a:lnTo>
                    <a:pt x="14757" y="856"/>
                  </a:lnTo>
                  <a:lnTo>
                    <a:pt x="14529" y="571"/>
                  </a:lnTo>
                  <a:lnTo>
                    <a:pt x="14244" y="343"/>
                  </a:lnTo>
                  <a:lnTo>
                    <a:pt x="13959" y="172"/>
                  </a:lnTo>
                  <a:lnTo>
                    <a:pt x="13618" y="58"/>
                  </a:lnTo>
                  <a:lnTo>
                    <a:pt x="13276"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374;p70">
              <a:extLst>
                <a:ext uri="{FF2B5EF4-FFF2-40B4-BE49-F238E27FC236}">
                  <a16:creationId xmlns:a16="http://schemas.microsoft.com/office/drawing/2014/main" id="{B9303C31-E8D0-4B74-AF59-88F58DC55D5B}"/>
                </a:ext>
              </a:extLst>
            </p:cNvPr>
            <p:cNvSpPr/>
            <p:nvPr/>
          </p:nvSpPr>
          <p:spPr>
            <a:xfrm>
              <a:off x="2247475" y="2481450"/>
              <a:ext cx="376050" cy="514225"/>
            </a:xfrm>
            <a:custGeom>
              <a:avLst/>
              <a:gdLst/>
              <a:ahLst/>
              <a:cxnLst/>
              <a:rect l="l" t="t" r="r" b="b"/>
              <a:pathLst>
                <a:path w="15042" h="20569" fill="none" extrusionOk="0">
                  <a:moveTo>
                    <a:pt x="1824" y="20568"/>
                  </a:moveTo>
                  <a:lnTo>
                    <a:pt x="1824" y="20568"/>
                  </a:lnTo>
                  <a:lnTo>
                    <a:pt x="1425" y="20511"/>
                  </a:lnTo>
                  <a:lnTo>
                    <a:pt x="1425" y="20511"/>
                  </a:lnTo>
                  <a:lnTo>
                    <a:pt x="1083" y="20398"/>
                  </a:lnTo>
                  <a:lnTo>
                    <a:pt x="741" y="20227"/>
                  </a:lnTo>
                  <a:lnTo>
                    <a:pt x="514" y="19999"/>
                  </a:lnTo>
                  <a:lnTo>
                    <a:pt x="286" y="19714"/>
                  </a:lnTo>
                  <a:lnTo>
                    <a:pt x="115" y="19429"/>
                  </a:lnTo>
                  <a:lnTo>
                    <a:pt x="1" y="19087"/>
                  </a:lnTo>
                  <a:lnTo>
                    <a:pt x="1" y="18745"/>
                  </a:lnTo>
                  <a:lnTo>
                    <a:pt x="58" y="18346"/>
                  </a:lnTo>
                  <a:lnTo>
                    <a:pt x="58" y="18346"/>
                  </a:lnTo>
                  <a:lnTo>
                    <a:pt x="457" y="16751"/>
                  </a:lnTo>
                  <a:lnTo>
                    <a:pt x="741" y="15783"/>
                  </a:lnTo>
                  <a:lnTo>
                    <a:pt x="1083" y="14700"/>
                  </a:lnTo>
                  <a:lnTo>
                    <a:pt x="1482" y="13561"/>
                  </a:lnTo>
                  <a:lnTo>
                    <a:pt x="1995" y="12364"/>
                  </a:lnTo>
                  <a:lnTo>
                    <a:pt x="2565" y="11168"/>
                  </a:lnTo>
                  <a:lnTo>
                    <a:pt x="3248" y="9914"/>
                  </a:lnTo>
                  <a:lnTo>
                    <a:pt x="3989" y="8604"/>
                  </a:lnTo>
                  <a:lnTo>
                    <a:pt x="4844" y="7294"/>
                  </a:lnTo>
                  <a:lnTo>
                    <a:pt x="5755" y="6040"/>
                  </a:lnTo>
                  <a:lnTo>
                    <a:pt x="6838" y="4787"/>
                  </a:lnTo>
                  <a:lnTo>
                    <a:pt x="7977" y="3533"/>
                  </a:lnTo>
                  <a:lnTo>
                    <a:pt x="9287" y="2394"/>
                  </a:lnTo>
                  <a:lnTo>
                    <a:pt x="9971" y="1824"/>
                  </a:lnTo>
                  <a:lnTo>
                    <a:pt x="10712" y="1254"/>
                  </a:lnTo>
                  <a:lnTo>
                    <a:pt x="11453" y="742"/>
                  </a:lnTo>
                  <a:lnTo>
                    <a:pt x="12250" y="229"/>
                  </a:lnTo>
                  <a:lnTo>
                    <a:pt x="12250" y="229"/>
                  </a:lnTo>
                  <a:lnTo>
                    <a:pt x="12592" y="58"/>
                  </a:lnTo>
                  <a:lnTo>
                    <a:pt x="12934" y="1"/>
                  </a:lnTo>
                  <a:lnTo>
                    <a:pt x="13276" y="1"/>
                  </a:lnTo>
                  <a:lnTo>
                    <a:pt x="13618" y="58"/>
                  </a:lnTo>
                  <a:lnTo>
                    <a:pt x="13959" y="172"/>
                  </a:lnTo>
                  <a:lnTo>
                    <a:pt x="14244" y="343"/>
                  </a:lnTo>
                  <a:lnTo>
                    <a:pt x="14529" y="571"/>
                  </a:lnTo>
                  <a:lnTo>
                    <a:pt x="14757" y="856"/>
                  </a:lnTo>
                  <a:lnTo>
                    <a:pt x="14757" y="856"/>
                  </a:lnTo>
                  <a:lnTo>
                    <a:pt x="14928" y="1197"/>
                  </a:lnTo>
                  <a:lnTo>
                    <a:pt x="14985" y="1539"/>
                  </a:lnTo>
                  <a:lnTo>
                    <a:pt x="15042" y="1881"/>
                  </a:lnTo>
                  <a:lnTo>
                    <a:pt x="14985" y="2223"/>
                  </a:lnTo>
                  <a:lnTo>
                    <a:pt x="14871" y="2565"/>
                  </a:lnTo>
                  <a:lnTo>
                    <a:pt x="14700" y="2850"/>
                  </a:lnTo>
                  <a:lnTo>
                    <a:pt x="14472" y="3134"/>
                  </a:lnTo>
                  <a:lnTo>
                    <a:pt x="14130" y="3362"/>
                  </a:lnTo>
                  <a:lnTo>
                    <a:pt x="14130" y="3362"/>
                  </a:lnTo>
                  <a:lnTo>
                    <a:pt x="12820" y="4217"/>
                  </a:lnTo>
                  <a:lnTo>
                    <a:pt x="11623" y="5186"/>
                  </a:lnTo>
                  <a:lnTo>
                    <a:pt x="10484" y="6211"/>
                  </a:lnTo>
                  <a:lnTo>
                    <a:pt x="9458" y="7237"/>
                  </a:lnTo>
                  <a:lnTo>
                    <a:pt x="8547" y="8376"/>
                  </a:lnTo>
                  <a:lnTo>
                    <a:pt x="7749" y="9459"/>
                  </a:lnTo>
                  <a:lnTo>
                    <a:pt x="7009" y="10598"/>
                  </a:lnTo>
                  <a:lnTo>
                    <a:pt x="6325" y="11738"/>
                  </a:lnTo>
                  <a:lnTo>
                    <a:pt x="5755" y="12820"/>
                  </a:lnTo>
                  <a:lnTo>
                    <a:pt x="5299" y="13903"/>
                  </a:lnTo>
                  <a:lnTo>
                    <a:pt x="4844" y="14928"/>
                  </a:lnTo>
                  <a:lnTo>
                    <a:pt x="4502" y="15954"/>
                  </a:lnTo>
                  <a:lnTo>
                    <a:pt x="3932" y="17720"/>
                  </a:lnTo>
                  <a:lnTo>
                    <a:pt x="3590" y="19144"/>
                  </a:lnTo>
                  <a:lnTo>
                    <a:pt x="3590" y="19144"/>
                  </a:lnTo>
                  <a:lnTo>
                    <a:pt x="3476" y="19429"/>
                  </a:lnTo>
                  <a:lnTo>
                    <a:pt x="3362" y="19714"/>
                  </a:lnTo>
                  <a:lnTo>
                    <a:pt x="3191" y="19942"/>
                  </a:lnTo>
                  <a:lnTo>
                    <a:pt x="2963" y="20170"/>
                  </a:lnTo>
                  <a:lnTo>
                    <a:pt x="2679" y="20341"/>
                  </a:lnTo>
                  <a:lnTo>
                    <a:pt x="2394" y="20455"/>
                  </a:lnTo>
                  <a:lnTo>
                    <a:pt x="2109" y="20511"/>
                  </a:lnTo>
                  <a:lnTo>
                    <a:pt x="1824" y="205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375;p70">
              <a:extLst>
                <a:ext uri="{FF2B5EF4-FFF2-40B4-BE49-F238E27FC236}">
                  <a16:creationId xmlns:a16="http://schemas.microsoft.com/office/drawing/2014/main" id="{95507569-DEC6-4103-8701-6AB4A34576E9}"/>
                </a:ext>
              </a:extLst>
            </p:cNvPr>
            <p:cNvSpPr/>
            <p:nvPr/>
          </p:nvSpPr>
          <p:spPr>
            <a:xfrm>
              <a:off x="1679175" y="2601100"/>
              <a:ext cx="632425" cy="602525"/>
            </a:xfrm>
            <a:custGeom>
              <a:avLst/>
              <a:gdLst/>
              <a:ahLst/>
              <a:cxnLst/>
              <a:rect l="l" t="t" r="r" b="b"/>
              <a:pathLst>
                <a:path w="25297" h="24101" extrusionOk="0">
                  <a:moveTo>
                    <a:pt x="8603" y="1"/>
                  </a:moveTo>
                  <a:lnTo>
                    <a:pt x="171" y="11452"/>
                  </a:lnTo>
                  <a:lnTo>
                    <a:pt x="114" y="11623"/>
                  </a:lnTo>
                  <a:lnTo>
                    <a:pt x="0" y="11794"/>
                  </a:lnTo>
                  <a:lnTo>
                    <a:pt x="0" y="12022"/>
                  </a:lnTo>
                  <a:lnTo>
                    <a:pt x="0" y="12250"/>
                  </a:lnTo>
                  <a:lnTo>
                    <a:pt x="57" y="12421"/>
                  </a:lnTo>
                  <a:lnTo>
                    <a:pt x="114" y="12592"/>
                  </a:lnTo>
                  <a:lnTo>
                    <a:pt x="285" y="12763"/>
                  </a:lnTo>
                  <a:lnTo>
                    <a:pt x="456" y="12934"/>
                  </a:lnTo>
                  <a:lnTo>
                    <a:pt x="15383" y="23930"/>
                  </a:lnTo>
                  <a:lnTo>
                    <a:pt x="15554" y="24044"/>
                  </a:lnTo>
                  <a:lnTo>
                    <a:pt x="15782" y="24101"/>
                  </a:lnTo>
                  <a:lnTo>
                    <a:pt x="16181" y="24101"/>
                  </a:lnTo>
                  <a:lnTo>
                    <a:pt x="16352" y="24044"/>
                  </a:lnTo>
                  <a:lnTo>
                    <a:pt x="16580" y="23987"/>
                  </a:lnTo>
                  <a:lnTo>
                    <a:pt x="16751" y="23816"/>
                  </a:lnTo>
                  <a:lnTo>
                    <a:pt x="16864" y="23702"/>
                  </a:lnTo>
                  <a:lnTo>
                    <a:pt x="25297" y="12250"/>
                  </a:lnTo>
                  <a:lnTo>
                    <a:pt x="8603"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376;p70">
              <a:extLst>
                <a:ext uri="{FF2B5EF4-FFF2-40B4-BE49-F238E27FC236}">
                  <a16:creationId xmlns:a16="http://schemas.microsoft.com/office/drawing/2014/main" id="{635E2CDB-B62E-4D81-AA24-CD1B1F1028E4}"/>
                </a:ext>
              </a:extLst>
            </p:cNvPr>
            <p:cNvSpPr/>
            <p:nvPr/>
          </p:nvSpPr>
          <p:spPr>
            <a:xfrm>
              <a:off x="1679175" y="2601100"/>
              <a:ext cx="632425" cy="602525"/>
            </a:xfrm>
            <a:custGeom>
              <a:avLst/>
              <a:gdLst/>
              <a:ahLst/>
              <a:cxnLst/>
              <a:rect l="l" t="t" r="r" b="b"/>
              <a:pathLst>
                <a:path w="25297" h="24101" fill="none" extrusionOk="0">
                  <a:moveTo>
                    <a:pt x="16864" y="23702"/>
                  </a:moveTo>
                  <a:lnTo>
                    <a:pt x="25297" y="12250"/>
                  </a:lnTo>
                  <a:lnTo>
                    <a:pt x="8603" y="1"/>
                  </a:lnTo>
                  <a:lnTo>
                    <a:pt x="171" y="11452"/>
                  </a:lnTo>
                  <a:lnTo>
                    <a:pt x="171" y="11452"/>
                  </a:lnTo>
                  <a:lnTo>
                    <a:pt x="114" y="11623"/>
                  </a:lnTo>
                  <a:lnTo>
                    <a:pt x="0" y="11794"/>
                  </a:lnTo>
                  <a:lnTo>
                    <a:pt x="0" y="12022"/>
                  </a:lnTo>
                  <a:lnTo>
                    <a:pt x="0" y="12250"/>
                  </a:lnTo>
                  <a:lnTo>
                    <a:pt x="57" y="12421"/>
                  </a:lnTo>
                  <a:lnTo>
                    <a:pt x="114" y="12592"/>
                  </a:lnTo>
                  <a:lnTo>
                    <a:pt x="285" y="12763"/>
                  </a:lnTo>
                  <a:lnTo>
                    <a:pt x="456" y="12934"/>
                  </a:lnTo>
                  <a:lnTo>
                    <a:pt x="15383" y="23930"/>
                  </a:lnTo>
                  <a:lnTo>
                    <a:pt x="15383" y="23930"/>
                  </a:lnTo>
                  <a:lnTo>
                    <a:pt x="15554" y="24044"/>
                  </a:lnTo>
                  <a:lnTo>
                    <a:pt x="15782" y="24101"/>
                  </a:lnTo>
                  <a:lnTo>
                    <a:pt x="15953" y="24101"/>
                  </a:lnTo>
                  <a:lnTo>
                    <a:pt x="16181" y="24101"/>
                  </a:lnTo>
                  <a:lnTo>
                    <a:pt x="16352" y="24044"/>
                  </a:lnTo>
                  <a:lnTo>
                    <a:pt x="16580" y="23987"/>
                  </a:lnTo>
                  <a:lnTo>
                    <a:pt x="16751" y="23816"/>
                  </a:lnTo>
                  <a:lnTo>
                    <a:pt x="16864" y="2370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377;p70">
              <a:extLst>
                <a:ext uri="{FF2B5EF4-FFF2-40B4-BE49-F238E27FC236}">
                  <a16:creationId xmlns:a16="http://schemas.microsoft.com/office/drawing/2014/main" id="{8D643131-E4E7-4FB1-9E88-6F476D550567}"/>
                </a:ext>
              </a:extLst>
            </p:cNvPr>
            <p:cNvSpPr/>
            <p:nvPr/>
          </p:nvSpPr>
          <p:spPr>
            <a:xfrm>
              <a:off x="1976850" y="2340450"/>
              <a:ext cx="176650" cy="394575"/>
            </a:xfrm>
            <a:custGeom>
              <a:avLst/>
              <a:gdLst/>
              <a:ahLst/>
              <a:cxnLst/>
              <a:rect l="l" t="t" r="r" b="b"/>
              <a:pathLst>
                <a:path w="7066" h="15783" extrusionOk="0">
                  <a:moveTo>
                    <a:pt x="1653" y="0"/>
                  </a:moveTo>
                  <a:lnTo>
                    <a:pt x="1311" y="57"/>
                  </a:lnTo>
                  <a:lnTo>
                    <a:pt x="969" y="228"/>
                  </a:lnTo>
                  <a:lnTo>
                    <a:pt x="684" y="399"/>
                  </a:lnTo>
                  <a:lnTo>
                    <a:pt x="400" y="684"/>
                  </a:lnTo>
                  <a:lnTo>
                    <a:pt x="229" y="969"/>
                  </a:lnTo>
                  <a:lnTo>
                    <a:pt x="58" y="1254"/>
                  </a:lnTo>
                  <a:lnTo>
                    <a:pt x="1" y="1596"/>
                  </a:lnTo>
                  <a:lnTo>
                    <a:pt x="1" y="1938"/>
                  </a:lnTo>
                  <a:lnTo>
                    <a:pt x="58" y="2336"/>
                  </a:lnTo>
                  <a:lnTo>
                    <a:pt x="172" y="2621"/>
                  </a:lnTo>
                  <a:lnTo>
                    <a:pt x="400" y="2963"/>
                  </a:lnTo>
                  <a:lnTo>
                    <a:pt x="1311" y="4274"/>
                  </a:lnTo>
                  <a:lnTo>
                    <a:pt x="1710" y="4900"/>
                  </a:lnTo>
                  <a:lnTo>
                    <a:pt x="2109" y="5527"/>
                  </a:lnTo>
                  <a:lnTo>
                    <a:pt x="2394" y="6154"/>
                  </a:lnTo>
                  <a:lnTo>
                    <a:pt x="2679" y="6780"/>
                  </a:lnTo>
                  <a:lnTo>
                    <a:pt x="2906" y="7407"/>
                  </a:lnTo>
                  <a:lnTo>
                    <a:pt x="3134" y="8034"/>
                  </a:lnTo>
                  <a:lnTo>
                    <a:pt x="3248" y="8774"/>
                  </a:lnTo>
                  <a:lnTo>
                    <a:pt x="3362" y="9458"/>
                  </a:lnTo>
                  <a:lnTo>
                    <a:pt x="3419" y="10142"/>
                  </a:lnTo>
                  <a:lnTo>
                    <a:pt x="3419" y="10769"/>
                  </a:lnTo>
                  <a:lnTo>
                    <a:pt x="3362" y="11452"/>
                  </a:lnTo>
                  <a:lnTo>
                    <a:pt x="3248" y="12079"/>
                  </a:lnTo>
                  <a:lnTo>
                    <a:pt x="3077" y="12649"/>
                  </a:lnTo>
                  <a:lnTo>
                    <a:pt x="2849" y="13275"/>
                  </a:lnTo>
                  <a:lnTo>
                    <a:pt x="2735" y="13617"/>
                  </a:lnTo>
                  <a:lnTo>
                    <a:pt x="2679" y="13959"/>
                  </a:lnTo>
                  <a:lnTo>
                    <a:pt x="2735" y="14301"/>
                  </a:lnTo>
                  <a:lnTo>
                    <a:pt x="2792" y="14643"/>
                  </a:lnTo>
                  <a:lnTo>
                    <a:pt x="2963" y="14928"/>
                  </a:lnTo>
                  <a:lnTo>
                    <a:pt x="3191" y="15213"/>
                  </a:lnTo>
                  <a:lnTo>
                    <a:pt x="3419" y="15440"/>
                  </a:lnTo>
                  <a:lnTo>
                    <a:pt x="3761" y="15668"/>
                  </a:lnTo>
                  <a:lnTo>
                    <a:pt x="4160" y="15782"/>
                  </a:lnTo>
                  <a:lnTo>
                    <a:pt x="4787" y="15782"/>
                  </a:lnTo>
                  <a:lnTo>
                    <a:pt x="5014" y="15725"/>
                  </a:lnTo>
                  <a:lnTo>
                    <a:pt x="5242" y="15668"/>
                  </a:lnTo>
                  <a:lnTo>
                    <a:pt x="5470" y="15497"/>
                  </a:lnTo>
                  <a:lnTo>
                    <a:pt x="5698" y="15383"/>
                  </a:lnTo>
                  <a:lnTo>
                    <a:pt x="5869" y="15213"/>
                  </a:lnTo>
                  <a:lnTo>
                    <a:pt x="6040" y="14985"/>
                  </a:lnTo>
                  <a:lnTo>
                    <a:pt x="6154" y="14757"/>
                  </a:lnTo>
                  <a:lnTo>
                    <a:pt x="6496" y="13845"/>
                  </a:lnTo>
                  <a:lnTo>
                    <a:pt x="6781" y="12991"/>
                  </a:lnTo>
                  <a:lnTo>
                    <a:pt x="6952" y="12022"/>
                  </a:lnTo>
                  <a:lnTo>
                    <a:pt x="7066" y="11053"/>
                  </a:lnTo>
                  <a:lnTo>
                    <a:pt x="7066" y="10085"/>
                  </a:lnTo>
                  <a:lnTo>
                    <a:pt x="7009" y="9116"/>
                  </a:lnTo>
                  <a:lnTo>
                    <a:pt x="6838" y="8091"/>
                  </a:lnTo>
                  <a:lnTo>
                    <a:pt x="6610" y="7122"/>
                  </a:lnTo>
                  <a:lnTo>
                    <a:pt x="6382" y="6325"/>
                  </a:lnTo>
                  <a:lnTo>
                    <a:pt x="6097" y="5527"/>
                  </a:lnTo>
                  <a:lnTo>
                    <a:pt x="5755" y="4729"/>
                  </a:lnTo>
                  <a:lnTo>
                    <a:pt x="5356" y="3932"/>
                  </a:lnTo>
                  <a:lnTo>
                    <a:pt x="4900" y="3134"/>
                  </a:lnTo>
                  <a:lnTo>
                    <a:pt x="4388" y="2336"/>
                  </a:lnTo>
                  <a:lnTo>
                    <a:pt x="3818" y="1539"/>
                  </a:lnTo>
                  <a:lnTo>
                    <a:pt x="3248" y="684"/>
                  </a:lnTo>
                  <a:lnTo>
                    <a:pt x="2963" y="456"/>
                  </a:lnTo>
                  <a:lnTo>
                    <a:pt x="2679" y="228"/>
                  </a:lnTo>
                  <a:lnTo>
                    <a:pt x="2337" y="114"/>
                  </a:lnTo>
                  <a:lnTo>
                    <a:pt x="199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378;p70">
              <a:extLst>
                <a:ext uri="{FF2B5EF4-FFF2-40B4-BE49-F238E27FC236}">
                  <a16:creationId xmlns:a16="http://schemas.microsoft.com/office/drawing/2014/main" id="{DE4FD2FD-B6A1-4FBE-8F9D-9FA10ACA84E6}"/>
                </a:ext>
              </a:extLst>
            </p:cNvPr>
            <p:cNvSpPr/>
            <p:nvPr/>
          </p:nvSpPr>
          <p:spPr>
            <a:xfrm>
              <a:off x="1976850" y="2340450"/>
              <a:ext cx="176650" cy="394575"/>
            </a:xfrm>
            <a:custGeom>
              <a:avLst/>
              <a:gdLst/>
              <a:ahLst/>
              <a:cxnLst/>
              <a:rect l="l" t="t" r="r" b="b"/>
              <a:pathLst>
                <a:path w="7066" h="15783" fill="none" extrusionOk="0">
                  <a:moveTo>
                    <a:pt x="4502" y="15782"/>
                  </a:moveTo>
                  <a:lnTo>
                    <a:pt x="4502" y="15782"/>
                  </a:lnTo>
                  <a:lnTo>
                    <a:pt x="4160" y="15782"/>
                  </a:lnTo>
                  <a:lnTo>
                    <a:pt x="3761" y="15668"/>
                  </a:lnTo>
                  <a:lnTo>
                    <a:pt x="3761" y="15668"/>
                  </a:lnTo>
                  <a:lnTo>
                    <a:pt x="3419" y="15440"/>
                  </a:lnTo>
                  <a:lnTo>
                    <a:pt x="3191" y="15213"/>
                  </a:lnTo>
                  <a:lnTo>
                    <a:pt x="2963" y="14928"/>
                  </a:lnTo>
                  <a:lnTo>
                    <a:pt x="2792" y="14643"/>
                  </a:lnTo>
                  <a:lnTo>
                    <a:pt x="2735" y="14301"/>
                  </a:lnTo>
                  <a:lnTo>
                    <a:pt x="2679" y="13959"/>
                  </a:lnTo>
                  <a:lnTo>
                    <a:pt x="2735" y="13617"/>
                  </a:lnTo>
                  <a:lnTo>
                    <a:pt x="2849" y="13275"/>
                  </a:lnTo>
                  <a:lnTo>
                    <a:pt x="2849" y="13275"/>
                  </a:lnTo>
                  <a:lnTo>
                    <a:pt x="3077" y="12649"/>
                  </a:lnTo>
                  <a:lnTo>
                    <a:pt x="3248" y="12079"/>
                  </a:lnTo>
                  <a:lnTo>
                    <a:pt x="3362" y="11452"/>
                  </a:lnTo>
                  <a:lnTo>
                    <a:pt x="3419" y="10769"/>
                  </a:lnTo>
                  <a:lnTo>
                    <a:pt x="3419" y="10142"/>
                  </a:lnTo>
                  <a:lnTo>
                    <a:pt x="3362" y="9458"/>
                  </a:lnTo>
                  <a:lnTo>
                    <a:pt x="3248" y="8774"/>
                  </a:lnTo>
                  <a:lnTo>
                    <a:pt x="3134" y="8034"/>
                  </a:lnTo>
                  <a:lnTo>
                    <a:pt x="3134" y="8034"/>
                  </a:lnTo>
                  <a:lnTo>
                    <a:pt x="2906" y="7407"/>
                  </a:lnTo>
                  <a:lnTo>
                    <a:pt x="2679" y="6780"/>
                  </a:lnTo>
                  <a:lnTo>
                    <a:pt x="2394" y="6154"/>
                  </a:lnTo>
                  <a:lnTo>
                    <a:pt x="2109" y="5527"/>
                  </a:lnTo>
                  <a:lnTo>
                    <a:pt x="1710" y="4900"/>
                  </a:lnTo>
                  <a:lnTo>
                    <a:pt x="1311" y="4274"/>
                  </a:lnTo>
                  <a:lnTo>
                    <a:pt x="400" y="2963"/>
                  </a:lnTo>
                  <a:lnTo>
                    <a:pt x="400" y="2963"/>
                  </a:lnTo>
                  <a:lnTo>
                    <a:pt x="172" y="2621"/>
                  </a:lnTo>
                  <a:lnTo>
                    <a:pt x="58" y="2336"/>
                  </a:lnTo>
                  <a:lnTo>
                    <a:pt x="1" y="1938"/>
                  </a:lnTo>
                  <a:lnTo>
                    <a:pt x="1" y="1596"/>
                  </a:lnTo>
                  <a:lnTo>
                    <a:pt x="58" y="1254"/>
                  </a:lnTo>
                  <a:lnTo>
                    <a:pt x="229" y="969"/>
                  </a:lnTo>
                  <a:lnTo>
                    <a:pt x="400" y="684"/>
                  </a:lnTo>
                  <a:lnTo>
                    <a:pt x="684" y="399"/>
                  </a:lnTo>
                  <a:lnTo>
                    <a:pt x="684" y="399"/>
                  </a:lnTo>
                  <a:lnTo>
                    <a:pt x="969" y="228"/>
                  </a:lnTo>
                  <a:lnTo>
                    <a:pt x="1311" y="57"/>
                  </a:lnTo>
                  <a:lnTo>
                    <a:pt x="1653" y="0"/>
                  </a:lnTo>
                  <a:lnTo>
                    <a:pt x="1995" y="0"/>
                  </a:lnTo>
                  <a:lnTo>
                    <a:pt x="2337" y="114"/>
                  </a:lnTo>
                  <a:lnTo>
                    <a:pt x="2679" y="228"/>
                  </a:lnTo>
                  <a:lnTo>
                    <a:pt x="2963" y="456"/>
                  </a:lnTo>
                  <a:lnTo>
                    <a:pt x="3248" y="684"/>
                  </a:lnTo>
                  <a:lnTo>
                    <a:pt x="3248" y="684"/>
                  </a:lnTo>
                  <a:lnTo>
                    <a:pt x="3818" y="1539"/>
                  </a:lnTo>
                  <a:lnTo>
                    <a:pt x="4388" y="2336"/>
                  </a:lnTo>
                  <a:lnTo>
                    <a:pt x="4900" y="3134"/>
                  </a:lnTo>
                  <a:lnTo>
                    <a:pt x="5356" y="3932"/>
                  </a:lnTo>
                  <a:lnTo>
                    <a:pt x="5755" y="4729"/>
                  </a:lnTo>
                  <a:lnTo>
                    <a:pt x="6097" y="5527"/>
                  </a:lnTo>
                  <a:lnTo>
                    <a:pt x="6382" y="6325"/>
                  </a:lnTo>
                  <a:lnTo>
                    <a:pt x="6610" y="7122"/>
                  </a:lnTo>
                  <a:lnTo>
                    <a:pt x="6610" y="7122"/>
                  </a:lnTo>
                  <a:lnTo>
                    <a:pt x="6838" y="8091"/>
                  </a:lnTo>
                  <a:lnTo>
                    <a:pt x="7009" y="9116"/>
                  </a:lnTo>
                  <a:lnTo>
                    <a:pt x="7066" y="10085"/>
                  </a:lnTo>
                  <a:lnTo>
                    <a:pt x="7066" y="11053"/>
                  </a:lnTo>
                  <a:lnTo>
                    <a:pt x="6952" y="12022"/>
                  </a:lnTo>
                  <a:lnTo>
                    <a:pt x="6781" y="12991"/>
                  </a:lnTo>
                  <a:lnTo>
                    <a:pt x="6496" y="13845"/>
                  </a:lnTo>
                  <a:lnTo>
                    <a:pt x="6154" y="14757"/>
                  </a:lnTo>
                  <a:lnTo>
                    <a:pt x="6154" y="14757"/>
                  </a:lnTo>
                  <a:lnTo>
                    <a:pt x="6040" y="14985"/>
                  </a:lnTo>
                  <a:lnTo>
                    <a:pt x="5869" y="15213"/>
                  </a:lnTo>
                  <a:lnTo>
                    <a:pt x="5698" y="15383"/>
                  </a:lnTo>
                  <a:lnTo>
                    <a:pt x="5470" y="15497"/>
                  </a:lnTo>
                  <a:lnTo>
                    <a:pt x="5242" y="15668"/>
                  </a:lnTo>
                  <a:lnTo>
                    <a:pt x="5014" y="15725"/>
                  </a:lnTo>
                  <a:lnTo>
                    <a:pt x="4787" y="15782"/>
                  </a:lnTo>
                  <a:lnTo>
                    <a:pt x="4502" y="1578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379;p70">
              <a:extLst>
                <a:ext uri="{FF2B5EF4-FFF2-40B4-BE49-F238E27FC236}">
                  <a16:creationId xmlns:a16="http://schemas.microsoft.com/office/drawing/2014/main" id="{EB5F40B9-7315-4A4A-AA36-E9EB7284F53B}"/>
                </a:ext>
              </a:extLst>
            </p:cNvPr>
            <p:cNvSpPr/>
            <p:nvPr/>
          </p:nvSpPr>
          <p:spPr>
            <a:xfrm>
              <a:off x="1838700" y="2665200"/>
              <a:ext cx="562625" cy="475750"/>
            </a:xfrm>
            <a:custGeom>
              <a:avLst/>
              <a:gdLst/>
              <a:ahLst/>
              <a:cxnLst/>
              <a:rect l="l" t="t" r="r" b="b"/>
              <a:pathLst>
                <a:path w="22505" h="19030" extrusionOk="0">
                  <a:moveTo>
                    <a:pt x="6894" y="1"/>
                  </a:moveTo>
                  <a:lnTo>
                    <a:pt x="6495" y="58"/>
                  </a:lnTo>
                  <a:lnTo>
                    <a:pt x="6153" y="171"/>
                  </a:lnTo>
                  <a:lnTo>
                    <a:pt x="5812" y="342"/>
                  </a:lnTo>
                  <a:lnTo>
                    <a:pt x="5470" y="513"/>
                  </a:lnTo>
                  <a:lnTo>
                    <a:pt x="5185" y="741"/>
                  </a:lnTo>
                  <a:lnTo>
                    <a:pt x="4558" y="1254"/>
                  </a:lnTo>
                  <a:lnTo>
                    <a:pt x="3988" y="1767"/>
                  </a:lnTo>
                  <a:lnTo>
                    <a:pt x="2963" y="2735"/>
                  </a:lnTo>
                  <a:lnTo>
                    <a:pt x="1937" y="3761"/>
                  </a:lnTo>
                  <a:lnTo>
                    <a:pt x="1482" y="4331"/>
                  </a:lnTo>
                  <a:lnTo>
                    <a:pt x="1083" y="4900"/>
                  </a:lnTo>
                  <a:lnTo>
                    <a:pt x="684" y="5527"/>
                  </a:lnTo>
                  <a:lnTo>
                    <a:pt x="342" y="6154"/>
                  </a:lnTo>
                  <a:lnTo>
                    <a:pt x="228" y="6553"/>
                  </a:lnTo>
                  <a:lnTo>
                    <a:pt x="114" y="6951"/>
                  </a:lnTo>
                  <a:lnTo>
                    <a:pt x="57" y="7293"/>
                  </a:lnTo>
                  <a:lnTo>
                    <a:pt x="0" y="7692"/>
                  </a:lnTo>
                  <a:lnTo>
                    <a:pt x="0" y="8376"/>
                  </a:lnTo>
                  <a:lnTo>
                    <a:pt x="171" y="9059"/>
                  </a:lnTo>
                  <a:lnTo>
                    <a:pt x="399" y="9743"/>
                  </a:lnTo>
                  <a:lnTo>
                    <a:pt x="741" y="10427"/>
                  </a:lnTo>
                  <a:lnTo>
                    <a:pt x="1197" y="11053"/>
                  </a:lnTo>
                  <a:lnTo>
                    <a:pt x="1653" y="11680"/>
                  </a:lnTo>
                  <a:lnTo>
                    <a:pt x="2507" y="12592"/>
                  </a:lnTo>
                  <a:lnTo>
                    <a:pt x="3419" y="13446"/>
                  </a:lnTo>
                  <a:lnTo>
                    <a:pt x="4387" y="14244"/>
                  </a:lnTo>
                  <a:lnTo>
                    <a:pt x="5413" y="14985"/>
                  </a:lnTo>
                  <a:lnTo>
                    <a:pt x="6438" y="15725"/>
                  </a:lnTo>
                  <a:lnTo>
                    <a:pt x="7521" y="16409"/>
                  </a:lnTo>
                  <a:lnTo>
                    <a:pt x="9629" y="17719"/>
                  </a:lnTo>
                  <a:lnTo>
                    <a:pt x="10199" y="18061"/>
                  </a:lnTo>
                  <a:lnTo>
                    <a:pt x="10768" y="18346"/>
                  </a:lnTo>
                  <a:lnTo>
                    <a:pt x="11338" y="18631"/>
                  </a:lnTo>
                  <a:lnTo>
                    <a:pt x="11965" y="18802"/>
                  </a:lnTo>
                  <a:lnTo>
                    <a:pt x="12592" y="18973"/>
                  </a:lnTo>
                  <a:lnTo>
                    <a:pt x="13218" y="19030"/>
                  </a:lnTo>
                  <a:lnTo>
                    <a:pt x="13845" y="19030"/>
                  </a:lnTo>
                  <a:lnTo>
                    <a:pt x="14529" y="18916"/>
                  </a:lnTo>
                  <a:lnTo>
                    <a:pt x="14984" y="18745"/>
                  </a:lnTo>
                  <a:lnTo>
                    <a:pt x="15497" y="18574"/>
                  </a:lnTo>
                  <a:lnTo>
                    <a:pt x="15896" y="18346"/>
                  </a:lnTo>
                  <a:lnTo>
                    <a:pt x="16352" y="18061"/>
                  </a:lnTo>
                  <a:lnTo>
                    <a:pt x="17206" y="17378"/>
                  </a:lnTo>
                  <a:lnTo>
                    <a:pt x="18004" y="16637"/>
                  </a:lnTo>
                  <a:lnTo>
                    <a:pt x="18745" y="15839"/>
                  </a:lnTo>
                  <a:lnTo>
                    <a:pt x="19428" y="14985"/>
                  </a:lnTo>
                  <a:lnTo>
                    <a:pt x="20568" y="13332"/>
                  </a:lnTo>
                  <a:lnTo>
                    <a:pt x="21024" y="12592"/>
                  </a:lnTo>
                  <a:lnTo>
                    <a:pt x="21536" y="11794"/>
                  </a:lnTo>
                  <a:lnTo>
                    <a:pt x="21935" y="10940"/>
                  </a:lnTo>
                  <a:lnTo>
                    <a:pt x="22277" y="10028"/>
                  </a:lnTo>
                  <a:lnTo>
                    <a:pt x="22391" y="9572"/>
                  </a:lnTo>
                  <a:lnTo>
                    <a:pt x="22505" y="9116"/>
                  </a:lnTo>
                  <a:lnTo>
                    <a:pt x="22505" y="8718"/>
                  </a:lnTo>
                  <a:lnTo>
                    <a:pt x="22505" y="8262"/>
                  </a:lnTo>
                  <a:lnTo>
                    <a:pt x="22448" y="7806"/>
                  </a:lnTo>
                  <a:lnTo>
                    <a:pt x="22334" y="7407"/>
                  </a:lnTo>
                  <a:lnTo>
                    <a:pt x="22106" y="7008"/>
                  </a:lnTo>
                  <a:lnTo>
                    <a:pt x="21821" y="6609"/>
                  </a:lnTo>
                  <a:lnTo>
                    <a:pt x="21195" y="5926"/>
                  </a:lnTo>
                  <a:lnTo>
                    <a:pt x="20511" y="5299"/>
                  </a:lnTo>
                  <a:lnTo>
                    <a:pt x="19713" y="4729"/>
                  </a:lnTo>
                  <a:lnTo>
                    <a:pt x="18859" y="4274"/>
                  </a:lnTo>
                  <a:lnTo>
                    <a:pt x="18004" y="3761"/>
                  </a:lnTo>
                  <a:lnTo>
                    <a:pt x="17149" y="3362"/>
                  </a:lnTo>
                  <a:lnTo>
                    <a:pt x="15497" y="2678"/>
                  </a:lnTo>
                  <a:lnTo>
                    <a:pt x="14016" y="2052"/>
                  </a:lnTo>
                  <a:lnTo>
                    <a:pt x="12535" y="1482"/>
                  </a:lnTo>
                  <a:lnTo>
                    <a:pt x="10996" y="969"/>
                  </a:lnTo>
                  <a:lnTo>
                    <a:pt x="9458" y="456"/>
                  </a:lnTo>
                  <a:lnTo>
                    <a:pt x="8717" y="285"/>
                  </a:lnTo>
                  <a:lnTo>
                    <a:pt x="7977" y="114"/>
                  </a:lnTo>
                  <a:lnTo>
                    <a:pt x="7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380;p70">
              <a:extLst>
                <a:ext uri="{FF2B5EF4-FFF2-40B4-BE49-F238E27FC236}">
                  <a16:creationId xmlns:a16="http://schemas.microsoft.com/office/drawing/2014/main" id="{748C6C93-D3FF-4297-885F-E18704808F92}"/>
                </a:ext>
              </a:extLst>
            </p:cNvPr>
            <p:cNvSpPr/>
            <p:nvPr/>
          </p:nvSpPr>
          <p:spPr>
            <a:xfrm>
              <a:off x="1838700" y="2665200"/>
              <a:ext cx="562625" cy="475750"/>
            </a:xfrm>
            <a:custGeom>
              <a:avLst/>
              <a:gdLst/>
              <a:ahLst/>
              <a:cxnLst/>
              <a:rect l="l" t="t" r="r" b="b"/>
              <a:pathLst>
                <a:path w="22505" h="19030" fill="none" extrusionOk="0">
                  <a:moveTo>
                    <a:pt x="21821" y="6609"/>
                  </a:moveTo>
                  <a:lnTo>
                    <a:pt x="21821" y="6609"/>
                  </a:lnTo>
                  <a:lnTo>
                    <a:pt x="22106" y="7008"/>
                  </a:lnTo>
                  <a:lnTo>
                    <a:pt x="22334" y="7407"/>
                  </a:lnTo>
                  <a:lnTo>
                    <a:pt x="22448" y="7806"/>
                  </a:lnTo>
                  <a:lnTo>
                    <a:pt x="22505" y="8262"/>
                  </a:lnTo>
                  <a:lnTo>
                    <a:pt x="22505" y="8718"/>
                  </a:lnTo>
                  <a:lnTo>
                    <a:pt x="22505" y="9116"/>
                  </a:lnTo>
                  <a:lnTo>
                    <a:pt x="22391" y="9572"/>
                  </a:lnTo>
                  <a:lnTo>
                    <a:pt x="22277" y="10028"/>
                  </a:lnTo>
                  <a:lnTo>
                    <a:pt x="21935" y="10940"/>
                  </a:lnTo>
                  <a:lnTo>
                    <a:pt x="21536" y="11794"/>
                  </a:lnTo>
                  <a:lnTo>
                    <a:pt x="21024" y="12592"/>
                  </a:lnTo>
                  <a:lnTo>
                    <a:pt x="20568" y="13332"/>
                  </a:lnTo>
                  <a:lnTo>
                    <a:pt x="20568" y="13332"/>
                  </a:lnTo>
                  <a:lnTo>
                    <a:pt x="19428" y="14985"/>
                  </a:lnTo>
                  <a:lnTo>
                    <a:pt x="18745" y="15839"/>
                  </a:lnTo>
                  <a:lnTo>
                    <a:pt x="18004" y="16637"/>
                  </a:lnTo>
                  <a:lnTo>
                    <a:pt x="17206" y="17378"/>
                  </a:lnTo>
                  <a:lnTo>
                    <a:pt x="16352" y="18061"/>
                  </a:lnTo>
                  <a:lnTo>
                    <a:pt x="15896" y="18346"/>
                  </a:lnTo>
                  <a:lnTo>
                    <a:pt x="15497" y="18574"/>
                  </a:lnTo>
                  <a:lnTo>
                    <a:pt x="14984" y="18745"/>
                  </a:lnTo>
                  <a:lnTo>
                    <a:pt x="14529" y="18916"/>
                  </a:lnTo>
                  <a:lnTo>
                    <a:pt x="14529" y="18916"/>
                  </a:lnTo>
                  <a:lnTo>
                    <a:pt x="13845" y="19030"/>
                  </a:lnTo>
                  <a:lnTo>
                    <a:pt x="13218" y="19030"/>
                  </a:lnTo>
                  <a:lnTo>
                    <a:pt x="12592" y="18973"/>
                  </a:lnTo>
                  <a:lnTo>
                    <a:pt x="11965" y="18802"/>
                  </a:lnTo>
                  <a:lnTo>
                    <a:pt x="11338" y="18631"/>
                  </a:lnTo>
                  <a:lnTo>
                    <a:pt x="10768" y="18346"/>
                  </a:lnTo>
                  <a:lnTo>
                    <a:pt x="10199" y="18061"/>
                  </a:lnTo>
                  <a:lnTo>
                    <a:pt x="9629" y="17719"/>
                  </a:lnTo>
                  <a:lnTo>
                    <a:pt x="9629" y="17719"/>
                  </a:lnTo>
                  <a:lnTo>
                    <a:pt x="7521" y="16409"/>
                  </a:lnTo>
                  <a:lnTo>
                    <a:pt x="6438" y="15725"/>
                  </a:lnTo>
                  <a:lnTo>
                    <a:pt x="5413" y="14985"/>
                  </a:lnTo>
                  <a:lnTo>
                    <a:pt x="4387" y="14244"/>
                  </a:lnTo>
                  <a:lnTo>
                    <a:pt x="3419" y="13446"/>
                  </a:lnTo>
                  <a:lnTo>
                    <a:pt x="2507" y="12592"/>
                  </a:lnTo>
                  <a:lnTo>
                    <a:pt x="1653" y="11680"/>
                  </a:lnTo>
                  <a:lnTo>
                    <a:pt x="1653" y="11680"/>
                  </a:lnTo>
                  <a:lnTo>
                    <a:pt x="1197" y="11053"/>
                  </a:lnTo>
                  <a:lnTo>
                    <a:pt x="741" y="10427"/>
                  </a:lnTo>
                  <a:lnTo>
                    <a:pt x="399" y="9743"/>
                  </a:lnTo>
                  <a:lnTo>
                    <a:pt x="171" y="9059"/>
                  </a:lnTo>
                  <a:lnTo>
                    <a:pt x="0" y="8376"/>
                  </a:lnTo>
                  <a:lnTo>
                    <a:pt x="0" y="7692"/>
                  </a:lnTo>
                  <a:lnTo>
                    <a:pt x="57" y="7293"/>
                  </a:lnTo>
                  <a:lnTo>
                    <a:pt x="114" y="6951"/>
                  </a:lnTo>
                  <a:lnTo>
                    <a:pt x="228" y="6553"/>
                  </a:lnTo>
                  <a:lnTo>
                    <a:pt x="342" y="6154"/>
                  </a:lnTo>
                  <a:lnTo>
                    <a:pt x="342" y="6154"/>
                  </a:lnTo>
                  <a:lnTo>
                    <a:pt x="684" y="5527"/>
                  </a:lnTo>
                  <a:lnTo>
                    <a:pt x="1083" y="4900"/>
                  </a:lnTo>
                  <a:lnTo>
                    <a:pt x="1482" y="4331"/>
                  </a:lnTo>
                  <a:lnTo>
                    <a:pt x="1937" y="3761"/>
                  </a:lnTo>
                  <a:lnTo>
                    <a:pt x="2963" y="2735"/>
                  </a:lnTo>
                  <a:lnTo>
                    <a:pt x="3988" y="1767"/>
                  </a:lnTo>
                  <a:lnTo>
                    <a:pt x="3988" y="1767"/>
                  </a:lnTo>
                  <a:lnTo>
                    <a:pt x="4558" y="1254"/>
                  </a:lnTo>
                  <a:lnTo>
                    <a:pt x="5185" y="741"/>
                  </a:lnTo>
                  <a:lnTo>
                    <a:pt x="5470" y="513"/>
                  </a:lnTo>
                  <a:lnTo>
                    <a:pt x="5812" y="342"/>
                  </a:lnTo>
                  <a:lnTo>
                    <a:pt x="6153" y="171"/>
                  </a:lnTo>
                  <a:lnTo>
                    <a:pt x="6495" y="58"/>
                  </a:lnTo>
                  <a:lnTo>
                    <a:pt x="6495" y="58"/>
                  </a:lnTo>
                  <a:lnTo>
                    <a:pt x="6894" y="1"/>
                  </a:lnTo>
                  <a:lnTo>
                    <a:pt x="7236" y="1"/>
                  </a:lnTo>
                  <a:lnTo>
                    <a:pt x="7977" y="114"/>
                  </a:lnTo>
                  <a:lnTo>
                    <a:pt x="8717" y="285"/>
                  </a:lnTo>
                  <a:lnTo>
                    <a:pt x="9458" y="456"/>
                  </a:lnTo>
                  <a:lnTo>
                    <a:pt x="9458" y="456"/>
                  </a:lnTo>
                  <a:lnTo>
                    <a:pt x="10996" y="969"/>
                  </a:lnTo>
                  <a:lnTo>
                    <a:pt x="12535" y="1482"/>
                  </a:lnTo>
                  <a:lnTo>
                    <a:pt x="14016" y="2052"/>
                  </a:lnTo>
                  <a:lnTo>
                    <a:pt x="15497" y="2678"/>
                  </a:lnTo>
                  <a:lnTo>
                    <a:pt x="15497" y="2678"/>
                  </a:lnTo>
                  <a:lnTo>
                    <a:pt x="17149" y="3362"/>
                  </a:lnTo>
                  <a:lnTo>
                    <a:pt x="18004" y="3761"/>
                  </a:lnTo>
                  <a:lnTo>
                    <a:pt x="18859" y="4274"/>
                  </a:lnTo>
                  <a:lnTo>
                    <a:pt x="19713" y="4729"/>
                  </a:lnTo>
                  <a:lnTo>
                    <a:pt x="20511" y="5299"/>
                  </a:lnTo>
                  <a:lnTo>
                    <a:pt x="21195" y="5926"/>
                  </a:lnTo>
                  <a:lnTo>
                    <a:pt x="21821" y="66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381;p70">
              <a:extLst>
                <a:ext uri="{FF2B5EF4-FFF2-40B4-BE49-F238E27FC236}">
                  <a16:creationId xmlns:a16="http://schemas.microsoft.com/office/drawing/2014/main" id="{20290E2E-3E9E-4F3A-9CC9-41B35C804FA5}"/>
                </a:ext>
              </a:extLst>
            </p:cNvPr>
            <p:cNvSpPr/>
            <p:nvPr/>
          </p:nvSpPr>
          <p:spPr>
            <a:xfrm>
              <a:off x="1998225" y="2686575"/>
              <a:ext cx="254975" cy="254975"/>
            </a:xfrm>
            <a:custGeom>
              <a:avLst/>
              <a:gdLst/>
              <a:ahLst/>
              <a:cxnLst/>
              <a:rect l="l" t="t" r="r" b="b"/>
              <a:pathLst>
                <a:path w="10199" h="10199" extrusionOk="0">
                  <a:moveTo>
                    <a:pt x="4330" y="0"/>
                  </a:moveTo>
                  <a:lnTo>
                    <a:pt x="0" y="5868"/>
                  </a:lnTo>
                  <a:lnTo>
                    <a:pt x="5869" y="10198"/>
                  </a:lnTo>
                  <a:lnTo>
                    <a:pt x="10199" y="4330"/>
                  </a:lnTo>
                  <a:lnTo>
                    <a:pt x="4330"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382;p70">
              <a:extLst>
                <a:ext uri="{FF2B5EF4-FFF2-40B4-BE49-F238E27FC236}">
                  <a16:creationId xmlns:a16="http://schemas.microsoft.com/office/drawing/2014/main" id="{40E31623-6B1B-404F-9197-11A7CBD25D35}"/>
                </a:ext>
              </a:extLst>
            </p:cNvPr>
            <p:cNvSpPr/>
            <p:nvPr/>
          </p:nvSpPr>
          <p:spPr>
            <a:xfrm>
              <a:off x="1998225" y="2686575"/>
              <a:ext cx="254975" cy="254975"/>
            </a:xfrm>
            <a:custGeom>
              <a:avLst/>
              <a:gdLst/>
              <a:ahLst/>
              <a:cxnLst/>
              <a:rect l="l" t="t" r="r" b="b"/>
              <a:pathLst>
                <a:path w="10199" h="10199" fill="none" extrusionOk="0">
                  <a:moveTo>
                    <a:pt x="5869" y="10198"/>
                  </a:moveTo>
                  <a:lnTo>
                    <a:pt x="10199" y="4330"/>
                  </a:lnTo>
                  <a:lnTo>
                    <a:pt x="4330" y="0"/>
                  </a:lnTo>
                  <a:lnTo>
                    <a:pt x="0" y="5868"/>
                  </a:lnTo>
                  <a:lnTo>
                    <a:pt x="5869" y="101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383;p70">
              <a:extLst>
                <a:ext uri="{FF2B5EF4-FFF2-40B4-BE49-F238E27FC236}">
                  <a16:creationId xmlns:a16="http://schemas.microsoft.com/office/drawing/2014/main" id="{8D44EE44-CDFF-4857-BA30-F34006E3CBC5}"/>
                </a:ext>
              </a:extLst>
            </p:cNvPr>
            <p:cNvSpPr/>
            <p:nvPr/>
          </p:nvSpPr>
          <p:spPr>
            <a:xfrm>
              <a:off x="1971150" y="2833275"/>
              <a:ext cx="173800" cy="145300"/>
            </a:xfrm>
            <a:custGeom>
              <a:avLst/>
              <a:gdLst/>
              <a:ahLst/>
              <a:cxnLst/>
              <a:rect l="l" t="t" r="r" b="b"/>
              <a:pathLst>
                <a:path w="6952" h="5812" extrusionOk="0">
                  <a:moveTo>
                    <a:pt x="1083" y="0"/>
                  </a:moveTo>
                  <a:lnTo>
                    <a:pt x="1" y="1539"/>
                  </a:lnTo>
                  <a:lnTo>
                    <a:pt x="5869" y="5812"/>
                  </a:lnTo>
                  <a:lnTo>
                    <a:pt x="6952" y="4330"/>
                  </a:lnTo>
                  <a:lnTo>
                    <a:pt x="10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384;p70">
              <a:extLst>
                <a:ext uri="{FF2B5EF4-FFF2-40B4-BE49-F238E27FC236}">
                  <a16:creationId xmlns:a16="http://schemas.microsoft.com/office/drawing/2014/main" id="{6B9AFD8C-2368-4669-BE6C-44037A3485B2}"/>
                </a:ext>
              </a:extLst>
            </p:cNvPr>
            <p:cNvSpPr/>
            <p:nvPr/>
          </p:nvSpPr>
          <p:spPr>
            <a:xfrm>
              <a:off x="1971150" y="2833275"/>
              <a:ext cx="173800" cy="145300"/>
            </a:xfrm>
            <a:custGeom>
              <a:avLst/>
              <a:gdLst/>
              <a:ahLst/>
              <a:cxnLst/>
              <a:rect l="l" t="t" r="r" b="b"/>
              <a:pathLst>
                <a:path w="6952" h="5812" fill="none" extrusionOk="0">
                  <a:moveTo>
                    <a:pt x="5869" y="5812"/>
                  </a:moveTo>
                  <a:lnTo>
                    <a:pt x="6952" y="4330"/>
                  </a:lnTo>
                  <a:lnTo>
                    <a:pt x="1083" y="0"/>
                  </a:lnTo>
                  <a:lnTo>
                    <a:pt x="1" y="1539"/>
                  </a:lnTo>
                  <a:lnTo>
                    <a:pt x="5869" y="581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385;p70">
              <a:extLst>
                <a:ext uri="{FF2B5EF4-FFF2-40B4-BE49-F238E27FC236}">
                  <a16:creationId xmlns:a16="http://schemas.microsoft.com/office/drawing/2014/main" id="{F8D1C826-BFCF-4398-A397-3A3F1AEF2E59}"/>
                </a:ext>
              </a:extLst>
            </p:cNvPr>
            <p:cNvSpPr/>
            <p:nvPr/>
          </p:nvSpPr>
          <p:spPr>
            <a:xfrm>
              <a:off x="2028125" y="2776300"/>
              <a:ext cx="55575" cy="64125"/>
            </a:xfrm>
            <a:custGeom>
              <a:avLst/>
              <a:gdLst/>
              <a:ahLst/>
              <a:cxnLst/>
              <a:rect l="l" t="t" r="r" b="b"/>
              <a:pathLst>
                <a:path w="2223" h="2565" extrusionOk="0">
                  <a:moveTo>
                    <a:pt x="1539" y="0"/>
                  </a:moveTo>
                  <a:lnTo>
                    <a:pt x="1" y="2052"/>
                  </a:lnTo>
                  <a:lnTo>
                    <a:pt x="684" y="2564"/>
                  </a:lnTo>
                  <a:lnTo>
                    <a:pt x="2223" y="456"/>
                  </a:lnTo>
                  <a:lnTo>
                    <a:pt x="1539" y="0"/>
                  </a:lnTo>
                  <a:close/>
                </a:path>
              </a:pathLst>
            </a:custGeom>
            <a:solidFill>
              <a:srgbClr val="00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386;p70">
              <a:extLst>
                <a:ext uri="{FF2B5EF4-FFF2-40B4-BE49-F238E27FC236}">
                  <a16:creationId xmlns:a16="http://schemas.microsoft.com/office/drawing/2014/main" id="{D4E16D93-6439-430F-B7A8-015FE362DCFA}"/>
                </a:ext>
              </a:extLst>
            </p:cNvPr>
            <p:cNvSpPr/>
            <p:nvPr/>
          </p:nvSpPr>
          <p:spPr>
            <a:xfrm>
              <a:off x="2028125" y="2776300"/>
              <a:ext cx="55575" cy="64125"/>
            </a:xfrm>
            <a:custGeom>
              <a:avLst/>
              <a:gdLst/>
              <a:ahLst/>
              <a:cxnLst/>
              <a:rect l="l" t="t" r="r" b="b"/>
              <a:pathLst>
                <a:path w="2223" h="2565" fill="none" extrusionOk="0">
                  <a:moveTo>
                    <a:pt x="684" y="2564"/>
                  </a:moveTo>
                  <a:lnTo>
                    <a:pt x="2223" y="456"/>
                  </a:lnTo>
                  <a:lnTo>
                    <a:pt x="1539" y="0"/>
                  </a:lnTo>
                  <a:lnTo>
                    <a:pt x="1" y="2052"/>
                  </a:lnTo>
                  <a:lnTo>
                    <a:pt x="684" y="25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387;p70">
              <a:extLst>
                <a:ext uri="{FF2B5EF4-FFF2-40B4-BE49-F238E27FC236}">
                  <a16:creationId xmlns:a16="http://schemas.microsoft.com/office/drawing/2014/main" id="{FF55B8AF-35FF-498D-9D9E-D73B11881683}"/>
                </a:ext>
              </a:extLst>
            </p:cNvPr>
            <p:cNvSpPr/>
            <p:nvPr/>
          </p:nvSpPr>
          <p:spPr>
            <a:xfrm>
              <a:off x="2102200" y="2712200"/>
              <a:ext cx="27075" cy="28525"/>
            </a:xfrm>
            <a:custGeom>
              <a:avLst/>
              <a:gdLst/>
              <a:ahLst/>
              <a:cxnLst/>
              <a:rect l="l" t="t" r="r" b="b"/>
              <a:pathLst>
                <a:path w="1083" h="1141" extrusionOk="0">
                  <a:moveTo>
                    <a:pt x="456" y="1"/>
                  </a:moveTo>
                  <a:lnTo>
                    <a:pt x="0" y="684"/>
                  </a:lnTo>
                  <a:lnTo>
                    <a:pt x="627" y="1140"/>
                  </a:lnTo>
                  <a:lnTo>
                    <a:pt x="1083" y="513"/>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388;p70">
              <a:extLst>
                <a:ext uri="{FF2B5EF4-FFF2-40B4-BE49-F238E27FC236}">
                  <a16:creationId xmlns:a16="http://schemas.microsoft.com/office/drawing/2014/main" id="{29A3F9E3-F433-4D75-AB7C-2327A3E8A34C}"/>
                </a:ext>
              </a:extLst>
            </p:cNvPr>
            <p:cNvSpPr/>
            <p:nvPr/>
          </p:nvSpPr>
          <p:spPr>
            <a:xfrm>
              <a:off x="2102200" y="2712200"/>
              <a:ext cx="27075" cy="28525"/>
            </a:xfrm>
            <a:custGeom>
              <a:avLst/>
              <a:gdLst/>
              <a:ahLst/>
              <a:cxnLst/>
              <a:rect l="l" t="t" r="r" b="b"/>
              <a:pathLst>
                <a:path w="1083" h="1141" fill="none" extrusionOk="0">
                  <a:moveTo>
                    <a:pt x="627" y="1140"/>
                  </a:moveTo>
                  <a:lnTo>
                    <a:pt x="1083" y="513"/>
                  </a:lnTo>
                  <a:lnTo>
                    <a:pt x="456" y="1"/>
                  </a:lnTo>
                  <a:lnTo>
                    <a:pt x="0" y="684"/>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389;p70">
              <a:extLst>
                <a:ext uri="{FF2B5EF4-FFF2-40B4-BE49-F238E27FC236}">
                  <a16:creationId xmlns:a16="http://schemas.microsoft.com/office/drawing/2014/main" id="{244F38C4-57CA-4AD1-A090-30321A67078E}"/>
                </a:ext>
              </a:extLst>
            </p:cNvPr>
            <p:cNvSpPr/>
            <p:nvPr/>
          </p:nvSpPr>
          <p:spPr>
            <a:xfrm>
              <a:off x="2080825" y="2740700"/>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390;p70">
              <a:extLst>
                <a:ext uri="{FF2B5EF4-FFF2-40B4-BE49-F238E27FC236}">
                  <a16:creationId xmlns:a16="http://schemas.microsoft.com/office/drawing/2014/main" id="{C40EAE26-039E-4E20-BCB4-64BFB512FD11}"/>
                </a:ext>
              </a:extLst>
            </p:cNvPr>
            <p:cNvSpPr/>
            <p:nvPr/>
          </p:nvSpPr>
          <p:spPr>
            <a:xfrm>
              <a:off x="2080825" y="2740700"/>
              <a:ext cx="28525" cy="28500"/>
            </a:xfrm>
            <a:custGeom>
              <a:avLst/>
              <a:gdLst/>
              <a:ahLst/>
              <a:cxnLst/>
              <a:rect l="l" t="t" r="r" b="b"/>
              <a:pathLst>
                <a:path w="1141" h="1140" fill="none" extrusionOk="0">
                  <a:moveTo>
                    <a:pt x="628" y="1140"/>
                  </a:moveTo>
                  <a:lnTo>
                    <a:pt x="1140" y="513"/>
                  </a:lnTo>
                  <a:lnTo>
                    <a:pt x="457" y="0"/>
                  </a:lnTo>
                  <a:lnTo>
                    <a:pt x="1" y="684"/>
                  </a:lnTo>
                  <a:lnTo>
                    <a:pt x="628"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391;p70">
              <a:extLst>
                <a:ext uri="{FF2B5EF4-FFF2-40B4-BE49-F238E27FC236}">
                  <a16:creationId xmlns:a16="http://schemas.microsoft.com/office/drawing/2014/main" id="{3184384A-0656-4F35-A0E4-3E84BD9DABB2}"/>
                </a:ext>
              </a:extLst>
            </p:cNvPr>
            <p:cNvSpPr/>
            <p:nvPr/>
          </p:nvSpPr>
          <p:spPr>
            <a:xfrm>
              <a:off x="2130675" y="2735000"/>
              <a:ext cx="28525" cy="28500"/>
            </a:xfrm>
            <a:custGeom>
              <a:avLst/>
              <a:gdLst/>
              <a:ahLst/>
              <a:cxnLst/>
              <a:rect l="l" t="t" r="r" b="b"/>
              <a:pathLst>
                <a:path w="1141" h="1140" extrusionOk="0">
                  <a:moveTo>
                    <a:pt x="514" y="0"/>
                  </a:moveTo>
                  <a:lnTo>
                    <a:pt x="1" y="627"/>
                  </a:lnTo>
                  <a:lnTo>
                    <a:pt x="685" y="1140"/>
                  </a:lnTo>
                  <a:lnTo>
                    <a:pt x="1140" y="456"/>
                  </a:lnTo>
                  <a:lnTo>
                    <a:pt x="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392;p70">
              <a:extLst>
                <a:ext uri="{FF2B5EF4-FFF2-40B4-BE49-F238E27FC236}">
                  <a16:creationId xmlns:a16="http://schemas.microsoft.com/office/drawing/2014/main" id="{5D20B215-7860-45B8-8A62-E4F71B76F467}"/>
                </a:ext>
              </a:extLst>
            </p:cNvPr>
            <p:cNvSpPr/>
            <p:nvPr/>
          </p:nvSpPr>
          <p:spPr>
            <a:xfrm>
              <a:off x="2130675" y="2735000"/>
              <a:ext cx="28525" cy="28500"/>
            </a:xfrm>
            <a:custGeom>
              <a:avLst/>
              <a:gdLst/>
              <a:ahLst/>
              <a:cxnLst/>
              <a:rect l="l" t="t" r="r" b="b"/>
              <a:pathLst>
                <a:path w="1141" h="1140" fill="none" extrusionOk="0">
                  <a:moveTo>
                    <a:pt x="685" y="1140"/>
                  </a:moveTo>
                  <a:lnTo>
                    <a:pt x="1140" y="456"/>
                  </a:lnTo>
                  <a:lnTo>
                    <a:pt x="514" y="0"/>
                  </a:lnTo>
                  <a:lnTo>
                    <a:pt x="1" y="627"/>
                  </a:lnTo>
                  <a:lnTo>
                    <a:pt x="685"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393;p70">
              <a:extLst>
                <a:ext uri="{FF2B5EF4-FFF2-40B4-BE49-F238E27FC236}">
                  <a16:creationId xmlns:a16="http://schemas.microsoft.com/office/drawing/2014/main" id="{3158D02A-D6D1-4E8D-BC45-AD429CB9CBBE}"/>
                </a:ext>
              </a:extLst>
            </p:cNvPr>
            <p:cNvSpPr/>
            <p:nvPr/>
          </p:nvSpPr>
          <p:spPr>
            <a:xfrm>
              <a:off x="2110750" y="2763475"/>
              <a:ext cx="27075" cy="28525"/>
            </a:xfrm>
            <a:custGeom>
              <a:avLst/>
              <a:gdLst/>
              <a:ahLst/>
              <a:cxnLst/>
              <a:rect l="l" t="t" r="r" b="b"/>
              <a:pathLst>
                <a:path w="1083" h="1141" extrusionOk="0">
                  <a:moveTo>
                    <a:pt x="456" y="1"/>
                  </a:moveTo>
                  <a:lnTo>
                    <a:pt x="0" y="627"/>
                  </a:lnTo>
                  <a:lnTo>
                    <a:pt x="627" y="1140"/>
                  </a:lnTo>
                  <a:lnTo>
                    <a:pt x="1083" y="457"/>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394;p70">
              <a:extLst>
                <a:ext uri="{FF2B5EF4-FFF2-40B4-BE49-F238E27FC236}">
                  <a16:creationId xmlns:a16="http://schemas.microsoft.com/office/drawing/2014/main" id="{04500663-0D42-4BC6-A359-EA067FE9D908}"/>
                </a:ext>
              </a:extLst>
            </p:cNvPr>
            <p:cNvSpPr/>
            <p:nvPr/>
          </p:nvSpPr>
          <p:spPr>
            <a:xfrm>
              <a:off x="2110750" y="2763475"/>
              <a:ext cx="27075" cy="28525"/>
            </a:xfrm>
            <a:custGeom>
              <a:avLst/>
              <a:gdLst/>
              <a:ahLst/>
              <a:cxnLst/>
              <a:rect l="l" t="t" r="r" b="b"/>
              <a:pathLst>
                <a:path w="1083" h="1141" fill="none" extrusionOk="0">
                  <a:moveTo>
                    <a:pt x="627" y="1140"/>
                  </a:moveTo>
                  <a:lnTo>
                    <a:pt x="1083" y="457"/>
                  </a:lnTo>
                  <a:lnTo>
                    <a:pt x="456" y="1"/>
                  </a:lnTo>
                  <a:lnTo>
                    <a:pt x="0" y="627"/>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395;p70">
              <a:extLst>
                <a:ext uri="{FF2B5EF4-FFF2-40B4-BE49-F238E27FC236}">
                  <a16:creationId xmlns:a16="http://schemas.microsoft.com/office/drawing/2014/main" id="{A2CA3F01-3003-412B-8F31-8EA0C70A3EAB}"/>
                </a:ext>
              </a:extLst>
            </p:cNvPr>
            <p:cNvSpPr/>
            <p:nvPr/>
          </p:nvSpPr>
          <p:spPr>
            <a:xfrm>
              <a:off x="2160600" y="2756350"/>
              <a:ext cx="28500" cy="28525"/>
            </a:xfrm>
            <a:custGeom>
              <a:avLst/>
              <a:gdLst/>
              <a:ahLst/>
              <a:cxnLst/>
              <a:rect l="l" t="t" r="r" b="b"/>
              <a:pathLst>
                <a:path w="1140" h="1141" extrusionOk="0">
                  <a:moveTo>
                    <a:pt x="456" y="1"/>
                  </a:moveTo>
                  <a:lnTo>
                    <a:pt x="0" y="628"/>
                  </a:lnTo>
                  <a:lnTo>
                    <a:pt x="684" y="1140"/>
                  </a:lnTo>
                  <a:lnTo>
                    <a:pt x="1140" y="457"/>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396;p70">
              <a:extLst>
                <a:ext uri="{FF2B5EF4-FFF2-40B4-BE49-F238E27FC236}">
                  <a16:creationId xmlns:a16="http://schemas.microsoft.com/office/drawing/2014/main" id="{6A78DD39-E509-4BD4-97ED-EB3C9B891F1E}"/>
                </a:ext>
              </a:extLst>
            </p:cNvPr>
            <p:cNvSpPr/>
            <p:nvPr/>
          </p:nvSpPr>
          <p:spPr>
            <a:xfrm>
              <a:off x="2139225" y="2784850"/>
              <a:ext cx="28525" cy="28500"/>
            </a:xfrm>
            <a:custGeom>
              <a:avLst/>
              <a:gdLst/>
              <a:ahLst/>
              <a:cxnLst/>
              <a:rect l="l" t="t" r="r" b="b"/>
              <a:pathLst>
                <a:path w="1141" h="1140" extrusionOk="0">
                  <a:moveTo>
                    <a:pt x="514" y="0"/>
                  </a:moveTo>
                  <a:lnTo>
                    <a:pt x="1" y="627"/>
                  </a:lnTo>
                  <a:lnTo>
                    <a:pt x="684" y="1140"/>
                  </a:lnTo>
                  <a:lnTo>
                    <a:pt x="1140" y="456"/>
                  </a:lnTo>
                  <a:lnTo>
                    <a:pt x="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397;p70">
              <a:extLst>
                <a:ext uri="{FF2B5EF4-FFF2-40B4-BE49-F238E27FC236}">
                  <a16:creationId xmlns:a16="http://schemas.microsoft.com/office/drawing/2014/main" id="{9433FD5B-582E-4E47-9D46-417CC61FF822}"/>
                </a:ext>
              </a:extLst>
            </p:cNvPr>
            <p:cNvSpPr/>
            <p:nvPr/>
          </p:nvSpPr>
          <p:spPr>
            <a:xfrm>
              <a:off x="2190500" y="2777725"/>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398;p70">
              <a:extLst>
                <a:ext uri="{FF2B5EF4-FFF2-40B4-BE49-F238E27FC236}">
                  <a16:creationId xmlns:a16="http://schemas.microsoft.com/office/drawing/2014/main" id="{C35C75E8-FC2B-4A5B-AD72-0CC48BAD150F}"/>
                </a:ext>
              </a:extLst>
            </p:cNvPr>
            <p:cNvSpPr/>
            <p:nvPr/>
          </p:nvSpPr>
          <p:spPr>
            <a:xfrm>
              <a:off x="2169150" y="2806200"/>
              <a:ext cx="28500" cy="28525"/>
            </a:xfrm>
            <a:custGeom>
              <a:avLst/>
              <a:gdLst/>
              <a:ahLst/>
              <a:cxnLst/>
              <a:rect l="l" t="t" r="r" b="b"/>
              <a:pathLst>
                <a:path w="1140" h="1141" extrusionOk="0">
                  <a:moveTo>
                    <a:pt x="513" y="1"/>
                  </a:moveTo>
                  <a:lnTo>
                    <a:pt x="0" y="685"/>
                  </a:lnTo>
                  <a:lnTo>
                    <a:pt x="684" y="1140"/>
                  </a:lnTo>
                  <a:lnTo>
                    <a:pt x="1140" y="514"/>
                  </a:lnTo>
                  <a:lnTo>
                    <a:pt x="5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399;p70">
              <a:extLst>
                <a:ext uri="{FF2B5EF4-FFF2-40B4-BE49-F238E27FC236}">
                  <a16:creationId xmlns:a16="http://schemas.microsoft.com/office/drawing/2014/main" id="{4340DFA6-F088-4A81-8F34-DBB2DADB6DB3}"/>
                </a:ext>
              </a:extLst>
            </p:cNvPr>
            <p:cNvSpPr/>
            <p:nvPr/>
          </p:nvSpPr>
          <p:spPr>
            <a:xfrm>
              <a:off x="2058050" y="2797675"/>
              <a:ext cx="55575" cy="64100"/>
            </a:xfrm>
            <a:custGeom>
              <a:avLst/>
              <a:gdLst/>
              <a:ahLst/>
              <a:cxnLst/>
              <a:rect l="l" t="t" r="r" b="b"/>
              <a:pathLst>
                <a:path w="2223" h="2564" extrusionOk="0">
                  <a:moveTo>
                    <a:pt x="1539" y="0"/>
                  </a:moveTo>
                  <a:lnTo>
                    <a:pt x="0" y="2108"/>
                  </a:lnTo>
                  <a:lnTo>
                    <a:pt x="684" y="2564"/>
                  </a:lnTo>
                  <a:lnTo>
                    <a:pt x="2222" y="456"/>
                  </a:lnTo>
                  <a:lnTo>
                    <a:pt x="1539" y="0"/>
                  </a:lnTo>
                  <a:close/>
                </a:path>
              </a:pathLst>
            </a:custGeom>
            <a:solidFill>
              <a:srgbClr val="FF5E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400;p70">
              <a:extLst>
                <a:ext uri="{FF2B5EF4-FFF2-40B4-BE49-F238E27FC236}">
                  <a16:creationId xmlns:a16="http://schemas.microsoft.com/office/drawing/2014/main" id="{B001C2F1-3D00-44DD-9D65-6AD5049FA662}"/>
                </a:ext>
              </a:extLst>
            </p:cNvPr>
            <p:cNvSpPr/>
            <p:nvPr/>
          </p:nvSpPr>
          <p:spPr>
            <a:xfrm>
              <a:off x="2087950" y="2819025"/>
              <a:ext cx="84075" cy="86925"/>
            </a:xfrm>
            <a:custGeom>
              <a:avLst/>
              <a:gdLst/>
              <a:ahLst/>
              <a:cxnLst/>
              <a:rect l="l" t="t" r="r" b="b"/>
              <a:pathLst>
                <a:path w="3363" h="3477" extrusionOk="0">
                  <a:moveTo>
                    <a:pt x="1539" y="1"/>
                  </a:moveTo>
                  <a:lnTo>
                    <a:pt x="1" y="2109"/>
                  </a:lnTo>
                  <a:lnTo>
                    <a:pt x="1824" y="3476"/>
                  </a:lnTo>
                  <a:lnTo>
                    <a:pt x="3362" y="1368"/>
                  </a:lnTo>
                  <a:lnTo>
                    <a:pt x="153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401;p70">
              <a:extLst>
                <a:ext uri="{FF2B5EF4-FFF2-40B4-BE49-F238E27FC236}">
                  <a16:creationId xmlns:a16="http://schemas.microsoft.com/office/drawing/2014/main" id="{B5A7CB72-D2AB-4178-8A56-A897AA888F7F}"/>
                </a:ext>
              </a:extLst>
            </p:cNvPr>
            <p:cNvSpPr/>
            <p:nvPr/>
          </p:nvSpPr>
          <p:spPr>
            <a:xfrm>
              <a:off x="1838700" y="2666625"/>
              <a:ext cx="329050" cy="207975"/>
            </a:xfrm>
            <a:custGeom>
              <a:avLst/>
              <a:gdLst/>
              <a:ahLst/>
              <a:cxnLst/>
              <a:rect l="l" t="t" r="r" b="b"/>
              <a:pathLst>
                <a:path w="13162" h="8319" extrusionOk="0">
                  <a:moveTo>
                    <a:pt x="10768" y="855"/>
                  </a:moveTo>
                  <a:lnTo>
                    <a:pt x="12648" y="2279"/>
                  </a:lnTo>
                  <a:lnTo>
                    <a:pt x="13161" y="1653"/>
                  </a:lnTo>
                  <a:lnTo>
                    <a:pt x="10768" y="855"/>
                  </a:lnTo>
                  <a:close/>
                  <a:moveTo>
                    <a:pt x="7521" y="1"/>
                  </a:moveTo>
                  <a:lnTo>
                    <a:pt x="7521" y="684"/>
                  </a:lnTo>
                  <a:lnTo>
                    <a:pt x="7407" y="1425"/>
                  </a:lnTo>
                  <a:lnTo>
                    <a:pt x="7179" y="2166"/>
                  </a:lnTo>
                  <a:lnTo>
                    <a:pt x="6951" y="2849"/>
                  </a:lnTo>
                  <a:lnTo>
                    <a:pt x="6609" y="3590"/>
                  </a:lnTo>
                  <a:lnTo>
                    <a:pt x="6153" y="4217"/>
                  </a:lnTo>
                  <a:lnTo>
                    <a:pt x="5698" y="4900"/>
                  </a:lnTo>
                  <a:lnTo>
                    <a:pt x="5128" y="5470"/>
                  </a:lnTo>
                  <a:lnTo>
                    <a:pt x="4558" y="6040"/>
                  </a:lnTo>
                  <a:lnTo>
                    <a:pt x="3988" y="6496"/>
                  </a:lnTo>
                  <a:lnTo>
                    <a:pt x="3362" y="6894"/>
                  </a:lnTo>
                  <a:lnTo>
                    <a:pt x="2678" y="7236"/>
                  </a:lnTo>
                  <a:lnTo>
                    <a:pt x="2051" y="7464"/>
                  </a:lnTo>
                  <a:lnTo>
                    <a:pt x="1368" y="7692"/>
                  </a:lnTo>
                  <a:lnTo>
                    <a:pt x="684" y="7806"/>
                  </a:lnTo>
                  <a:lnTo>
                    <a:pt x="0" y="7863"/>
                  </a:lnTo>
                  <a:lnTo>
                    <a:pt x="0" y="8148"/>
                  </a:lnTo>
                  <a:lnTo>
                    <a:pt x="570" y="8262"/>
                  </a:lnTo>
                  <a:lnTo>
                    <a:pt x="1254" y="8319"/>
                  </a:lnTo>
                  <a:lnTo>
                    <a:pt x="1823" y="8262"/>
                  </a:lnTo>
                  <a:lnTo>
                    <a:pt x="2336" y="8205"/>
                  </a:lnTo>
                  <a:lnTo>
                    <a:pt x="3533" y="7977"/>
                  </a:lnTo>
                  <a:lnTo>
                    <a:pt x="4786" y="7578"/>
                  </a:lnTo>
                  <a:lnTo>
                    <a:pt x="6096" y="7065"/>
                  </a:lnTo>
                  <a:lnTo>
                    <a:pt x="6381" y="6666"/>
                  </a:lnTo>
                  <a:lnTo>
                    <a:pt x="10711" y="798"/>
                  </a:lnTo>
                  <a:lnTo>
                    <a:pt x="9458" y="399"/>
                  </a:lnTo>
                  <a:lnTo>
                    <a:pt x="8432" y="114"/>
                  </a:lnTo>
                  <a:lnTo>
                    <a:pt x="752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402;p70">
              <a:extLst>
                <a:ext uri="{FF2B5EF4-FFF2-40B4-BE49-F238E27FC236}">
                  <a16:creationId xmlns:a16="http://schemas.microsoft.com/office/drawing/2014/main" id="{0C3C55D0-B718-4395-84FD-779B49279681}"/>
                </a:ext>
              </a:extLst>
            </p:cNvPr>
            <p:cNvSpPr/>
            <p:nvPr/>
          </p:nvSpPr>
          <p:spPr>
            <a:xfrm>
              <a:off x="2107900" y="2688000"/>
              <a:ext cx="59850" cy="35625"/>
            </a:xfrm>
            <a:custGeom>
              <a:avLst/>
              <a:gdLst/>
              <a:ahLst/>
              <a:cxnLst/>
              <a:rect l="l" t="t" r="r" b="b"/>
              <a:pathLst>
                <a:path w="2394" h="1425" fill="none" extrusionOk="0">
                  <a:moveTo>
                    <a:pt x="0" y="0"/>
                  </a:moveTo>
                  <a:lnTo>
                    <a:pt x="1880" y="1424"/>
                  </a:lnTo>
                  <a:lnTo>
                    <a:pt x="1880" y="1424"/>
                  </a:lnTo>
                  <a:lnTo>
                    <a:pt x="2393" y="798"/>
                  </a:lnTo>
                  <a:lnTo>
                    <a:pt x="2393" y="79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403;p70">
              <a:extLst>
                <a:ext uri="{FF2B5EF4-FFF2-40B4-BE49-F238E27FC236}">
                  <a16:creationId xmlns:a16="http://schemas.microsoft.com/office/drawing/2014/main" id="{99519315-7FB5-4150-9D95-54A07E59F031}"/>
                </a:ext>
              </a:extLst>
            </p:cNvPr>
            <p:cNvSpPr/>
            <p:nvPr/>
          </p:nvSpPr>
          <p:spPr>
            <a:xfrm>
              <a:off x="1838700" y="2666625"/>
              <a:ext cx="267800" cy="207975"/>
            </a:xfrm>
            <a:custGeom>
              <a:avLst/>
              <a:gdLst/>
              <a:ahLst/>
              <a:cxnLst/>
              <a:rect l="l" t="t" r="r" b="b"/>
              <a:pathLst>
                <a:path w="10712" h="8319" fill="none" extrusionOk="0">
                  <a:moveTo>
                    <a:pt x="7521" y="1"/>
                  </a:moveTo>
                  <a:lnTo>
                    <a:pt x="7521" y="1"/>
                  </a:lnTo>
                  <a:lnTo>
                    <a:pt x="7521" y="684"/>
                  </a:lnTo>
                  <a:lnTo>
                    <a:pt x="7407" y="1425"/>
                  </a:lnTo>
                  <a:lnTo>
                    <a:pt x="7179" y="2166"/>
                  </a:lnTo>
                  <a:lnTo>
                    <a:pt x="6951" y="2849"/>
                  </a:lnTo>
                  <a:lnTo>
                    <a:pt x="6609" y="3590"/>
                  </a:lnTo>
                  <a:lnTo>
                    <a:pt x="6153" y="4217"/>
                  </a:lnTo>
                  <a:lnTo>
                    <a:pt x="5698" y="4900"/>
                  </a:lnTo>
                  <a:lnTo>
                    <a:pt x="5128" y="5470"/>
                  </a:lnTo>
                  <a:lnTo>
                    <a:pt x="5128" y="5470"/>
                  </a:lnTo>
                  <a:lnTo>
                    <a:pt x="4558" y="6040"/>
                  </a:lnTo>
                  <a:lnTo>
                    <a:pt x="3988" y="6496"/>
                  </a:lnTo>
                  <a:lnTo>
                    <a:pt x="3362" y="6894"/>
                  </a:lnTo>
                  <a:lnTo>
                    <a:pt x="2678" y="7236"/>
                  </a:lnTo>
                  <a:lnTo>
                    <a:pt x="2051" y="7464"/>
                  </a:lnTo>
                  <a:lnTo>
                    <a:pt x="1368" y="7692"/>
                  </a:lnTo>
                  <a:lnTo>
                    <a:pt x="684" y="7806"/>
                  </a:lnTo>
                  <a:lnTo>
                    <a:pt x="0" y="7863"/>
                  </a:lnTo>
                  <a:lnTo>
                    <a:pt x="0" y="7863"/>
                  </a:lnTo>
                  <a:lnTo>
                    <a:pt x="0" y="8148"/>
                  </a:lnTo>
                  <a:lnTo>
                    <a:pt x="0" y="8148"/>
                  </a:lnTo>
                  <a:lnTo>
                    <a:pt x="570" y="8262"/>
                  </a:lnTo>
                  <a:lnTo>
                    <a:pt x="1254" y="8319"/>
                  </a:lnTo>
                  <a:lnTo>
                    <a:pt x="1254" y="8319"/>
                  </a:lnTo>
                  <a:lnTo>
                    <a:pt x="1823" y="8262"/>
                  </a:lnTo>
                  <a:lnTo>
                    <a:pt x="2336" y="8205"/>
                  </a:lnTo>
                  <a:lnTo>
                    <a:pt x="3533" y="7977"/>
                  </a:lnTo>
                  <a:lnTo>
                    <a:pt x="4786" y="7578"/>
                  </a:lnTo>
                  <a:lnTo>
                    <a:pt x="6096" y="7065"/>
                  </a:lnTo>
                  <a:lnTo>
                    <a:pt x="6381" y="6666"/>
                  </a:lnTo>
                  <a:lnTo>
                    <a:pt x="10711" y="798"/>
                  </a:lnTo>
                  <a:lnTo>
                    <a:pt x="10711" y="798"/>
                  </a:lnTo>
                  <a:lnTo>
                    <a:pt x="9458" y="399"/>
                  </a:lnTo>
                  <a:lnTo>
                    <a:pt x="9458" y="399"/>
                  </a:lnTo>
                  <a:lnTo>
                    <a:pt x="9458" y="399"/>
                  </a:lnTo>
                  <a:lnTo>
                    <a:pt x="8432" y="114"/>
                  </a:lnTo>
                  <a:lnTo>
                    <a:pt x="8432" y="114"/>
                  </a:lnTo>
                  <a:lnTo>
                    <a:pt x="752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404;p70">
              <a:extLst>
                <a:ext uri="{FF2B5EF4-FFF2-40B4-BE49-F238E27FC236}">
                  <a16:creationId xmlns:a16="http://schemas.microsoft.com/office/drawing/2014/main" id="{847A55CC-FD08-4AED-9194-3CB512E9D017}"/>
                </a:ext>
              </a:extLst>
            </p:cNvPr>
            <p:cNvSpPr/>
            <p:nvPr/>
          </p:nvSpPr>
          <p:spPr>
            <a:xfrm>
              <a:off x="1998225" y="2686575"/>
              <a:ext cx="156700" cy="151000"/>
            </a:xfrm>
            <a:custGeom>
              <a:avLst/>
              <a:gdLst/>
              <a:ahLst/>
              <a:cxnLst/>
              <a:rect l="l" t="t" r="r" b="b"/>
              <a:pathLst>
                <a:path w="6268" h="6040" extrusionOk="0">
                  <a:moveTo>
                    <a:pt x="4615" y="1026"/>
                  </a:moveTo>
                  <a:lnTo>
                    <a:pt x="5242" y="1538"/>
                  </a:lnTo>
                  <a:lnTo>
                    <a:pt x="4786" y="2165"/>
                  </a:lnTo>
                  <a:lnTo>
                    <a:pt x="4159" y="1709"/>
                  </a:lnTo>
                  <a:lnTo>
                    <a:pt x="4615" y="1026"/>
                  </a:lnTo>
                  <a:close/>
                  <a:moveTo>
                    <a:pt x="3761" y="2165"/>
                  </a:moveTo>
                  <a:lnTo>
                    <a:pt x="4444" y="2678"/>
                  </a:lnTo>
                  <a:lnTo>
                    <a:pt x="3932" y="3305"/>
                  </a:lnTo>
                  <a:lnTo>
                    <a:pt x="3305" y="2849"/>
                  </a:lnTo>
                  <a:lnTo>
                    <a:pt x="3761" y="2165"/>
                  </a:lnTo>
                  <a:close/>
                  <a:moveTo>
                    <a:pt x="4330" y="0"/>
                  </a:moveTo>
                  <a:lnTo>
                    <a:pt x="0" y="5868"/>
                  </a:lnTo>
                  <a:lnTo>
                    <a:pt x="228" y="6039"/>
                  </a:lnTo>
                  <a:lnTo>
                    <a:pt x="1425" y="5413"/>
                  </a:lnTo>
                  <a:lnTo>
                    <a:pt x="2735" y="3589"/>
                  </a:lnTo>
                  <a:lnTo>
                    <a:pt x="3419" y="4045"/>
                  </a:lnTo>
                  <a:lnTo>
                    <a:pt x="3305" y="4216"/>
                  </a:lnTo>
                  <a:lnTo>
                    <a:pt x="4444" y="3305"/>
                  </a:lnTo>
                  <a:lnTo>
                    <a:pt x="5527" y="2336"/>
                  </a:lnTo>
                  <a:lnTo>
                    <a:pt x="5812" y="1937"/>
                  </a:lnTo>
                  <a:lnTo>
                    <a:pt x="5869" y="1937"/>
                  </a:lnTo>
                  <a:lnTo>
                    <a:pt x="6267" y="1481"/>
                  </a:lnTo>
                  <a:lnTo>
                    <a:pt x="4387" y="57"/>
                  </a:lnTo>
                  <a:lnTo>
                    <a:pt x="4330" y="0"/>
                  </a:lnTo>
                  <a:close/>
                </a:path>
              </a:pathLst>
            </a:custGeom>
            <a:solidFill>
              <a:srgbClr val="B4B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405;p70">
              <a:extLst>
                <a:ext uri="{FF2B5EF4-FFF2-40B4-BE49-F238E27FC236}">
                  <a16:creationId xmlns:a16="http://schemas.microsoft.com/office/drawing/2014/main" id="{E42D468C-FC2A-49BD-BA2E-BF3BAD2DFA8E}"/>
                </a:ext>
              </a:extLst>
            </p:cNvPr>
            <p:cNvSpPr/>
            <p:nvPr/>
          </p:nvSpPr>
          <p:spPr>
            <a:xfrm>
              <a:off x="2080825" y="2740700"/>
              <a:ext cx="28525" cy="28500"/>
            </a:xfrm>
            <a:custGeom>
              <a:avLst/>
              <a:gdLst/>
              <a:ahLst/>
              <a:cxnLst/>
              <a:rect l="l" t="t" r="r" b="b"/>
              <a:pathLst>
                <a:path w="1141" h="1140" fill="none" extrusionOk="0">
                  <a:moveTo>
                    <a:pt x="628" y="1140"/>
                  </a:moveTo>
                  <a:lnTo>
                    <a:pt x="1" y="684"/>
                  </a:lnTo>
                  <a:lnTo>
                    <a:pt x="457" y="0"/>
                  </a:lnTo>
                  <a:lnTo>
                    <a:pt x="1140" y="513"/>
                  </a:lnTo>
                  <a:lnTo>
                    <a:pt x="628"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406;p70">
              <a:extLst>
                <a:ext uri="{FF2B5EF4-FFF2-40B4-BE49-F238E27FC236}">
                  <a16:creationId xmlns:a16="http://schemas.microsoft.com/office/drawing/2014/main" id="{DDEDAF16-74A5-453B-8EBD-DCA334094222}"/>
                </a:ext>
              </a:extLst>
            </p:cNvPr>
            <p:cNvSpPr/>
            <p:nvPr/>
          </p:nvSpPr>
          <p:spPr>
            <a:xfrm>
              <a:off x="2102200" y="2712200"/>
              <a:ext cx="27075" cy="28525"/>
            </a:xfrm>
            <a:custGeom>
              <a:avLst/>
              <a:gdLst/>
              <a:ahLst/>
              <a:cxnLst/>
              <a:rect l="l" t="t" r="r" b="b"/>
              <a:pathLst>
                <a:path w="1083" h="1141" fill="none" extrusionOk="0">
                  <a:moveTo>
                    <a:pt x="627" y="1140"/>
                  </a:moveTo>
                  <a:lnTo>
                    <a:pt x="0" y="684"/>
                  </a:lnTo>
                  <a:lnTo>
                    <a:pt x="456" y="1"/>
                  </a:lnTo>
                  <a:lnTo>
                    <a:pt x="1083" y="513"/>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407;p70">
              <a:extLst>
                <a:ext uri="{FF2B5EF4-FFF2-40B4-BE49-F238E27FC236}">
                  <a16:creationId xmlns:a16="http://schemas.microsoft.com/office/drawing/2014/main" id="{655547A6-BF31-4DE5-B261-7DA6CE8350F2}"/>
                </a:ext>
              </a:extLst>
            </p:cNvPr>
            <p:cNvSpPr/>
            <p:nvPr/>
          </p:nvSpPr>
          <p:spPr>
            <a:xfrm>
              <a:off x="1998225" y="2686575"/>
              <a:ext cx="156700" cy="151000"/>
            </a:xfrm>
            <a:custGeom>
              <a:avLst/>
              <a:gdLst/>
              <a:ahLst/>
              <a:cxnLst/>
              <a:rect l="l" t="t" r="r" b="b"/>
              <a:pathLst>
                <a:path w="6268" h="6040" fill="none" extrusionOk="0">
                  <a:moveTo>
                    <a:pt x="4330" y="0"/>
                  </a:moveTo>
                  <a:lnTo>
                    <a:pt x="0" y="5868"/>
                  </a:lnTo>
                  <a:lnTo>
                    <a:pt x="228" y="6039"/>
                  </a:lnTo>
                  <a:lnTo>
                    <a:pt x="228" y="6039"/>
                  </a:lnTo>
                  <a:lnTo>
                    <a:pt x="1425" y="5413"/>
                  </a:lnTo>
                  <a:lnTo>
                    <a:pt x="2735" y="3589"/>
                  </a:lnTo>
                  <a:lnTo>
                    <a:pt x="3419" y="4045"/>
                  </a:lnTo>
                  <a:lnTo>
                    <a:pt x="3305" y="4216"/>
                  </a:lnTo>
                  <a:lnTo>
                    <a:pt x="3305" y="4216"/>
                  </a:lnTo>
                  <a:lnTo>
                    <a:pt x="4444" y="3305"/>
                  </a:lnTo>
                  <a:lnTo>
                    <a:pt x="5527" y="2336"/>
                  </a:lnTo>
                  <a:lnTo>
                    <a:pt x="5812" y="1937"/>
                  </a:lnTo>
                  <a:lnTo>
                    <a:pt x="5869" y="1937"/>
                  </a:lnTo>
                  <a:lnTo>
                    <a:pt x="5869" y="1937"/>
                  </a:lnTo>
                  <a:lnTo>
                    <a:pt x="6267" y="1481"/>
                  </a:lnTo>
                  <a:lnTo>
                    <a:pt x="4387" y="57"/>
                  </a:lnTo>
                  <a:lnTo>
                    <a:pt x="4387" y="57"/>
                  </a:lnTo>
                  <a:lnTo>
                    <a:pt x="433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408;p70">
              <a:extLst>
                <a:ext uri="{FF2B5EF4-FFF2-40B4-BE49-F238E27FC236}">
                  <a16:creationId xmlns:a16="http://schemas.microsoft.com/office/drawing/2014/main" id="{98035D5D-A74A-47CF-B526-798A387C0C94}"/>
                </a:ext>
              </a:extLst>
            </p:cNvPr>
            <p:cNvSpPr/>
            <p:nvPr/>
          </p:nvSpPr>
          <p:spPr>
            <a:xfrm>
              <a:off x="1991100" y="2833275"/>
              <a:ext cx="12850" cy="10000"/>
            </a:xfrm>
            <a:custGeom>
              <a:avLst/>
              <a:gdLst/>
              <a:ahLst/>
              <a:cxnLst/>
              <a:rect l="l" t="t" r="r" b="b"/>
              <a:pathLst>
                <a:path w="514" h="400" extrusionOk="0">
                  <a:moveTo>
                    <a:pt x="285" y="0"/>
                  </a:moveTo>
                  <a:lnTo>
                    <a:pt x="0" y="399"/>
                  </a:lnTo>
                  <a:lnTo>
                    <a:pt x="0" y="399"/>
                  </a:lnTo>
                  <a:lnTo>
                    <a:pt x="513" y="171"/>
                  </a:lnTo>
                  <a:lnTo>
                    <a:pt x="285"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409;p70">
              <a:extLst>
                <a:ext uri="{FF2B5EF4-FFF2-40B4-BE49-F238E27FC236}">
                  <a16:creationId xmlns:a16="http://schemas.microsoft.com/office/drawing/2014/main" id="{52495C95-2B29-4623-BB02-C5FDCA4928EC}"/>
                </a:ext>
              </a:extLst>
            </p:cNvPr>
            <p:cNvSpPr/>
            <p:nvPr/>
          </p:nvSpPr>
          <p:spPr>
            <a:xfrm>
              <a:off x="1991100" y="2833275"/>
              <a:ext cx="12850" cy="10000"/>
            </a:xfrm>
            <a:custGeom>
              <a:avLst/>
              <a:gdLst/>
              <a:ahLst/>
              <a:cxnLst/>
              <a:rect l="l" t="t" r="r" b="b"/>
              <a:pathLst>
                <a:path w="514" h="400" fill="none" extrusionOk="0">
                  <a:moveTo>
                    <a:pt x="285" y="0"/>
                  </a:moveTo>
                  <a:lnTo>
                    <a:pt x="0" y="399"/>
                  </a:lnTo>
                  <a:lnTo>
                    <a:pt x="0" y="399"/>
                  </a:lnTo>
                  <a:lnTo>
                    <a:pt x="513" y="171"/>
                  </a:lnTo>
                  <a:lnTo>
                    <a:pt x="2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410;p70">
              <a:extLst>
                <a:ext uri="{FF2B5EF4-FFF2-40B4-BE49-F238E27FC236}">
                  <a16:creationId xmlns:a16="http://schemas.microsoft.com/office/drawing/2014/main" id="{EE6980B2-7545-40B9-833C-CC42B25BD6C7}"/>
                </a:ext>
              </a:extLst>
            </p:cNvPr>
            <p:cNvSpPr/>
            <p:nvPr/>
          </p:nvSpPr>
          <p:spPr>
            <a:xfrm>
              <a:off x="2033825" y="2776300"/>
              <a:ext cx="49875" cy="45600"/>
            </a:xfrm>
            <a:custGeom>
              <a:avLst/>
              <a:gdLst/>
              <a:ahLst/>
              <a:cxnLst/>
              <a:rect l="l" t="t" r="r" b="b"/>
              <a:pathLst>
                <a:path w="1995" h="1824" extrusionOk="0">
                  <a:moveTo>
                    <a:pt x="1311" y="0"/>
                  </a:moveTo>
                  <a:lnTo>
                    <a:pt x="1" y="1824"/>
                  </a:lnTo>
                  <a:lnTo>
                    <a:pt x="969" y="1254"/>
                  </a:lnTo>
                  <a:lnTo>
                    <a:pt x="1881" y="627"/>
                  </a:lnTo>
                  <a:lnTo>
                    <a:pt x="1995" y="456"/>
                  </a:lnTo>
                  <a:lnTo>
                    <a:pt x="1311" y="0"/>
                  </a:lnTo>
                  <a:close/>
                </a:path>
              </a:pathLst>
            </a:custGeom>
            <a:solidFill>
              <a:srgbClr val="00A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411;p70">
              <a:extLst>
                <a:ext uri="{FF2B5EF4-FFF2-40B4-BE49-F238E27FC236}">
                  <a16:creationId xmlns:a16="http://schemas.microsoft.com/office/drawing/2014/main" id="{7F2891ED-5529-4E32-938D-E0784634271B}"/>
                </a:ext>
              </a:extLst>
            </p:cNvPr>
            <p:cNvSpPr/>
            <p:nvPr/>
          </p:nvSpPr>
          <p:spPr>
            <a:xfrm>
              <a:off x="2033825" y="2776300"/>
              <a:ext cx="49875" cy="45600"/>
            </a:xfrm>
            <a:custGeom>
              <a:avLst/>
              <a:gdLst/>
              <a:ahLst/>
              <a:cxnLst/>
              <a:rect l="l" t="t" r="r" b="b"/>
              <a:pathLst>
                <a:path w="1995" h="1824" fill="none" extrusionOk="0">
                  <a:moveTo>
                    <a:pt x="1311" y="0"/>
                  </a:moveTo>
                  <a:lnTo>
                    <a:pt x="1" y="1824"/>
                  </a:lnTo>
                  <a:lnTo>
                    <a:pt x="1" y="1824"/>
                  </a:lnTo>
                  <a:lnTo>
                    <a:pt x="969" y="1254"/>
                  </a:lnTo>
                  <a:lnTo>
                    <a:pt x="1881" y="627"/>
                  </a:lnTo>
                  <a:lnTo>
                    <a:pt x="1995" y="456"/>
                  </a:lnTo>
                  <a:lnTo>
                    <a:pt x="131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412;p70">
              <a:extLst>
                <a:ext uri="{FF2B5EF4-FFF2-40B4-BE49-F238E27FC236}">
                  <a16:creationId xmlns:a16="http://schemas.microsoft.com/office/drawing/2014/main" id="{3E2869DC-8F61-4F78-A3BD-DC4CDAD7D697}"/>
                </a:ext>
              </a:extLst>
            </p:cNvPr>
            <p:cNvSpPr/>
            <p:nvPr/>
          </p:nvSpPr>
          <p:spPr>
            <a:xfrm>
              <a:off x="2102200" y="2712200"/>
              <a:ext cx="27075" cy="28525"/>
            </a:xfrm>
            <a:custGeom>
              <a:avLst/>
              <a:gdLst/>
              <a:ahLst/>
              <a:cxnLst/>
              <a:rect l="l" t="t" r="r" b="b"/>
              <a:pathLst>
                <a:path w="1083" h="1141" extrusionOk="0">
                  <a:moveTo>
                    <a:pt x="456" y="1"/>
                  </a:moveTo>
                  <a:lnTo>
                    <a:pt x="0" y="684"/>
                  </a:lnTo>
                  <a:lnTo>
                    <a:pt x="627" y="1140"/>
                  </a:lnTo>
                  <a:lnTo>
                    <a:pt x="1083" y="513"/>
                  </a:lnTo>
                  <a:lnTo>
                    <a:pt x="456"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413;p70">
              <a:extLst>
                <a:ext uri="{FF2B5EF4-FFF2-40B4-BE49-F238E27FC236}">
                  <a16:creationId xmlns:a16="http://schemas.microsoft.com/office/drawing/2014/main" id="{8F8E3838-94B7-40D4-BE58-61518DA72F32}"/>
                </a:ext>
              </a:extLst>
            </p:cNvPr>
            <p:cNvSpPr/>
            <p:nvPr/>
          </p:nvSpPr>
          <p:spPr>
            <a:xfrm>
              <a:off x="2102200" y="2712200"/>
              <a:ext cx="27075" cy="28525"/>
            </a:xfrm>
            <a:custGeom>
              <a:avLst/>
              <a:gdLst/>
              <a:ahLst/>
              <a:cxnLst/>
              <a:rect l="l" t="t" r="r" b="b"/>
              <a:pathLst>
                <a:path w="1083" h="1141" fill="none" extrusionOk="0">
                  <a:moveTo>
                    <a:pt x="456" y="1"/>
                  </a:moveTo>
                  <a:lnTo>
                    <a:pt x="0" y="684"/>
                  </a:lnTo>
                  <a:lnTo>
                    <a:pt x="627" y="1140"/>
                  </a:lnTo>
                  <a:lnTo>
                    <a:pt x="1083" y="513"/>
                  </a:lnTo>
                  <a:lnTo>
                    <a:pt x="45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414;p70">
              <a:extLst>
                <a:ext uri="{FF2B5EF4-FFF2-40B4-BE49-F238E27FC236}">
                  <a16:creationId xmlns:a16="http://schemas.microsoft.com/office/drawing/2014/main" id="{68D81F2D-E995-4694-A26A-C3FED8B6DB30}"/>
                </a:ext>
              </a:extLst>
            </p:cNvPr>
            <p:cNvSpPr/>
            <p:nvPr/>
          </p:nvSpPr>
          <p:spPr>
            <a:xfrm>
              <a:off x="2080825" y="2740700"/>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415;p70">
              <a:extLst>
                <a:ext uri="{FF2B5EF4-FFF2-40B4-BE49-F238E27FC236}">
                  <a16:creationId xmlns:a16="http://schemas.microsoft.com/office/drawing/2014/main" id="{B3D42803-27BC-42D0-95EF-F10C497EAEF9}"/>
                </a:ext>
              </a:extLst>
            </p:cNvPr>
            <p:cNvSpPr/>
            <p:nvPr/>
          </p:nvSpPr>
          <p:spPr>
            <a:xfrm>
              <a:off x="2080825" y="2740700"/>
              <a:ext cx="28525" cy="28500"/>
            </a:xfrm>
            <a:custGeom>
              <a:avLst/>
              <a:gdLst/>
              <a:ahLst/>
              <a:cxnLst/>
              <a:rect l="l" t="t" r="r" b="b"/>
              <a:pathLst>
                <a:path w="1141" h="1140" fill="none" extrusionOk="0">
                  <a:moveTo>
                    <a:pt x="457" y="0"/>
                  </a:moveTo>
                  <a:lnTo>
                    <a:pt x="1" y="684"/>
                  </a:lnTo>
                  <a:lnTo>
                    <a:pt x="628" y="1140"/>
                  </a:lnTo>
                  <a:lnTo>
                    <a:pt x="1140" y="513"/>
                  </a:lnTo>
                  <a:lnTo>
                    <a:pt x="45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416;p70">
              <a:extLst>
                <a:ext uri="{FF2B5EF4-FFF2-40B4-BE49-F238E27FC236}">
                  <a16:creationId xmlns:a16="http://schemas.microsoft.com/office/drawing/2014/main" id="{4959C776-B135-4FEB-8C63-E9FBF9AB6D04}"/>
                </a:ext>
              </a:extLst>
            </p:cNvPr>
            <p:cNvSpPr/>
            <p:nvPr/>
          </p:nvSpPr>
          <p:spPr>
            <a:xfrm>
              <a:off x="2136375" y="2735000"/>
              <a:ext cx="8575" cy="10000"/>
            </a:xfrm>
            <a:custGeom>
              <a:avLst/>
              <a:gdLst/>
              <a:ahLst/>
              <a:cxnLst/>
              <a:rect l="l" t="t" r="r" b="b"/>
              <a:pathLst>
                <a:path w="343" h="400" extrusionOk="0">
                  <a:moveTo>
                    <a:pt x="286" y="0"/>
                  </a:moveTo>
                  <a:lnTo>
                    <a:pt x="1" y="399"/>
                  </a:lnTo>
                  <a:lnTo>
                    <a:pt x="343"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17;p70">
              <a:extLst>
                <a:ext uri="{FF2B5EF4-FFF2-40B4-BE49-F238E27FC236}">
                  <a16:creationId xmlns:a16="http://schemas.microsoft.com/office/drawing/2014/main" id="{D4557A5C-69C1-4FD7-967C-4EA4E7BF7AEE}"/>
                </a:ext>
              </a:extLst>
            </p:cNvPr>
            <p:cNvSpPr/>
            <p:nvPr/>
          </p:nvSpPr>
          <p:spPr>
            <a:xfrm>
              <a:off x="2136375" y="2735000"/>
              <a:ext cx="8575" cy="10000"/>
            </a:xfrm>
            <a:custGeom>
              <a:avLst/>
              <a:gdLst/>
              <a:ahLst/>
              <a:cxnLst/>
              <a:rect l="l" t="t" r="r" b="b"/>
              <a:pathLst>
                <a:path w="343" h="400" fill="none" extrusionOk="0">
                  <a:moveTo>
                    <a:pt x="286" y="0"/>
                  </a:moveTo>
                  <a:lnTo>
                    <a:pt x="1" y="399"/>
                  </a:lnTo>
                  <a:lnTo>
                    <a:pt x="1" y="399"/>
                  </a:lnTo>
                  <a:lnTo>
                    <a:pt x="343" y="0"/>
                  </a:lnTo>
                  <a:lnTo>
                    <a:pt x="28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8;p70">
              <a:extLst>
                <a:ext uri="{FF2B5EF4-FFF2-40B4-BE49-F238E27FC236}">
                  <a16:creationId xmlns:a16="http://schemas.microsoft.com/office/drawing/2014/main" id="{6D75A07C-7BE1-4509-86F1-C486E79D5FBF}"/>
                </a:ext>
              </a:extLst>
            </p:cNvPr>
            <p:cNvSpPr/>
            <p:nvPr/>
          </p:nvSpPr>
          <p:spPr>
            <a:xfrm>
              <a:off x="1663500" y="2499975"/>
              <a:ext cx="363225" cy="363225"/>
            </a:xfrm>
            <a:custGeom>
              <a:avLst/>
              <a:gdLst/>
              <a:ahLst/>
              <a:cxnLst/>
              <a:rect l="l" t="t" r="r" b="b"/>
              <a:pathLst>
                <a:path w="14529" h="14529" extrusionOk="0">
                  <a:moveTo>
                    <a:pt x="7407" y="1"/>
                  </a:moveTo>
                  <a:lnTo>
                    <a:pt x="6723" y="58"/>
                  </a:lnTo>
                  <a:lnTo>
                    <a:pt x="6040" y="171"/>
                  </a:lnTo>
                  <a:lnTo>
                    <a:pt x="5413" y="399"/>
                  </a:lnTo>
                  <a:lnTo>
                    <a:pt x="4729" y="627"/>
                  </a:lnTo>
                  <a:lnTo>
                    <a:pt x="4103" y="969"/>
                  </a:lnTo>
                  <a:lnTo>
                    <a:pt x="3476" y="1368"/>
                  </a:lnTo>
                  <a:lnTo>
                    <a:pt x="2849" y="1824"/>
                  </a:lnTo>
                  <a:lnTo>
                    <a:pt x="2336" y="2336"/>
                  </a:lnTo>
                  <a:lnTo>
                    <a:pt x="1824" y="2906"/>
                  </a:lnTo>
                  <a:lnTo>
                    <a:pt x="1368" y="3476"/>
                  </a:lnTo>
                  <a:lnTo>
                    <a:pt x="969" y="4103"/>
                  </a:lnTo>
                  <a:lnTo>
                    <a:pt x="627" y="4729"/>
                  </a:lnTo>
                  <a:lnTo>
                    <a:pt x="342" y="5413"/>
                  </a:lnTo>
                  <a:lnTo>
                    <a:pt x="171" y="6097"/>
                  </a:lnTo>
                  <a:lnTo>
                    <a:pt x="57" y="6780"/>
                  </a:lnTo>
                  <a:lnTo>
                    <a:pt x="1" y="7464"/>
                  </a:lnTo>
                  <a:lnTo>
                    <a:pt x="1" y="8148"/>
                  </a:lnTo>
                  <a:lnTo>
                    <a:pt x="57" y="8832"/>
                  </a:lnTo>
                  <a:lnTo>
                    <a:pt x="228" y="9515"/>
                  </a:lnTo>
                  <a:lnTo>
                    <a:pt x="399" y="10142"/>
                  </a:lnTo>
                  <a:lnTo>
                    <a:pt x="684" y="10769"/>
                  </a:lnTo>
                  <a:lnTo>
                    <a:pt x="1083" y="11395"/>
                  </a:lnTo>
                  <a:lnTo>
                    <a:pt x="1482" y="12022"/>
                  </a:lnTo>
                  <a:lnTo>
                    <a:pt x="1995" y="12592"/>
                  </a:lnTo>
                  <a:lnTo>
                    <a:pt x="2564" y="13105"/>
                  </a:lnTo>
                  <a:lnTo>
                    <a:pt x="3134" y="13503"/>
                  </a:lnTo>
                  <a:lnTo>
                    <a:pt x="3761" y="13845"/>
                  </a:lnTo>
                  <a:lnTo>
                    <a:pt x="4388" y="14130"/>
                  </a:lnTo>
                  <a:lnTo>
                    <a:pt x="5071" y="14358"/>
                  </a:lnTo>
                  <a:lnTo>
                    <a:pt x="5698" y="14472"/>
                  </a:lnTo>
                  <a:lnTo>
                    <a:pt x="6382" y="14529"/>
                  </a:lnTo>
                  <a:lnTo>
                    <a:pt x="7065" y="14529"/>
                  </a:lnTo>
                  <a:lnTo>
                    <a:pt x="7749" y="14472"/>
                  </a:lnTo>
                  <a:lnTo>
                    <a:pt x="8433" y="14358"/>
                  </a:lnTo>
                  <a:lnTo>
                    <a:pt x="9059" y="14130"/>
                  </a:lnTo>
                  <a:lnTo>
                    <a:pt x="9743" y="13845"/>
                  </a:lnTo>
                  <a:lnTo>
                    <a:pt x="10370" y="13503"/>
                  </a:lnTo>
                  <a:lnTo>
                    <a:pt x="10996" y="13105"/>
                  </a:lnTo>
                  <a:lnTo>
                    <a:pt x="11566" y="12649"/>
                  </a:lnTo>
                  <a:lnTo>
                    <a:pt x="12136" y="12136"/>
                  </a:lnTo>
                  <a:lnTo>
                    <a:pt x="12649" y="11623"/>
                  </a:lnTo>
                  <a:lnTo>
                    <a:pt x="13104" y="10997"/>
                  </a:lnTo>
                  <a:lnTo>
                    <a:pt x="13503" y="10370"/>
                  </a:lnTo>
                  <a:lnTo>
                    <a:pt x="13845" y="9743"/>
                  </a:lnTo>
                  <a:lnTo>
                    <a:pt x="14130" y="9116"/>
                  </a:lnTo>
                  <a:lnTo>
                    <a:pt x="14301" y="8433"/>
                  </a:lnTo>
                  <a:lnTo>
                    <a:pt x="14472" y="7749"/>
                  </a:lnTo>
                  <a:lnTo>
                    <a:pt x="14529" y="7065"/>
                  </a:lnTo>
                  <a:lnTo>
                    <a:pt x="14529" y="6439"/>
                  </a:lnTo>
                  <a:lnTo>
                    <a:pt x="14472" y="5755"/>
                  </a:lnTo>
                  <a:lnTo>
                    <a:pt x="14358" y="5071"/>
                  </a:lnTo>
                  <a:lnTo>
                    <a:pt x="14130" y="4445"/>
                  </a:lnTo>
                  <a:lnTo>
                    <a:pt x="13845" y="3818"/>
                  </a:lnTo>
                  <a:lnTo>
                    <a:pt x="13503" y="3191"/>
                  </a:lnTo>
                  <a:lnTo>
                    <a:pt x="13048" y="2564"/>
                  </a:lnTo>
                  <a:lnTo>
                    <a:pt x="12535" y="2052"/>
                  </a:lnTo>
                  <a:lnTo>
                    <a:pt x="11965" y="1539"/>
                  </a:lnTo>
                  <a:lnTo>
                    <a:pt x="11395" y="1083"/>
                  </a:lnTo>
                  <a:lnTo>
                    <a:pt x="10769" y="741"/>
                  </a:lnTo>
                  <a:lnTo>
                    <a:pt x="10142" y="456"/>
                  </a:lnTo>
                  <a:lnTo>
                    <a:pt x="9458" y="228"/>
                  </a:lnTo>
                  <a:lnTo>
                    <a:pt x="8774" y="58"/>
                  </a:lnTo>
                  <a:lnTo>
                    <a:pt x="80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19;p70">
              <a:extLst>
                <a:ext uri="{FF2B5EF4-FFF2-40B4-BE49-F238E27FC236}">
                  <a16:creationId xmlns:a16="http://schemas.microsoft.com/office/drawing/2014/main" id="{C2A9A58C-281D-4BF4-A791-E85D6887F05B}"/>
                </a:ext>
              </a:extLst>
            </p:cNvPr>
            <p:cNvSpPr/>
            <p:nvPr/>
          </p:nvSpPr>
          <p:spPr>
            <a:xfrm>
              <a:off x="1663500" y="2499975"/>
              <a:ext cx="363225" cy="363225"/>
            </a:xfrm>
            <a:custGeom>
              <a:avLst/>
              <a:gdLst/>
              <a:ahLst/>
              <a:cxnLst/>
              <a:rect l="l" t="t" r="r" b="b"/>
              <a:pathLst>
                <a:path w="14529" h="14529" fill="none" extrusionOk="0">
                  <a:moveTo>
                    <a:pt x="1995" y="12592"/>
                  </a:moveTo>
                  <a:lnTo>
                    <a:pt x="1995" y="12592"/>
                  </a:lnTo>
                  <a:lnTo>
                    <a:pt x="2564" y="13105"/>
                  </a:lnTo>
                  <a:lnTo>
                    <a:pt x="3134" y="13503"/>
                  </a:lnTo>
                  <a:lnTo>
                    <a:pt x="3761" y="13845"/>
                  </a:lnTo>
                  <a:lnTo>
                    <a:pt x="4388" y="14130"/>
                  </a:lnTo>
                  <a:lnTo>
                    <a:pt x="5071" y="14358"/>
                  </a:lnTo>
                  <a:lnTo>
                    <a:pt x="5698" y="14472"/>
                  </a:lnTo>
                  <a:lnTo>
                    <a:pt x="6382" y="14529"/>
                  </a:lnTo>
                  <a:lnTo>
                    <a:pt x="7065" y="14529"/>
                  </a:lnTo>
                  <a:lnTo>
                    <a:pt x="7749" y="14472"/>
                  </a:lnTo>
                  <a:lnTo>
                    <a:pt x="8433" y="14358"/>
                  </a:lnTo>
                  <a:lnTo>
                    <a:pt x="9059" y="14130"/>
                  </a:lnTo>
                  <a:lnTo>
                    <a:pt x="9743" y="13845"/>
                  </a:lnTo>
                  <a:lnTo>
                    <a:pt x="10370" y="13503"/>
                  </a:lnTo>
                  <a:lnTo>
                    <a:pt x="10996" y="13105"/>
                  </a:lnTo>
                  <a:lnTo>
                    <a:pt x="11566" y="12649"/>
                  </a:lnTo>
                  <a:lnTo>
                    <a:pt x="12136" y="12136"/>
                  </a:lnTo>
                  <a:lnTo>
                    <a:pt x="12136" y="12136"/>
                  </a:lnTo>
                  <a:lnTo>
                    <a:pt x="12649" y="11623"/>
                  </a:lnTo>
                  <a:lnTo>
                    <a:pt x="13104" y="10997"/>
                  </a:lnTo>
                  <a:lnTo>
                    <a:pt x="13503" y="10370"/>
                  </a:lnTo>
                  <a:lnTo>
                    <a:pt x="13845" y="9743"/>
                  </a:lnTo>
                  <a:lnTo>
                    <a:pt x="14130" y="9116"/>
                  </a:lnTo>
                  <a:lnTo>
                    <a:pt x="14301" y="8433"/>
                  </a:lnTo>
                  <a:lnTo>
                    <a:pt x="14472" y="7749"/>
                  </a:lnTo>
                  <a:lnTo>
                    <a:pt x="14529" y="7065"/>
                  </a:lnTo>
                  <a:lnTo>
                    <a:pt x="14529" y="6439"/>
                  </a:lnTo>
                  <a:lnTo>
                    <a:pt x="14472" y="5755"/>
                  </a:lnTo>
                  <a:lnTo>
                    <a:pt x="14358" y="5071"/>
                  </a:lnTo>
                  <a:lnTo>
                    <a:pt x="14130" y="4445"/>
                  </a:lnTo>
                  <a:lnTo>
                    <a:pt x="13845" y="3818"/>
                  </a:lnTo>
                  <a:lnTo>
                    <a:pt x="13503" y="3191"/>
                  </a:lnTo>
                  <a:lnTo>
                    <a:pt x="13048" y="2564"/>
                  </a:lnTo>
                  <a:lnTo>
                    <a:pt x="12535" y="2052"/>
                  </a:lnTo>
                  <a:lnTo>
                    <a:pt x="12535" y="2052"/>
                  </a:lnTo>
                  <a:lnTo>
                    <a:pt x="11965" y="1539"/>
                  </a:lnTo>
                  <a:lnTo>
                    <a:pt x="11395" y="1083"/>
                  </a:lnTo>
                  <a:lnTo>
                    <a:pt x="10769" y="741"/>
                  </a:lnTo>
                  <a:lnTo>
                    <a:pt x="10142" y="456"/>
                  </a:lnTo>
                  <a:lnTo>
                    <a:pt x="9458" y="228"/>
                  </a:lnTo>
                  <a:lnTo>
                    <a:pt x="8774" y="58"/>
                  </a:lnTo>
                  <a:lnTo>
                    <a:pt x="8091" y="1"/>
                  </a:lnTo>
                  <a:lnTo>
                    <a:pt x="7407" y="1"/>
                  </a:lnTo>
                  <a:lnTo>
                    <a:pt x="6723" y="58"/>
                  </a:lnTo>
                  <a:lnTo>
                    <a:pt x="6040" y="171"/>
                  </a:lnTo>
                  <a:lnTo>
                    <a:pt x="5413" y="399"/>
                  </a:lnTo>
                  <a:lnTo>
                    <a:pt x="4729" y="627"/>
                  </a:lnTo>
                  <a:lnTo>
                    <a:pt x="4103" y="969"/>
                  </a:lnTo>
                  <a:lnTo>
                    <a:pt x="3476" y="1368"/>
                  </a:lnTo>
                  <a:lnTo>
                    <a:pt x="2849" y="1824"/>
                  </a:lnTo>
                  <a:lnTo>
                    <a:pt x="2336" y="2336"/>
                  </a:lnTo>
                  <a:lnTo>
                    <a:pt x="2336" y="2336"/>
                  </a:lnTo>
                  <a:lnTo>
                    <a:pt x="1824" y="2906"/>
                  </a:lnTo>
                  <a:lnTo>
                    <a:pt x="1368" y="3476"/>
                  </a:lnTo>
                  <a:lnTo>
                    <a:pt x="969" y="4103"/>
                  </a:lnTo>
                  <a:lnTo>
                    <a:pt x="627" y="4729"/>
                  </a:lnTo>
                  <a:lnTo>
                    <a:pt x="342" y="5413"/>
                  </a:lnTo>
                  <a:lnTo>
                    <a:pt x="171" y="6097"/>
                  </a:lnTo>
                  <a:lnTo>
                    <a:pt x="57" y="6780"/>
                  </a:lnTo>
                  <a:lnTo>
                    <a:pt x="1" y="7464"/>
                  </a:lnTo>
                  <a:lnTo>
                    <a:pt x="1" y="8148"/>
                  </a:lnTo>
                  <a:lnTo>
                    <a:pt x="57" y="8832"/>
                  </a:lnTo>
                  <a:lnTo>
                    <a:pt x="228" y="9515"/>
                  </a:lnTo>
                  <a:lnTo>
                    <a:pt x="399" y="10142"/>
                  </a:lnTo>
                  <a:lnTo>
                    <a:pt x="684" y="10769"/>
                  </a:lnTo>
                  <a:lnTo>
                    <a:pt x="1083" y="11395"/>
                  </a:lnTo>
                  <a:lnTo>
                    <a:pt x="1482" y="12022"/>
                  </a:lnTo>
                  <a:lnTo>
                    <a:pt x="1995" y="125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20;p70">
              <a:extLst>
                <a:ext uri="{FF2B5EF4-FFF2-40B4-BE49-F238E27FC236}">
                  <a16:creationId xmlns:a16="http://schemas.microsoft.com/office/drawing/2014/main" id="{B78060BC-DC37-49A6-84FB-D4266DBEFE7F}"/>
                </a:ext>
              </a:extLst>
            </p:cNvPr>
            <p:cNvSpPr/>
            <p:nvPr/>
          </p:nvSpPr>
          <p:spPr>
            <a:xfrm>
              <a:off x="1734725" y="2529900"/>
              <a:ext cx="263525" cy="262100"/>
            </a:xfrm>
            <a:custGeom>
              <a:avLst/>
              <a:gdLst/>
              <a:ahLst/>
              <a:cxnLst/>
              <a:rect l="l" t="t" r="r" b="b"/>
              <a:pathLst>
                <a:path w="10541" h="10484" extrusionOk="0">
                  <a:moveTo>
                    <a:pt x="5413" y="0"/>
                  </a:moveTo>
                  <a:lnTo>
                    <a:pt x="4957" y="57"/>
                  </a:lnTo>
                  <a:lnTo>
                    <a:pt x="4444" y="114"/>
                  </a:lnTo>
                  <a:lnTo>
                    <a:pt x="3988" y="285"/>
                  </a:lnTo>
                  <a:lnTo>
                    <a:pt x="3533" y="456"/>
                  </a:lnTo>
                  <a:lnTo>
                    <a:pt x="3020" y="741"/>
                  </a:lnTo>
                  <a:lnTo>
                    <a:pt x="2621" y="1026"/>
                  </a:lnTo>
                  <a:lnTo>
                    <a:pt x="2165" y="1367"/>
                  </a:lnTo>
                  <a:lnTo>
                    <a:pt x="1766" y="1709"/>
                  </a:lnTo>
                  <a:lnTo>
                    <a:pt x="1368" y="2108"/>
                  </a:lnTo>
                  <a:lnTo>
                    <a:pt x="1026" y="2564"/>
                  </a:lnTo>
                  <a:lnTo>
                    <a:pt x="741" y="3020"/>
                  </a:lnTo>
                  <a:lnTo>
                    <a:pt x="513" y="3475"/>
                  </a:lnTo>
                  <a:lnTo>
                    <a:pt x="342" y="3931"/>
                  </a:lnTo>
                  <a:lnTo>
                    <a:pt x="171" y="4444"/>
                  </a:lnTo>
                  <a:lnTo>
                    <a:pt x="57" y="4900"/>
                  </a:lnTo>
                  <a:lnTo>
                    <a:pt x="0" y="5413"/>
                  </a:lnTo>
                  <a:lnTo>
                    <a:pt x="0" y="5868"/>
                  </a:lnTo>
                  <a:lnTo>
                    <a:pt x="57" y="6381"/>
                  </a:lnTo>
                  <a:lnTo>
                    <a:pt x="171" y="6837"/>
                  </a:lnTo>
                  <a:lnTo>
                    <a:pt x="285" y="7350"/>
                  </a:lnTo>
                  <a:lnTo>
                    <a:pt x="513" y="7805"/>
                  </a:lnTo>
                  <a:lnTo>
                    <a:pt x="741" y="8261"/>
                  </a:lnTo>
                  <a:lnTo>
                    <a:pt x="1083" y="8660"/>
                  </a:lnTo>
                  <a:lnTo>
                    <a:pt x="1425" y="9059"/>
                  </a:lnTo>
                  <a:lnTo>
                    <a:pt x="1880" y="9458"/>
                  </a:lnTo>
                  <a:lnTo>
                    <a:pt x="2279" y="9743"/>
                  </a:lnTo>
                  <a:lnTo>
                    <a:pt x="2735" y="10027"/>
                  </a:lnTo>
                  <a:lnTo>
                    <a:pt x="3191" y="10198"/>
                  </a:lnTo>
                  <a:lnTo>
                    <a:pt x="3647" y="10369"/>
                  </a:lnTo>
                  <a:lnTo>
                    <a:pt x="4102" y="10426"/>
                  </a:lnTo>
                  <a:lnTo>
                    <a:pt x="4615" y="10483"/>
                  </a:lnTo>
                  <a:lnTo>
                    <a:pt x="5071" y="10483"/>
                  </a:lnTo>
                  <a:lnTo>
                    <a:pt x="5584" y="10426"/>
                  </a:lnTo>
                  <a:lnTo>
                    <a:pt x="6039" y="10312"/>
                  </a:lnTo>
                  <a:lnTo>
                    <a:pt x="6495" y="10141"/>
                  </a:lnTo>
                  <a:lnTo>
                    <a:pt x="6951" y="9913"/>
                  </a:lnTo>
                  <a:lnTo>
                    <a:pt x="7407" y="9686"/>
                  </a:lnTo>
                  <a:lnTo>
                    <a:pt x="7863" y="9401"/>
                  </a:lnTo>
                  <a:lnTo>
                    <a:pt x="8318" y="9059"/>
                  </a:lnTo>
                  <a:lnTo>
                    <a:pt x="8717" y="8660"/>
                  </a:lnTo>
                  <a:lnTo>
                    <a:pt x="9059" y="8261"/>
                  </a:lnTo>
                  <a:lnTo>
                    <a:pt x="9401" y="7862"/>
                  </a:lnTo>
                  <a:lnTo>
                    <a:pt x="9743" y="7407"/>
                  </a:lnTo>
                  <a:lnTo>
                    <a:pt x="9971" y="6951"/>
                  </a:lnTo>
                  <a:lnTo>
                    <a:pt x="10142" y="6495"/>
                  </a:lnTo>
                  <a:lnTo>
                    <a:pt x="10312" y="5982"/>
                  </a:lnTo>
                  <a:lnTo>
                    <a:pt x="10426" y="5526"/>
                  </a:lnTo>
                  <a:lnTo>
                    <a:pt x="10483" y="5014"/>
                  </a:lnTo>
                  <a:lnTo>
                    <a:pt x="10540" y="4558"/>
                  </a:lnTo>
                  <a:lnTo>
                    <a:pt x="10483" y="4102"/>
                  </a:lnTo>
                  <a:lnTo>
                    <a:pt x="10369" y="3589"/>
                  </a:lnTo>
                  <a:lnTo>
                    <a:pt x="10255" y="3134"/>
                  </a:lnTo>
                  <a:lnTo>
                    <a:pt x="10028" y="2678"/>
                  </a:lnTo>
                  <a:lnTo>
                    <a:pt x="9800" y="2222"/>
                  </a:lnTo>
                  <a:lnTo>
                    <a:pt x="9515" y="1823"/>
                  </a:lnTo>
                  <a:lnTo>
                    <a:pt x="9116" y="1424"/>
                  </a:lnTo>
                  <a:lnTo>
                    <a:pt x="8717" y="1026"/>
                  </a:lnTo>
                  <a:lnTo>
                    <a:pt x="8261" y="741"/>
                  </a:lnTo>
                  <a:lnTo>
                    <a:pt x="7863" y="456"/>
                  </a:lnTo>
                  <a:lnTo>
                    <a:pt x="7350" y="285"/>
                  </a:lnTo>
                  <a:lnTo>
                    <a:pt x="6894" y="114"/>
                  </a:lnTo>
                  <a:lnTo>
                    <a:pt x="6438" y="0"/>
                  </a:lnTo>
                  <a:close/>
                </a:path>
              </a:pathLst>
            </a:custGeom>
            <a:solidFill>
              <a:srgbClr val="0D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21;p70">
              <a:extLst>
                <a:ext uri="{FF2B5EF4-FFF2-40B4-BE49-F238E27FC236}">
                  <a16:creationId xmlns:a16="http://schemas.microsoft.com/office/drawing/2014/main" id="{A850354A-2705-4A56-9CA9-5CE73021A7C5}"/>
                </a:ext>
              </a:extLst>
            </p:cNvPr>
            <p:cNvSpPr/>
            <p:nvPr/>
          </p:nvSpPr>
          <p:spPr>
            <a:xfrm>
              <a:off x="1734725" y="2529900"/>
              <a:ext cx="263525" cy="262100"/>
            </a:xfrm>
            <a:custGeom>
              <a:avLst/>
              <a:gdLst/>
              <a:ahLst/>
              <a:cxnLst/>
              <a:rect l="l" t="t" r="r" b="b"/>
              <a:pathLst>
                <a:path w="10541" h="10484" fill="none" extrusionOk="0">
                  <a:moveTo>
                    <a:pt x="1425" y="9059"/>
                  </a:moveTo>
                  <a:lnTo>
                    <a:pt x="1425" y="9059"/>
                  </a:lnTo>
                  <a:lnTo>
                    <a:pt x="1880" y="9458"/>
                  </a:lnTo>
                  <a:lnTo>
                    <a:pt x="2279" y="9743"/>
                  </a:lnTo>
                  <a:lnTo>
                    <a:pt x="2735" y="10027"/>
                  </a:lnTo>
                  <a:lnTo>
                    <a:pt x="3191" y="10198"/>
                  </a:lnTo>
                  <a:lnTo>
                    <a:pt x="3647" y="10369"/>
                  </a:lnTo>
                  <a:lnTo>
                    <a:pt x="4102" y="10426"/>
                  </a:lnTo>
                  <a:lnTo>
                    <a:pt x="4615" y="10483"/>
                  </a:lnTo>
                  <a:lnTo>
                    <a:pt x="5071" y="10483"/>
                  </a:lnTo>
                  <a:lnTo>
                    <a:pt x="5584" y="10426"/>
                  </a:lnTo>
                  <a:lnTo>
                    <a:pt x="6039" y="10312"/>
                  </a:lnTo>
                  <a:lnTo>
                    <a:pt x="6495" y="10141"/>
                  </a:lnTo>
                  <a:lnTo>
                    <a:pt x="6951" y="9913"/>
                  </a:lnTo>
                  <a:lnTo>
                    <a:pt x="7407" y="9686"/>
                  </a:lnTo>
                  <a:lnTo>
                    <a:pt x="7863" y="9401"/>
                  </a:lnTo>
                  <a:lnTo>
                    <a:pt x="8318" y="9059"/>
                  </a:lnTo>
                  <a:lnTo>
                    <a:pt x="8717" y="8660"/>
                  </a:lnTo>
                  <a:lnTo>
                    <a:pt x="8717" y="8660"/>
                  </a:lnTo>
                  <a:lnTo>
                    <a:pt x="9059" y="8261"/>
                  </a:lnTo>
                  <a:lnTo>
                    <a:pt x="9401" y="7862"/>
                  </a:lnTo>
                  <a:lnTo>
                    <a:pt x="9743" y="7407"/>
                  </a:lnTo>
                  <a:lnTo>
                    <a:pt x="9971" y="6951"/>
                  </a:lnTo>
                  <a:lnTo>
                    <a:pt x="10142" y="6495"/>
                  </a:lnTo>
                  <a:lnTo>
                    <a:pt x="10312" y="5982"/>
                  </a:lnTo>
                  <a:lnTo>
                    <a:pt x="10426" y="5526"/>
                  </a:lnTo>
                  <a:lnTo>
                    <a:pt x="10483" y="5014"/>
                  </a:lnTo>
                  <a:lnTo>
                    <a:pt x="10540" y="4558"/>
                  </a:lnTo>
                  <a:lnTo>
                    <a:pt x="10483" y="4102"/>
                  </a:lnTo>
                  <a:lnTo>
                    <a:pt x="10369" y="3589"/>
                  </a:lnTo>
                  <a:lnTo>
                    <a:pt x="10255" y="3134"/>
                  </a:lnTo>
                  <a:lnTo>
                    <a:pt x="10028" y="2678"/>
                  </a:lnTo>
                  <a:lnTo>
                    <a:pt x="9800" y="2222"/>
                  </a:lnTo>
                  <a:lnTo>
                    <a:pt x="9515" y="1823"/>
                  </a:lnTo>
                  <a:lnTo>
                    <a:pt x="9116" y="1424"/>
                  </a:lnTo>
                  <a:lnTo>
                    <a:pt x="9116" y="1424"/>
                  </a:lnTo>
                  <a:lnTo>
                    <a:pt x="8717" y="1026"/>
                  </a:lnTo>
                  <a:lnTo>
                    <a:pt x="8261" y="741"/>
                  </a:lnTo>
                  <a:lnTo>
                    <a:pt x="7863" y="456"/>
                  </a:lnTo>
                  <a:lnTo>
                    <a:pt x="7350" y="285"/>
                  </a:lnTo>
                  <a:lnTo>
                    <a:pt x="6894" y="114"/>
                  </a:lnTo>
                  <a:lnTo>
                    <a:pt x="6438" y="0"/>
                  </a:lnTo>
                  <a:lnTo>
                    <a:pt x="5925" y="0"/>
                  </a:lnTo>
                  <a:lnTo>
                    <a:pt x="5413" y="0"/>
                  </a:lnTo>
                  <a:lnTo>
                    <a:pt x="4957" y="57"/>
                  </a:lnTo>
                  <a:lnTo>
                    <a:pt x="4444" y="114"/>
                  </a:lnTo>
                  <a:lnTo>
                    <a:pt x="3988" y="285"/>
                  </a:lnTo>
                  <a:lnTo>
                    <a:pt x="3533" y="456"/>
                  </a:lnTo>
                  <a:lnTo>
                    <a:pt x="3020" y="741"/>
                  </a:lnTo>
                  <a:lnTo>
                    <a:pt x="2621" y="1026"/>
                  </a:lnTo>
                  <a:lnTo>
                    <a:pt x="2165" y="1367"/>
                  </a:lnTo>
                  <a:lnTo>
                    <a:pt x="1766" y="1709"/>
                  </a:lnTo>
                  <a:lnTo>
                    <a:pt x="1766" y="1709"/>
                  </a:lnTo>
                  <a:lnTo>
                    <a:pt x="1368" y="2108"/>
                  </a:lnTo>
                  <a:lnTo>
                    <a:pt x="1026" y="2564"/>
                  </a:lnTo>
                  <a:lnTo>
                    <a:pt x="741" y="3020"/>
                  </a:lnTo>
                  <a:lnTo>
                    <a:pt x="513" y="3475"/>
                  </a:lnTo>
                  <a:lnTo>
                    <a:pt x="342" y="3931"/>
                  </a:lnTo>
                  <a:lnTo>
                    <a:pt x="171" y="4444"/>
                  </a:lnTo>
                  <a:lnTo>
                    <a:pt x="57" y="4900"/>
                  </a:lnTo>
                  <a:lnTo>
                    <a:pt x="0" y="5413"/>
                  </a:lnTo>
                  <a:lnTo>
                    <a:pt x="0" y="5868"/>
                  </a:lnTo>
                  <a:lnTo>
                    <a:pt x="57" y="6381"/>
                  </a:lnTo>
                  <a:lnTo>
                    <a:pt x="171" y="6837"/>
                  </a:lnTo>
                  <a:lnTo>
                    <a:pt x="285" y="7350"/>
                  </a:lnTo>
                  <a:lnTo>
                    <a:pt x="513" y="7805"/>
                  </a:lnTo>
                  <a:lnTo>
                    <a:pt x="741" y="8261"/>
                  </a:lnTo>
                  <a:lnTo>
                    <a:pt x="1083" y="8660"/>
                  </a:lnTo>
                  <a:lnTo>
                    <a:pt x="1425" y="90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22;p70">
              <a:extLst>
                <a:ext uri="{FF2B5EF4-FFF2-40B4-BE49-F238E27FC236}">
                  <a16:creationId xmlns:a16="http://schemas.microsoft.com/office/drawing/2014/main" id="{0B55ECA6-1B70-4D0B-A098-2775F30410BA}"/>
                </a:ext>
              </a:extLst>
            </p:cNvPr>
            <p:cNvSpPr/>
            <p:nvPr/>
          </p:nvSpPr>
          <p:spPr>
            <a:xfrm>
              <a:off x="1770325" y="2746400"/>
              <a:ext cx="182350" cy="45600"/>
            </a:xfrm>
            <a:custGeom>
              <a:avLst/>
              <a:gdLst/>
              <a:ahLst/>
              <a:cxnLst/>
              <a:rect l="l" t="t" r="r" b="b"/>
              <a:pathLst>
                <a:path w="7294" h="1824" extrusionOk="0">
                  <a:moveTo>
                    <a:pt x="3305" y="1823"/>
                  </a:moveTo>
                  <a:lnTo>
                    <a:pt x="3305" y="1823"/>
                  </a:lnTo>
                  <a:lnTo>
                    <a:pt x="3305" y="1823"/>
                  </a:lnTo>
                  <a:lnTo>
                    <a:pt x="3305" y="1823"/>
                  </a:lnTo>
                  <a:lnTo>
                    <a:pt x="3305" y="1823"/>
                  </a:lnTo>
                  <a:lnTo>
                    <a:pt x="3305" y="1823"/>
                  </a:lnTo>
                  <a:close/>
                  <a:moveTo>
                    <a:pt x="1" y="399"/>
                  </a:moveTo>
                  <a:lnTo>
                    <a:pt x="1" y="399"/>
                  </a:lnTo>
                  <a:lnTo>
                    <a:pt x="399" y="741"/>
                  </a:lnTo>
                  <a:lnTo>
                    <a:pt x="798" y="1026"/>
                  </a:lnTo>
                  <a:lnTo>
                    <a:pt x="1197" y="1253"/>
                  </a:lnTo>
                  <a:lnTo>
                    <a:pt x="1596" y="1481"/>
                  </a:lnTo>
                  <a:lnTo>
                    <a:pt x="1995" y="1652"/>
                  </a:lnTo>
                  <a:lnTo>
                    <a:pt x="2393" y="1709"/>
                  </a:lnTo>
                  <a:lnTo>
                    <a:pt x="2849" y="1823"/>
                  </a:lnTo>
                  <a:lnTo>
                    <a:pt x="3305" y="1823"/>
                  </a:lnTo>
                  <a:lnTo>
                    <a:pt x="3305" y="1823"/>
                  </a:lnTo>
                  <a:lnTo>
                    <a:pt x="2849" y="1823"/>
                  </a:lnTo>
                  <a:lnTo>
                    <a:pt x="2393" y="1709"/>
                  </a:lnTo>
                  <a:lnTo>
                    <a:pt x="1995" y="1652"/>
                  </a:lnTo>
                  <a:lnTo>
                    <a:pt x="1596" y="1481"/>
                  </a:lnTo>
                  <a:lnTo>
                    <a:pt x="1197" y="1253"/>
                  </a:lnTo>
                  <a:lnTo>
                    <a:pt x="798" y="1026"/>
                  </a:lnTo>
                  <a:lnTo>
                    <a:pt x="399" y="741"/>
                  </a:lnTo>
                  <a:lnTo>
                    <a:pt x="1" y="399"/>
                  </a:lnTo>
                  <a:close/>
                  <a:moveTo>
                    <a:pt x="7293" y="0"/>
                  </a:moveTo>
                  <a:lnTo>
                    <a:pt x="7293" y="0"/>
                  </a:lnTo>
                  <a:lnTo>
                    <a:pt x="7293" y="0"/>
                  </a:lnTo>
                  <a:lnTo>
                    <a:pt x="7293" y="0"/>
                  </a:lnTo>
                  <a:lnTo>
                    <a:pt x="7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23;p70">
              <a:extLst>
                <a:ext uri="{FF2B5EF4-FFF2-40B4-BE49-F238E27FC236}">
                  <a16:creationId xmlns:a16="http://schemas.microsoft.com/office/drawing/2014/main" id="{1CA02512-2E51-47C2-A427-E18BF4EBACDA}"/>
                </a:ext>
              </a:extLst>
            </p:cNvPr>
            <p:cNvSpPr/>
            <p:nvPr/>
          </p:nvSpPr>
          <p:spPr>
            <a:xfrm>
              <a:off x="1852950" y="2791975"/>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24;p70">
              <a:extLst>
                <a:ext uri="{FF2B5EF4-FFF2-40B4-BE49-F238E27FC236}">
                  <a16:creationId xmlns:a16="http://schemas.microsoft.com/office/drawing/2014/main" id="{BC2166DA-65A2-488A-A93A-3A869C8CCDA2}"/>
                </a:ext>
              </a:extLst>
            </p:cNvPr>
            <p:cNvSpPr/>
            <p:nvPr/>
          </p:nvSpPr>
          <p:spPr>
            <a:xfrm>
              <a:off x="1770325" y="2756350"/>
              <a:ext cx="82650" cy="35650"/>
            </a:xfrm>
            <a:custGeom>
              <a:avLst/>
              <a:gdLst/>
              <a:ahLst/>
              <a:cxnLst/>
              <a:rect l="l" t="t" r="r" b="b"/>
              <a:pathLst>
                <a:path w="3306" h="1426" fill="none" extrusionOk="0">
                  <a:moveTo>
                    <a:pt x="1" y="1"/>
                  </a:moveTo>
                  <a:lnTo>
                    <a:pt x="1" y="1"/>
                  </a:lnTo>
                  <a:lnTo>
                    <a:pt x="399" y="343"/>
                  </a:lnTo>
                  <a:lnTo>
                    <a:pt x="798" y="628"/>
                  </a:lnTo>
                  <a:lnTo>
                    <a:pt x="1197" y="855"/>
                  </a:lnTo>
                  <a:lnTo>
                    <a:pt x="1596" y="1083"/>
                  </a:lnTo>
                  <a:lnTo>
                    <a:pt x="1995" y="1254"/>
                  </a:lnTo>
                  <a:lnTo>
                    <a:pt x="2393" y="1311"/>
                  </a:lnTo>
                  <a:lnTo>
                    <a:pt x="2849" y="1425"/>
                  </a:lnTo>
                  <a:lnTo>
                    <a:pt x="3305" y="1425"/>
                  </a:lnTo>
                  <a:lnTo>
                    <a:pt x="3305" y="1425"/>
                  </a:lnTo>
                  <a:lnTo>
                    <a:pt x="2849" y="1425"/>
                  </a:lnTo>
                  <a:lnTo>
                    <a:pt x="2393" y="1311"/>
                  </a:lnTo>
                  <a:lnTo>
                    <a:pt x="1995" y="1254"/>
                  </a:lnTo>
                  <a:lnTo>
                    <a:pt x="1596" y="1083"/>
                  </a:lnTo>
                  <a:lnTo>
                    <a:pt x="1197" y="855"/>
                  </a:lnTo>
                  <a:lnTo>
                    <a:pt x="798" y="628"/>
                  </a:lnTo>
                  <a:lnTo>
                    <a:pt x="399" y="343"/>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25;p70">
              <a:extLst>
                <a:ext uri="{FF2B5EF4-FFF2-40B4-BE49-F238E27FC236}">
                  <a16:creationId xmlns:a16="http://schemas.microsoft.com/office/drawing/2014/main" id="{E86263CA-9456-4D70-B8B9-0DAB8ABE2768}"/>
                </a:ext>
              </a:extLst>
            </p:cNvPr>
            <p:cNvSpPr/>
            <p:nvPr/>
          </p:nvSpPr>
          <p:spPr>
            <a:xfrm>
              <a:off x="1952650" y="2746400"/>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26;p70">
              <a:extLst>
                <a:ext uri="{FF2B5EF4-FFF2-40B4-BE49-F238E27FC236}">
                  <a16:creationId xmlns:a16="http://schemas.microsoft.com/office/drawing/2014/main" id="{A89E077E-4BFD-4CC7-99FC-08D1142E3386}"/>
                </a:ext>
              </a:extLst>
            </p:cNvPr>
            <p:cNvSpPr/>
            <p:nvPr/>
          </p:nvSpPr>
          <p:spPr>
            <a:xfrm>
              <a:off x="1734725" y="2569775"/>
              <a:ext cx="219375" cy="222225"/>
            </a:xfrm>
            <a:custGeom>
              <a:avLst/>
              <a:gdLst/>
              <a:ahLst/>
              <a:cxnLst/>
              <a:rect l="l" t="t" r="r" b="b"/>
              <a:pathLst>
                <a:path w="8775" h="8889" extrusionOk="0">
                  <a:moveTo>
                    <a:pt x="1880" y="0"/>
                  </a:moveTo>
                  <a:lnTo>
                    <a:pt x="1766" y="114"/>
                  </a:lnTo>
                  <a:lnTo>
                    <a:pt x="1368" y="570"/>
                  </a:lnTo>
                  <a:lnTo>
                    <a:pt x="1026" y="1026"/>
                  </a:lnTo>
                  <a:lnTo>
                    <a:pt x="684" y="1482"/>
                  </a:lnTo>
                  <a:lnTo>
                    <a:pt x="456" y="1994"/>
                  </a:lnTo>
                  <a:lnTo>
                    <a:pt x="285" y="2507"/>
                  </a:lnTo>
                  <a:lnTo>
                    <a:pt x="114" y="3020"/>
                  </a:lnTo>
                  <a:lnTo>
                    <a:pt x="57" y="3590"/>
                  </a:lnTo>
                  <a:lnTo>
                    <a:pt x="0" y="4102"/>
                  </a:lnTo>
                  <a:lnTo>
                    <a:pt x="57" y="4558"/>
                  </a:lnTo>
                  <a:lnTo>
                    <a:pt x="114" y="5014"/>
                  </a:lnTo>
                  <a:lnTo>
                    <a:pt x="228" y="5470"/>
                  </a:lnTo>
                  <a:lnTo>
                    <a:pt x="342" y="5869"/>
                  </a:lnTo>
                  <a:lnTo>
                    <a:pt x="570" y="6324"/>
                  </a:lnTo>
                  <a:lnTo>
                    <a:pt x="798" y="6723"/>
                  </a:lnTo>
                  <a:lnTo>
                    <a:pt x="1083" y="7122"/>
                  </a:lnTo>
                  <a:lnTo>
                    <a:pt x="1425" y="7464"/>
                  </a:lnTo>
                  <a:lnTo>
                    <a:pt x="1823" y="7806"/>
                  </a:lnTo>
                  <a:lnTo>
                    <a:pt x="2222" y="8091"/>
                  </a:lnTo>
                  <a:lnTo>
                    <a:pt x="2621" y="8318"/>
                  </a:lnTo>
                  <a:lnTo>
                    <a:pt x="3020" y="8546"/>
                  </a:lnTo>
                  <a:lnTo>
                    <a:pt x="3419" y="8717"/>
                  </a:lnTo>
                  <a:lnTo>
                    <a:pt x="3817" y="8774"/>
                  </a:lnTo>
                  <a:lnTo>
                    <a:pt x="4273" y="8888"/>
                  </a:lnTo>
                  <a:lnTo>
                    <a:pt x="4729" y="8888"/>
                  </a:lnTo>
                  <a:lnTo>
                    <a:pt x="5242" y="8831"/>
                  </a:lnTo>
                  <a:lnTo>
                    <a:pt x="5755" y="8774"/>
                  </a:lnTo>
                  <a:lnTo>
                    <a:pt x="6267" y="8603"/>
                  </a:lnTo>
                  <a:lnTo>
                    <a:pt x="6780" y="8432"/>
                  </a:lnTo>
                  <a:lnTo>
                    <a:pt x="7293" y="8148"/>
                  </a:lnTo>
                  <a:lnTo>
                    <a:pt x="7806" y="7863"/>
                  </a:lnTo>
                  <a:lnTo>
                    <a:pt x="8261" y="7464"/>
                  </a:lnTo>
                  <a:lnTo>
                    <a:pt x="8717" y="7065"/>
                  </a:lnTo>
                  <a:lnTo>
                    <a:pt x="8774" y="7008"/>
                  </a:lnTo>
                  <a:lnTo>
                    <a:pt x="8774" y="7008"/>
                  </a:lnTo>
                  <a:lnTo>
                    <a:pt x="7920" y="7179"/>
                  </a:lnTo>
                  <a:lnTo>
                    <a:pt x="7464" y="7236"/>
                  </a:lnTo>
                  <a:lnTo>
                    <a:pt x="7065" y="7293"/>
                  </a:lnTo>
                  <a:lnTo>
                    <a:pt x="6552" y="7236"/>
                  </a:lnTo>
                  <a:lnTo>
                    <a:pt x="6039" y="7179"/>
                  </a:lnTo>
                  <a:lnTo>
                    <a:pt x="5584" y="7065"/>
                  </a:lnTo>
                  <a:lnTo>
                    <a:pt x="5071" y="6894"/>
                  </a:lnTo>
                  <a:lnTo>
                    <a:pt x="4615" y="6666"/>
                  </a:lnTo>
                  <a:lnTo>
                    <a:pt x="4159" y="6381"/>
                  </a:lnTo>
                  <a:lnTo>
                    <a:pt x="3704" y="6040"/>
                  </a:lnTo>
                  <a:lnTo>
                    <a:pt x="3305" y="5641"/>
                  </a:lnTo>
                  <a:lnTo>
                    <a:pt x="2735" y="5014"/>
                  </a:lnTo>
                  <a:lnTo>
                    <a:pt x="2336" y="4387"/>
                  </a:lnTo>
                  <a:lnTo>
                    <a:pt x="1994" y="3704"/>
                  </a:lnTo>
                  <a:lnTo>
                    <a:pt x="1766" y="2963"/>
                  </a:lnTo>
                  <a:lnTo>
                    <a:pt x="1652" y="2222"/>
                  </a:lnTo>
                  <a:lnTo>
                    <a:pt x="1652" y="1482"/>
                  </a:lnTo>
                  <a:lnTo>
                    <a:pt x="1709" y="741"/>
                  </a:lnTo>
                  <a:lnTo>
                    <a:pt x="1880" y="0"/>
                  </a:lnTo>
                  <a:close/>
                </a:path>
              </a:pathLst>
            </a:custGeom>
            <a:solidFill>
              <a:srgbClr val="868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427;p70">
              <a:extLst>
                <a:ext uri="{FF2B5EF4-FFF2-40B4-BE49-F238E27FC236}">
                  <a16:creationId xmlns:a16="http://schemas.microsoft.com/office/drawing/2014/main" id="{48BBFF4A-A273-46B5-B0C7-2CC2C46B83CD}"/>
                </a:ext>
              </a:extLst>
            </p:cNvPr>
            <p:cNvSpPr/>
            <p:nvPr/>
          </p:nvSpPr>
          <p:spPr>
            <a:xfrm>
              <a:off x="1734725" y="2569775"/>
              <a:ext cx="219375" cy="222225"/>
            </a:xfrm>
            <a:custGeom>
              <a:avLst/>
              <a:gdLst/>
              <a:ahLst/>
              <a:cxnLst/>
              <a:rect l="l" t="t" r="r" b="b"/>
              <a:pathLst>
                <a:path w="8775" h="8889" fill="none" extrusionOk="0">
                  <a:moveTo>
                    <a:pt x="1880" y="0"/>
                  </a:moveTo>
                  <a:lnTo>
                    <a:pt x="1880" y="0"/>
                  </a:lnTo>
                  <a:lnTo>
                    <a:pt x="1766" y="114"/>
                  </a:lnTo>
                  <a:lnTo>
                    <a:pt x="1766" y="114"/>
                  </a:lnTo>
                  <a:lnTo>
                    <a:pt x="1766" y="114"/>
                  </a:lnTo>
                  <a:lnTo>
                    <a:pt x="1368" y="570"/>
                  </a:lnTo>
                  <a:lnTo>
                    <a:pt x="1026" y="1026"/>
                  </a:lnTo>
                  <a:lnTo>
                    <a:pt x="684" y="1482"/>
                  </a:lnTo>
                  <a:lnTo>
                    <a:pt x="456" y="1994"/>
                  </a:lnTo>
                  <a:lnTo>
                    <a:pt x="285" y="2507"/>
                  </a:lnTo>
                  <a:lnTo>
                    <a:pt x="114" y="3020"/>
                  </a:lnTo>
                  <a:lnTo>
                    <a:pt x="57" y="3590"/>
                  </a:lnTo>
                  <a:lnTo>
                    <a:pt x="0" y="4102"/>
                  </a:lnTo>
                  <a:lnTo>
                    <a:pt x="0" y="4102"/>
                  </a:lnTo>
                  <a:lnTo>
                    <a:pt x="57" y="4558"/>
                  </a:lnTo>
                  <a:lnTo>
                    <a:pt x="114" y="5014"/>
                  </a:lnTo>
                  <a:lnTo>
                    <a:pt x="228" y="5470"/>
                  </a:lnTo>
                  <a:lnTo>
                    <a:pt x="342" y="5869"/>
                  </a:lnTo>
                  <a:lnTo>
                    <a:pt x="570" y="6324"/>
                  </a:lnTo>
                  <a:lnTo>
                    <a:pt x="798" y="6723"/>
                  </a:lnTo>
                  <a:lnTo>
                    <a:pt x="1083" y="7122"/>
                  </a:lnTo>
                  <a:lnTo>
                    <a:pt x="1425" y="7464"/>
                  </a:lnTo>
                  <a:lnTo>
                    <a:pt x="1425" y="7464"/>
                  </a:lnTo>
                  <a:lnTo>
                    <a:pt x="1425" y="7464"/>
                  </a:lnTo>
                  <a:lnTo>
                    <a:pt x="1823" y="7806"/>
                  </a:lnTo>
                  <a:lnTo>
                    <a:pt x="2222" y="8091"/>
                  </a:lnTo>
                  <a:lnTo>
                    <a:pt x="2621" y="8318"/>
                  </a:lnTo>
                  <a:lnTo>
                    <a:pt x="3020" y="8546"/>
                  </a:lnTo>
                  <a:lnTo>
                    <a:pt x="3419" y="8717"/>
                  </a:lnTo>
                  <a:lnTo>
                    <a:pt x="3817" y="8774"/>
                  </a:lnTo>
                  <a:lnTo>
                    <a:pt x="4273" y="8888"/>
                  </a:lnTo>
                  <a:lnTo>
                    <a:pt x="4729" y="8888"/>
                  </a:lnTo>
                  <a:lnTo>
                    <a:pt x="4729" y="8888"/>
                  </a:lnTo>
                  <a:lnTo>
                    <a:pt x="4729" y="8888"/>
                  </a:lnTo>
                  <a:lnTo>
                    <a:pt x="4729" y="8888"/>
                  </a:lnTo>
                  <a:lnTo>
                    <a:pt x="4729" y="8888"/>
                  </a:lnTo>
                  <a:lnTo>
                    <a:pt x="4729" y="8888"/>
                  </a:lnTo>
                  <a:lnTo>
                    <a:pt x="5242" y="8831"/>
                  </a:lnTo>
                  <a:lnTo>
                    <a:pt x="5755" y="8774"/>
                  </a:lnTo>
                  <a:lnTo>
                    <a:pt x="6267" y="8603"/>
                  </a:lnTo>
                  <a:lnTo>
                    <a:pt x="6780" y="8432"/>
                  </a:lnTo>
                  <a:lnTo>
                    <a:pt x="7293" y="8148"/>
                  </a:lnTo>
                  <a:lnTo>
                    <a:pt x="7806" y="7863"/>
                  </a:lnTo>
                  <a:lnTo>
                    <a:pt x="8261" y="7464"/>
                  </a:lnTo>
                  <a:lnTo>
                    <a:pt x="8717" y="7065"/>
                  </a:lnTo>
                  <a:lnTo>
                    <a:pt x="8717" y="7065"/>
                  </a:lnTo>
                  <a:lnTo>
                    <a:pt x="8717" y="7065"/>
                  </a:lnTo>
                  <a:lnTo>
                    <a:pt x="8717" y="7065"/>
                  </a:lnTo>
                  <a:lnTo>
                    <a:pt x="8717" y="7065"/>
                  </a:lnTo>
                  <a:lnTo>
                    <a:pt x="8774" y="7008"/>
                  </a:lnTo>
                  <a:lnTo>
                    <a:pt x="8774" y="7008"/>
                  </a:lnTo>
                  <a:lnTo>
                    <a:pt x="7920" y="7179"/>
                  </a:lnTo>
                  <a:lnTo>
                    <a:pt x="7464" y="7236"/>
                  </a:lnTo>
                  <a:lnTo>
                    <a:pt x="7065" y="7293"/>
                  </a:lnTo>
                  <a:lnTo>
                    <a:pt x="7065" y="7293"/>
                  </a:lnTo>
                  <a:lnTo>
                    <a:pt x="6552" y="7236"/>
                  </a:lnTo>
                  <a:lnTo>
                    <a:pt x="6039" y="7179"/>
                  </a:lnTo>
                  <a:lnTo>
                    <a:pt x="5584" y="7065"/>
                  </a:lnTo>
                  <a:lnTo>
                    <a:pt x="5071" y="6894"/>
                  </a:lnTo>
                  <a:lnTo>
                    <a:pt x="4615" y="6666"/>
                  </a:lnTo>
                  <a:lnTo>
                    <a:pt x="4159" y="6381"/>
                  </a:lnTo>
                  <a:lnTo>
                    <a:pt x="3704" y="6040"/>
                  </a:lnTo>
                  <a:lnTo>
                    <a:pt x="3305" y="5641"/>
                  </a:lnTo>
                  <a:lnTo>
                    <a:pt x="3305" y="5641"/>
                  </a:lnTo>
                  <a:lnTo>
                    <a:pt x="2735" y="5014"/>
                  </a:lnTo>
                  <a:lnTo>
                    <a:pt x="2336" y="4387"/>
                  </a:lnTo>
                  <a:lnTo>
                    <a:pt x="1994" y="3704"/>
                  </a:lnTo>
                  <a:lnTo>
                    <a:pt x="1766" y="2963"/>
                  </a:lnTo>
                  <a:lnTo>
                    <a:pt x="1652" y="2222"/>
                  </a:lnTo>
                  <a:lnTo>
                    <a:pt x="1652" y="1482"/>
                  </a:lnTo>
                  <a:lnTo>
                    <a:pt x="1709" y="741"/>
                  </a:lnTo>
                  <a:lnTo>
                    <a:pt x="18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428;p70">
              <a:extLst>
                <a:ext uri="{FF2B5EF4-FFF2-40B4-BE49-F238E27FC236}">
                  <a16:creationId xmlns:a16="http://schemas.microsoft.com/office/drawing/2014/main" id="{17B7C684-BB69-40D7-BD6F-C44DFED1508F}"/>
                </a:ext>
              </a:extLst>
            </p:cNvPr>
            <p:cNvSpPr/>
            <p:nvPr/>
          </p:nvSpPr>
          <p:spPr>
            <a:xfrm>
              <a:off x="1865750" y="2535575"/>
              <a:ext cx="123950" cy="123950"/>
            </a:xfrm>
            <a:custGeom>
              <a:avLst/>
              <a:gdLst/>
              <a:ahLst/>
              <a:cxnLst/>
              <a:rect l="l" t="t" r="r" b="b"/>
              <a:pathLst>
                <a:path w="4958" h="4958" extrusionOk="0">
                  <a:moveTo>
                    <a:pt x="457" y="1"/>
                  </a:moveTo>
                  <a:lnTo>
                    <a:pt x="286" y="58"/>
                  </a:lnTo>
                  <a:lnTo>
                    <a:pt x="115" y="115"/>
                  </a:lnTo>
                  <a:lnTo>
                    <a:pt x="58" y="286"/>
                  </a:lnTo>
                  <a:lnTo>
                    <a:pt x="1" y="457"/>
                  </a:lnTo>
                  <a:lnTo>
                    <a:pt x="1" y="628"/>
                  </a:lnTo>
                  <a:lnTo>
                    <a:pt x="115" y="799"/>
                  </a:lnTo>
                  <a:lnTo>
                    <a:pt x="229" y="912"/>
                  </a:lnTo>
                  <a:lnTo>
                    <a:pt x="457" y="969"/>
                  </a:lnTo>
                  <a:lnTo>
                    <a:pt x="1140" y="1026"/>
                  </a:lnTo>
                  <a:lnTo>
                    <a:pt x="1767" y="1254"/>
                  </a:lnTo>
                  <a:lnTo>
                    <a:pt x="2337" y="1596"/>
                  </a:lnTo>
                  <a:lnTo>
                    <a:pt x="2906" y="2052"/>
                  </a:lnTo>
                  <a:lnTo>
                    <a:pt x="3362" y="2622"/>
                  </a:lnTo>
                  <a:lnTo>
                    <a:pt x="3704" y="3248"/>
                  </a:lnTo>
                  <a:lnTo>
                    <a:pt x="3932" y="3875"/>
                  </a:lnTo>
                  <a:lnTo>
                    <a:pt x="3989" y="4502"/>
                  </a:lnTo>
                  <a:lnTo>
                    <a:pt x="4046" y="4673"/>
                  </a:lnTo>
                  <a:lnTo>
                    <a:pt x="4160" y="4844"/>
                  </a:lnTo>
                  <a:lnTo>
                    <a:pt x="4274" y="4958"/>
                  </a:lnTo>
                  <a:lnTo>
                    <a:pt x="4673" y="4958"/>
                  </a:lnTo>
                  <a:lnTo>
                    <a:pt x="4787" y="4844"/>
                  </a:lnTo>
                  <a:lnTo>
                    <a:pt x="4901" y="4673"/>
                  </a:lnTo>
                  <a:lnTo>
                    <a:pt x="4958" y="4502"/>
                  </a:lnTo>
                  <a:lnTo>
                    <a:pt x="4901" y="4046"/>
                  </a:lnTo>
                  <a:lnTo>
                    <a:pt x="4844" y="3647"/>
                  </a:lnTo>
                  <a:lnTo>
                    <a:pt x="4730" y="3248"/>
                  </a:lnTo>
                  <a:lnTo>
                    <a:pt x="4559" y="2850"/>
                  </a:lnTo>
                  <a:lnTo>
                    <a:pt x="4388" y="2451"/>
                  </a:lnTo>
                  <a:lnTo>
                    <a:pt x="4160" y="2109"/>
                  </a:lnTo>
                  <a:lnTo>
                    <a:pt x="3875" y="1767"/>
                  </a:lnTo>
                  <a:lnTo>
                    <a:pt x="3590" y="1425"/>
                  </a:lnTo>
                  <a:lnTo>
                    <a:pt x="3248" y="1083"/>
                  </a:lnTo>
                  <a:lnTo>
                    <a:pt x="2906" y="856"/>
                  </a:lnTo>
                  <a:lnTo>
                    <a:pt x="2508" y="628"/>
                  </a:lnTo>
                  <a:lnTo>
                    <a:pt x="2166" y="400"/>
                  </a:lnTo>
                  <a:lnTo>
                    <a:pt x="1767" y="229"/>
                  </a:lnTo>
                  <a:lnTo>
                    <a:pt x="1311" y="115"/>
                  </a:lnTo>
                  <a:lnTo>
                    <a:pt x="912" y="58"/>
                  </a:lnTo>
                  <a:lnTo>
                    <a:pt x="457" y="1"/>
                  </a:lnTo>
                  <a:close/>
                </a:path>
              </a:pathLst>
            </a:custGeom>
            <a:solidFill>
              <a:srgbClr val="868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429;p70">
              <a:extLst>
                <a:ext uri="{FF2B5EF4-FFF2-40B4-BE49-F238E27FC236}">
                  <a16:creationId xmlns:a16="http://schemas.microsoft.com/office/drawing/2014/main" id="{AE72D954-C7D0-4B08-9C1D-23CC6507B552}"/>
                </a:ext>
              </a:extLst>
            </p:cNvPr>
            <p:cNvSpPr/>
            <p:nvPr/>
          </p:nvSpPr>
          <p:spPr>
            <a:xfrm>
              <a:off x="1865750" y="2535575"/>
              <a:ext cx="123950" cy="123950"/>
            </a:xfrm>
            <a:custGeom>
              <a:avLst/>
              <a:gdLst/>
              <a:ahLst/>
              <a:cxnLst/>
              <a:rect l="l" t="t" r="r" b="b"/>
              <a:pathLst>
                <a:path w="4958" h="4958" fill="none" extrusionOk="0">
                  <a:moveTo>
                    <a:pt x="457" y="1"/>
                  </a:moveTo>
                  <a:lnTo>
                    <a:pt x="457" y="1"/>
                  </a:lnTo>
                  <a:lnTo>
                    <a:pt x="286" y="58"/>
                  </a:lnTo>
                  <a:lnTo>
                    <a:pt x="115" y="115"/>
                  </a:lnTo>
                  <a:lnTo>
                    <a:pt x="58" y="286"/>
                  </a:lnTo>
                  <a:lnTo>
                    <a:pt x="1" y="457"/>
                  </a:lnTo>
                  <a:lnTo>
                    <a:pt x="1" y="457"/>
                  </a:lnTo>
                  <a:lnTo>
                    <a:pt x="1" y="628"/>
                  </a:lnTo>
                  <a:lnTo>
                    <a:pt x="115" y="799"/>
                  </a:lnTo>
                  <a:lnTo>
                    <a:pt x="229" y="912"/>
                  </a:lnTo>
                  <a:lnTo>
                    <a:pt x="457" y="969"/>
                  </a:lnTo>
                  <a:lnTo>
                    <a:pt x="457" y="969"/>
                  </a:lnTo>
                  <a:lnTo>
                    <a:pt x="1140" y="1026"/>
                  </a:lnTo>
                  <a:lnTo>
                    <a:pt x="1767" y="1254"/>
                  </a:lnTo>
                  <a:lnTo>
                    <a:pt x="2337" y="1596"/>
                  </a:lnTo>
                  <a:lnTo>
                    <a:pt x="2906" y="2052"/>
                  </a:lnTo>
                  <a:lnTo>
                    <a:pt x="2906" y="2052"/>
                  </a:lnTo>
                  <a:lnTo>
                    <a:pt x="3362" y="2622"/>
                  </a:lnTo>
                  <a:lnTo>
                    <a:pt x="3704" y="3248"/>
                  </a:lnTo>
                  <a:lnTo>
                    <a:pt x="3932" y="3875"/>
                  </a:lnTo>
                  <a:lnTo>
                    <a:pt x="3989" y="4502"/>
                  </a:lnTo>
                  <a:lnTo>
                    <a:pt x="3989" y="4502"/>
                  </a:lnTo>
                  <a:lnTo>
                    <a:pt x="4046" y="4673"/>
                  </a:lnTo>
                  <a:lnTo>
                    <a:pt x="4160" y="4844"/>
                  </a:lnTo>
                  <a:lnTo>
                    <a:pt x="4274" y="4958"/>
                  </a:lnTo>
                  <a:lnTo>
                    <a:pt x="4502" y="4958"/>
                  </a:lnTo>
                  <a:lnTo>
                    <a:pt x="4502" y="4958"/>
                  </a:lnTo>
                  <a:lnTo>
                    <a:pt x="4502" y="4958"/>
                  </a:lnTo>
                  <a:lnTo>
                    <a:pt x="4502" y="4958"/>
                  </a:lnTo>
                  <a:lnTo>
                    <a:pt x="4673" y="4958"/>
                  </a:lnTo>
                  <a:lnTo>
                    <a:pt x="4787" y="4844"/>
                  </a:lnTo>
                  <a:lnTo>
                    <a:pt x="4787" y="4844"/>
                  </a:lnTo>
                  <a:lnTo>
                    <a:pt x="4901" y="4673"/>
                  </a:lnTo>
                  <a:lnTo>
                    <a:pt x="4958" y="4502"/>
                  </a:lnTo>
                  <a:lnTo>
                    <a:pt x="4958" y="4502"/>
                  </a:lnTo>
                  <a:lnTo>
                    <a:pt x="4901" y="4046"/>
                  </a:lnTo>
                  <a:lnTo>
                    <a:pt x="4844" y="3647"/>
                  </a:lnTo>
                  <a:lnTo>
                    <a:pt x="4730" y="3248"/>
                  </a:lnTo>
                  <a:lnTo>
                    <a:pt x="4559" y="2850"/>
                  </a:lnTo>
                  <a:lnTo>
                    <a:pt x="4388" y="2451"/>
                  </a:lnTo>
                  <a:lnTo>
                    <a:pt x="4160" y="2109"/>
                  </a:lnTo>
                  <a:lnTo>
                    <a:pt x="3875" y="1767"/>
                  </a:lnTo>
                  <a:lnTo>
                    <a:pt x="3590" y="1425"/>
                  </a:lnTo>
                  <a:lnTo>
                    <a:pt x="3590" y="1425"/>
                  </a:lnTo>
                  <a:lnTo>
                    <a:pt x="3248" y="1083"/>
                  </a:lnTo>
                  <a:lnTo>
                    <a:pt x="2906" y="856"/>
                  </a:lnTo>
                  <a:lnTo>
                    <a:pt x="2508" y="628"/>
                  </a:lnTo>
                  <a:lnTo>
                    <a:pt x="2166" y="400"/>
                  </a:lnTo>
                  <a:lnTo>
                    <a:pt x="1767" y="229"/>
                  </a:lnTo>
                  <a:lnTo>
                    <a:pt x="1311" y="115"/>
                  </a:lnTo>
                  <a:lnTo>
                    <a:pt x="912" y="58"/>
                  </a:lnTo>
                  <a:lnTo>
                    <a:pt x="457" y="1"/>
                  </a:lnTo>
                  <a:lnTo>
                    <a:pt x="457" y="1"/>
                  </a:lnTo>
                  <a:lnTo>
                    <a:pt x="45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430;p70">
              <a:extLst>
                <a:ext uri="{FF2B5EF4-FFF2-40B4-BE49-F238E27FC236}">
                  <a16:creationId xmlns:a16="http://schemas.microsoft.com/office/drawing/2014/main" id="{13E1FA0D-FE32-47A5-8A32-6DB871AE46F7}"/>
                </a:ext>
              </a:extLst>
            </p:cNvPr>
            <p:cNvSpPr/>
            <p:nvPr/>
          </p:nvSpPr>
          <p:spPr>
            <a:xfrm>
              <a:off x="1666350" y="2881700"/>
              <a:ext cx="259250" cy="353275"/>
            </a:xfrm>
            <a:custGeom>
              <a:avLst/>
              <a:gdLst/>
              <a:ahLst/>
              <a:cxnLst/>
              <a:rect l="l" t="t" r="r" b="b"/>
              <a:pathLst>
                <a:path w="10370" h="14131" extrusionOk="0">
                  <a:moveTo>
                    <a:pt x="8660" y="1"/>
                  </a:moveTo>
                  <a:lnTo>
                    <a:pt x="8319" y="58"/>
                  </a:lnTo>
                  <a:lnTo>
                    <a:pt x="7977" y="115"/>
                  </a:lnTo>
                  <a:lnTo>
                    <a:pt x="7635" y="285"/>
                  </a:lnTo>
                  <a:lnTo>
                    <a:pt x="6780" y="798"/>
                  </a:lnTo>
                  <a:lnTo>
                    <a:pt x="5983" y="1368"/>
                  </a:lnTo>
                  <a:lnTo>
                    <a:pt x="5242" y="1938"/>
                  </a:lnTo>
                  <a:lnTo>
                    <a:pt x="4558" y="2564"/>
                  </a:lnTo>
                  <a:lnTo>
                    <a:pt x="3875" y="3134"/>
                  </a:lnTo>
                  <a:lnTo>
                    <a:pt x="3305" y="3761"/>
                  </a:lnTo>
                  <a:lnTo>
                    <a:pt x="2735" y="4445"/>
                  </a:lnTo>
                  <a:lnTo>
                    <a:pt x="2222" y="5071"/>
                  </a:lnTo>
                  <a:lnTo>
                    <a:pt x="1653" y="5983"/>
                  </a:lnTo>
                  <a:lnTo>
                    <a:pt x="1197" y="6837"/>
                  </a:lnTo>
                  <a:lnTo>
                    <a:pt x="798" y="7749"/>
                  </a:lnTo>
                  <a:lnTo>
                    <a:pt x="456" y="8661"/>
                  </a:lnTo>
                  <a:lnTo>
                    <a:pt x="228" y="9629"/>
                  </a:lnTo>
                  <a:lnTo>
                    <a:pt x="57" y="10541"/>
                  </a:lnTo>
                  <a:lnTo>
                    <a:pt x="0" y="11452"/>
                  </a:lnTo>
                  <a:lnTo>
                    <a:pt x="0" y="12421"/>
                  </a:lnTo>
                  <a:lnTo>
                    <a:pt x="57" y="12763"/>
                  </a:lnTo>
                  <a:lnTo>
                    <a:pt x="171" y="13105"/>
                  </a:lnTo>
                  <a:lnTo>
                    <a:pt x="342" y="13389"/>
                  </a:lnTo>
                  <a:lnTo>
                    <a:pt x="570" y="13617"/>
                  </a:lnTo>
                  <a:lnTo>
                    <a:pt x="855" y="13845"/>
                  </a:lnTo>
                  <a:lnTo>
                    <a:pt x="1140" y="13959"/>
                  </a:lnTo>
                  <a:lnTo>
                    <a:pt x="1482" y="14073"/>
                  </a:lnTo>
                  <a:lnTo>
                    <a:pt x="1824" y="14130"/>
                  </a:lnTo>
                  <a:lnTo>
                    <a:pt x="1938" y="14073"/>
                  </a:lnTo>
                  <a:lnTo>
                    <a:pt x="2279" y="14016"/>
                  </a:lnTo>
                  <a:lnTo>
                    <a:pt x="2621" y="13902"/>
                  </a:lnTo>
                  <a:lnTo>
                    <a:pt x="2906" y="13731"/>
                  </a:lnTo>
                  <a:lnTo>
                    <a:pt x="3191" y="13503"/>
                  </a:lnTo>
                  <a:lnTo>
                    <a:pt x="3362" y="13219"/>
                  </a:lnTo>
                  <a:lnTo>
                    <a:pt x="3533" y="12877"/>
                  </a:lnTo>
                  <a:lnTo>
                    <a:pt x="3590" y="12535"/>
                  </a:lnTo>
                  <a:lnTo>
                    <a:pt x="3590" y="12193"/>
                  </a:lnTo>
                  <a:lnTo>
                    <a:pt x="3590" y="11566"/>
                  </a:lnTo>
                  <a:lnTo>
                    <a:pt x="3647" y="10940"/>
                  </a:lnTo>
                  <a:lnTo>
                    <a:pt x="3761" y="10313"/>
                  </a:lnTo>
                  <a:lnTo>
                    <a:pt x="3932" y="9686"/>
                  </a:lnTo>
                  <a:lnTo>
                    <a:pt x="4160" y="9059"/>
                  </a:lnTo>
                  <a:lnTo>
                    <a:pt x="4444" y="8433"/>
                  </a:lnTo>
                  <a:lnTo>
                    <a:pt x="4786" y="7806"/>
                  </a:lnTo>
                  <a:lnTo>
                    <a:pt x="5185" y="7179"/>
                  </a:lnTo>
                  <a:lnTo>
                    <a:pt x="5584" y="6667"/>
                  </a:lnTo>
                  <a:lnTo>
                    <a:pt x="6040" y="6154"/>
                  </a:lnTo>
                  <a:lnTo>
                    <a:pt x="6495" y="5698"/>
                  </a:lnTo>
                  <a:lnTo>
                    <a:pt x="7008" y="5185"/>
                  </a:lnTo>
                  <a:lnTo>
                    <a:pt x="7578" y="4729"/>
                  </a:lnTo>
                  <a:lnTo>
                    <a:pt x="8205" y="4274"/>
                  </a:lnTo>
                  <a:lnTo>
                    <a:pt x="9515" y="3362"/>
                  </a:lnTo>
                  <a:lnTo>
                    <a:pt x="9800" y="3134"/>
                  </a:lnTo>
                  <a:lnTo>
                    <a:pt x="10028" y="2906"/>
                  </a:lnTo>
                  <a:lnTo>
                    <a:pt x="10256" y="2564"/>
                  </a:lnTo>
                  <a:lnTo>
                    <a:pt x="10370" y="2280"/>
                  </a:lnTo>
                  <a:lnTo>
                    <a:pt x="10370" y="1938"/>
                  </a:lnTo>
                  <a:lnTo>
                    <a:pt x="10370" y="1539"/>
                  </a:lnTo>
                  <a:lnTo>
                    <a:pt x="10313" y="1197"/>
                  </a:lnTo>
                  <a:lnTo>
                    <a:pt x="10142" y="855"/>
                  </a:lnTo>
                  <a:lnTo>
                    <a:pt x="9914" y="570"/>
                  </a:lnTo>
                  <a:lnTo>
                    <a:pt x="9629" y="342"/>
                  </a:lnTo>
                  <a:lnTo>
                    <a:pt x="9344" y="171"/>
                  </a:lnTo>
                  <a:lnTo>
                    <a:pt x="9002" y="58"/>
                  </a:lnTo>
                  <a:lnTo>
                    <a:pt x="8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431;p70">
              <a:extLst>
                <a:ext uri="{FF2B5EF4-FFF2-40B4-BE49-F238E27FC236}">
                  <a16:creationId xmlns:a16="http://schemas.microsoft.com/office/drawing/2014/main" id="{6B53976F-ABD6-439E-AD0C-936E1D98E0D2}"/>
                </a:ext>
              </a:extLst>
            </p:cNvPr>
            <p:cNvSpPr/>
            <p:nvPr/>
          </p:nvSpPr>
          <p:spPr>
            <a:xfrm>
              <a:off x="2200475" y="2829000"/>
              <a:ext cx="200850" cy="309100"/>
            </a:xfrm>
            <a:custGeom>
              <a:avLst/>
              <a:gdLst/>
              <a:ahLst/>
              <a:cxnLst/>
              <a:rect l="l" t="t" r="r" b="b"/>
              <a:pathLst>
                <a:path w="8034" h="12364" extrusionOk="0">
                  <a:moveTo>
                    <a:pt x="58" y="12364"/>
                  </a:moveTo>
                  <a:lnTo>
                    <a:pt x="58" y="12364"/>
                  </a:lnTo>
                  <a:lnTo>
                    <a:pt x="1" y="12364"/>
                  </a:lnTo>
                  <a:lnTo>
                    <a:pt x="1" y="12364"/>
                  </a:lnTo>
                  <a:lnTo>
                    <a:pt x="58" y="12364"/>
                  </a:lnTo>
                  <a:close/>
                  <a:moveTo>
                    <a:pt x="7350" y="57"/>
                  </a:moveTo>
                  <a:lnTo>
                    <a:pt x="7350" y="57"/>
                  </a:lnTo>
                  <a:lnTo>
                    <a:pt x="7350" y="57"/>
                  </a:lnTo>
                  <a:lnTo>
                    <a:pt x="7635" y="456"/>
                  </a:lnTo>
                  <a:lnTo>
                    <a:pt x="7863" y="855"/>
                  </a:lnTo>
                  <a:lnTo>
                    <a:pt x="7977" y="1254"/>
                  </a:lnTo>
                  <a:lnTo>
                    <a:pt x="8034" y="1710"/>
                  </a:lnTo>
                  <a:lnTo>
                    <a:pt x="8034" y="2166"/>
                  </a:lnTo>
                  <a:lnTo>
                    <a:pt x="8034" y="2564"/>
                  </a:lnTo>
                  <a:lnTo>
                    <a:pt x="7920" y="3020"/>
                  </a:lnTo>
                  <a:lnTo>
                    <a:pt x="7806" y="3476"/>
                  </a:lnTo>
                  <a:lnTo>
                    <a:pt x="7464" y="4388"/>
                  </a:lnTo>
                  <a:lnTo>
                    <a:pt x="7065" y="5242"/>
                  </a:lnTo>
                  <a:lnTo>
                    <a:pt x="6553" y="6040"/>
                  </a:lnTo>
                  <a:lnTo>
                    <a:pt x="6097" y="6780"/>
                  </a:lnTo>
                  <a:lnTo>
                    <a:pt x="6097" y="6780"/>
                  </a:lnTo>
                  <a:lnTo>
                    <a:pt x="6553" y="6040"/>
                  </a:lnTo>
                  <a:lnTo>
                    <a:pt x="7065" y="5242"/>
                  </a:lnTo>
                  <a:lnTo>
                    <a:pt x="7464" y="4388"/>
                  </a:lnTo>
                  <a:lnTo>
                    <a:pt x="7806" y="3476"/>
                  </a:lnTo>
                  <a:lnTo>
                    <a:pt x="7920" y="3020"/>
                  </a:lnTo>
                  <a:lnTo>
                    <a:pt x="8034" y="2564"/>
                  </a:lnTo>
                  <a:lnTo>
                    <a:pt x="8034" y="2166"/>
                  </a:lnTo>
                  <a:lnTo>
                    <a:pt x="8034" y="1710"/>
                  </a:lnTo>
                  <a:lnTo>
                    <a:pt x="7977" y="1254"/>
                  </a:lnTo>
                  <a:lnTo>
                    <a:pt x="7863" y="855"/>
                  </a:lnTo>
                  <a:lnTo>
                    <a:pt x="7635" y="456"/>
                  </a:lnTo>
                  <a:lnTo>
                    <a:pt x="7350" y="57"/>
                  </a:lnTo>
                  <a:lnTo>
                    <a:pt x="7350" y="57"/>
                  </a:lnTo>
                  <a:close/>
                  <a:moveTo>
                    <a:pt x="7350" y="57"/>
                  </a:moveTo>
                  <a:lnTo>
                    <a:pt x="7350" y="57"/>
                  </a:lnTo>
                  <a:lnTo>
                    <a:pt x="7350" y="57"/>
                  </a:lnTo>
                  <a:lnTo>
                    <a:pt x="7350" y="57"/>
                  </a:lnTo>
                  <a:lnTo>
                    <a:pt x="7350" y="57"/>
                  </a:lnTo>
                  <a:close/>
                  <a:moveTo>
                    <a:pt x="7350" y="1"/>
                  </a:moveTo>
                  <a:lnTo>
                    <a:pt x="7350" y="1"/>
                  </a:lnTo>
                  <a:lnTo>
                    <a:pt x="7350" y="1"/>
                  </a:lnTo>
                  <a:lnTo>
                    <a:pt x="7350" y="1"/>
                  </a:lnTo>
                  <a:lnTo>
                    <a:pt x="7350" y="1"/>
                  </a:lnTo>
                  <a:close/>
                  <a:moveTo>
                    <a:pt x="7350" y="1"/>
                  </a:moveTo>
                  <a:lnTo>
                    <a:pt x="7350" y="1"/>
                  </a:lnTo>
                  <a:lnTo>
                    <a:pt x="7350" y="1"/>
                  </a:lnTo>
                  <a:lnTo>
                    <a:pt x="7350" y="1"/>
                  </a:lnTo>
                  <a:lnTo>
                    <a:pt x="7350" y="1"/>
                  </a:lnTo>
                  <a:close/>
                  <a:moveTo>
                    <a:pt x="7350" y="1"/>
                  </a:moveTo>
                  <a:lnTo>
                    <a:pt x="7350" y="1"/>
                  </a:lnTo>
                  <a:lnTo>
                    <a:pt x="7350" y="1"/>
                  </a:lnTo>
                  <a:lnTo>
                    <a:pt x="735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432;p70">
              <a:extLst>
                <a:ext uri="{FF2B5EF4-FFF2-40B4-BE49-F238E27FC236}">
                  <a16:creationId xmlns:a16="http://schemas.microsoft.com/office/drawing/2014/main" id="{DA2B42F0-43F7-46C1-AD2C-9AAE1C9F535C}"/>
                </a:ext>
              </a:extLst>
            </p:cNvPr>
            <p:cNvSpPr/>
            <p:nvPr/>
          </p:nvSpPr>
          <p:spPr>
            <a:xfrm>
              <a:off x="2200475" y="3138075"/>
              <a:ext cx="1450" cy="25"/>
            </a:xfrm>
            <a:custGeom>
              <a:avLst/>
              <a:gdLst/>
              <a:ahLst/>
              <a:cxnLst/>
              <a:rect l="l" t="t" r="r" b="b"/>
              <a:pathLst>
                <a:path w="58" h="1" fill="none" extrusionOk="0">
                  <a:moveTo>
                    <a:pt x="58" y="1"/>
                  </a:moveTo>
                  <a:lnTo>
                    <a:pt x="58" y="1"/>
                  </a:lnTo>
                  <a:lnTo>
                    <a:pt x="1" y="1"/>
                  </a:lnTo>
                  <a:lnTo>
                    <a:pt x="1" y="1"/>
                  </a:lnTo>
                  <a:lnTo>
                    <a:pt x="5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433;p70">
              <a:extLst>
                <a:ext uri="{FF2B5EF4-FFF2-40B4-BE49-F238E27FC236}">
                  <a16:creationId xmlns:a16="http://schemas.microsoft.com/office/drawing/2014/main" id="{B1F8E94A-9887-4D7B-AF65-4940C14E712A}"/>
                </a:ext>
              </a:extLst>
            </p:cNvPr>
            <p:cNvSpPr/>
            <p:nvPr/>
          </p:nvSpPr>
          <p:spPr>
            <a:xfrm>
              <a:off x="2352875" y="2830425"/>
              <a:ext cx="48450" cy="168100"/>
            </a:xfrm>
            <a:custGeom>
              <a:avLst/>
              <a:gdLst/>
              <a:ahLst/>
              <a:cxnLst/>
              <a:rect l="l" t="t" r="r" b="b"/>
              <a:pathLst>
                <a:path w="1938" h="6724" fill="none" extrusionOk="0">
                  <a:moveTo>
                    <a:pt x="1254" y="0"/>
                  </a:moveTo>
                  <a:lnTo>
                    <a:pt x="1254" y="0"/>
                  </a:lnTo>
                  <a:lnTo>
                    <a:pt x="1254" y="0"/>
                  </a:lnTo>
                  <a:lnTo>
                    <a:pt x="1539" y="399"/>
                  </a:lnTo>
                  <a:lnTo>
                    <a:pt x="1767" y="798"/>
                  </a:lnTo>
                  <a:lnTo>
                    <a:pt x="1881" y="1197"/>
                  </a:lnTo>
                  <a:lnTo>
                    <a:pt x="1938" y="1653"/>
                  </a:lnTo>
                  <a:lnTo>
                    <a:pt x="1938" y="2109"/>
                  </a:lnTo>
                  <a:lnTo>
                    <a:pt x="1938" y="2507"/>
                  </a:lnTo>
                  <a:lnTo>
                    <a:pt x="1824" y="2963"/>
                  </a:lnTo>
                  <a:lnTo>
                    <a:pt x="1710" y="3419"/>
                  </a:lnTo>
                  <a:lnTo>
                    <a:pt x="1368" y="4331"/>
                  </a:lnTo>
                  <a:lnTo>
                    <a:pt x="969" y="5185"/>
                  </a:lnTo>
                  <a:lnTo>
                    <a:pt x="457" y="5983"/>
                  </a:lnTo>
                  <a:lnTo>
                    <a:pt x="1" y="6723"/>
                  </a:lnTo>
                  <a:lnTo>
                    <a:pt x="1" y="6723"/>
                  </a:lnTo>
                  <a:lnTo>
                    <a:pt x="457" y="5983"/>
                  </a:lnTo>
                  <a:lnTo>
                    <a:pt x="969" y="5185"/>
                  </a:lnTo>
                  <a:lnTo>
                    <a:pt x="1368" y="4331"/>
                  </a:lnTo>
                  <a:lnTo>
                    <a:pt x="1710" y="3419"/>
                  </a:lnTo>
                  <a:lnTo>
                    <a:pt x="1824" y="2963"/>
                  </a:lnTo>
                  <a:lnTo>
                    <a:pt x="1938" y="2507"/>
                  </a:lnTo>
                  <a:lnTo>
                    <a:pt x="1938" y="2109"/>
                  </a:lnTo>
                  <a:lnTo>
                    <a:pt x="1938" y="1653"/>
                  </a:lnTo>
                  <a:lnTo>
                    <a:pt x="1881" y="1197"/>
                  </a:lnTo>
                  <a:lnTo>
                    <a:pt x="1767" y="798"/>
                  </a:lnTo>
                  <a:lnTo>
                    <a:pt x="1539" y="399"/>
                  </a:lnTo>
                  <a:lnTo>
                    <a:pt x="1254" y="0"/>
                  </a:lnTo>
                  <a:lnTo>
                    <a:pt x="12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434;p70">
              <a:extLst>
                <a:ext uri="{FF2B5EF4-FFF2-40B4-BE49-F238E27FC236}">
                  <a16:creationId xmlns:a16="http://schemas.microsoft.com/office/drawing/2014/main" id="{C6F854FA-B38B-45BC-BE93-3E82BA3AA565}"/>
                </a:ext>
              </a:extLst>
            </p:cNvPr>
            <p:cNvSpPr/>
            <p:nvPr/>
          </p:nvSpPr>
          <p:spPr>
            <a:xfrm>
              <a:off x="2384225" y="2830425"/>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435;p70">
              <a:extLst>
                <a:ext uri="{FF2B5EF4-FFF2-40B4-BE49-F238E27FC236}">
                  <a16:creationId xmlns:a16="http://schemas.microsoft.com/office/drawing/2014/main" id="{860C2E6E-13BD-49EB-ACEA-3A4C65C929AA}"/>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436;p70">
              <a:extLst>
                <a:ext uri="{FF2B5EF4-FFF2-40B4-BE49-F238E27FC236}">
                  <a16:creationId xmlns:a16="http://schemas.microsoft.com/office/drawing/2014/main" id="{2BCD67A7-D959-4FF3-8AE9-2BC629ED3F2E}"/>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437;p70">
              <a:extLst>
                <a:ext uri="{FF2B5EF4-FFF2-40B4-BE49-F238E27FC236}">
                  <a16:creationId xmlns:a16="http://schemas.microsoft.com/office/drawing/2014/main" id="{8182FBBD-464B-42CD-A88A-2D921F36FABF}"/>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438;p70">
              <a:extLst>
                <a:ext uri="{FF2B5EF4-FFF2-40B4-BE49-F238E27FC236}">
                  <a16:creationId xmlns:a16="http://schemas.microsoft.com/office/drawing/2014/main" id="{954C2450-9CA0-4FF0-AC88-E0BD5708BF53}"/>
                </a:ext>
              </a:extLst>
            </p:cNvPr>
            <p:cNvSpPr/>
            <p:nvPr/>
          </p:nvSpPr>
          <p:spPr>
            <a:xfrm>
              <a:off x="2163450" y="2769175"/>
              <a:ext cx="237875" cy="371775"/>
            </a:xfrm>
            <a:custGeom>
              <a:avLst/>
              <a:gdLst/>
              <a:ahLst/>
              <a:cxnLst/>
              <a:rect l="l" t="t" r="r" b="b"/>
              <a:pathLst>
                <a:path w="9515" h="14871" extrusionOk="0">
                  <a:moveTo>
                    <a:pt x="5698" y="1"/>
                  </a:moveTo>
                  <a:lnTo>
                    <a:pt x="4843" y="855"/>
                  </a:lnTo>
                  <a:lnTo>
                    <a:pt x="3988" y="1824"/>
                  </a:lnTo>
                  <a:lnTo>
                    <a:pt x="3248" y="2792"/>
                  </a:lnTo>
                  <a:lnTo>
                    <a:pt x="2564" y="3875"/>
                  </a:lnTo>
                  <a:lnTo>
                    <a:pt x="1937" y="5014"/>
                  </a:lnTo>
                  <a:lnTo>
                    <a:pt x="1368" y="6154"/>
                  </a:lnTo>
                  <a:lnTo>
                    <a:pt x="912" y="7350"/>
                  </a:lnTo>
                  <a:lnTo>
                    <a:pt x="570" y="8604"/>
                  </a:lnTo>
                  <a:lnTo>
                    <a:pt x="285" y="9857"/>
                  </a:lnTo>
                  <a:lnTo>
                    <a:pt x="57" y="11111"/>
                  </a:lnTo>
                  <a:lnTo>
                    <a:pt x="0" y="12364"/>
                  </a:lnTo>
                  <a:lnTo>
                    <a:pt x="0" y="12991"/>
                  </a:lnTo>
                  <a:lnTo>
                    <a:pt x="57" y="13617"/>
                  </a:lnTo>
                  <a:lnTo>
                    <a:pt x="114" y="14244"/>
                  </a:lnTo>
                  <a:lnTo>
                    <a:pt x="285" y="14871"/>
                  </a:lnTo>
                  <a:lnTo>
                    <a:pt x="969" y="14871"/>
                  </a:lnTo>
                  <a:lnTo>
                    <a:pt x="1482" y="14757"/>
                  </a:lnTo>
                  <a:lnTo>
                    <a:pt x="1539" y="14757"/>
                  </a:lnTo>
                  <a:lnTo>
                    <a:pt x="1994" y="14586"/>
                  </a:lnTo>
                  <a:lnTo>
                    <a:pt x="2507" y="14415"/>
                  </a:lnTo>
                  <a:lnTo>
                    <a:pt x="2906" y="14187"/>
                  </a:lnTo>
                  <a:lnTo>
                    <a:pt x="3362" y="13902"/>
                  </a:lnTo>
                  <a:lnTo>
                    <a:pt x="4216" y="13219"/>
                  </a:lnTo>
                  <a:lnTo>
                    <a:pt x="5014" y="12478"/>
                  </a:lnTo>
                  <a:lnTo>
                    <a:pt x="5755" y="11680"/>
                  </a:lnTo>
                  <a:lnTo>
                    <a:pt x="6438" y="10826"/>
                  </a:lnTo>
                  <a:lnTo>
                    <a:pt x="7578" y="9173"/>
                  </a:lnTo>
                  <a:lnTo>
                    <a:pt x="8034" y="8433"/>
                  </a:lnTo>
                  <a:lnTo>
                    <a:pt x="8546" y="7635"/>
                  </a:lnTo>
                  <a:lnTo>
                    <a:pt x="8945" y="6781"/>
                  </a:lnTo>
                  <a:lnTo>
                    <a:pt x="9287" y="5869"/>
                  </a:lnTo>
                  <a:lnTo>
                    <a:pt x="9401" y="5413"/>
                  </a:lnTo>
                  <a:lnTo>
                    <a:pt x="9515" y="4957"/>
                  </a:lnTo>
                  <a:lnTo>
                    <a:pt x="9515" y="4559"/>
                  </a:lnTo>
                  <a:lnTo>
                    <a:pt x="9515" y="4103"/>
                  </a:lnTo>
                  <a:lnTo>
                    <a:pt x="9458" y="3647"/>
                  </a:lnTo>
                  <a:lnTo>
                    <a:pt x="9344" y="3248"/>
                  </a:lnTo>
                  <a:lnTo>
                    <a:pt x="9116" y="2849"/>
                  </a:lnTo>
                  <a:lnTo>
                    <a:pt x="8831" y="2450"/>
                  </a:lnTo>
                  <a:lnTo>
                    <a:pt x="8831" y="2394"/>
                  </a:lnTo>
                  <a:lnTo>
                    <a:pt x="8148" y="1710"/>
                  </a:lnTo>
                  <a:lnTo>
                    <a:pt x="7407" y="1083"/>
                  </a:lnTo>
                  <a:lnTo>
                    <a:pt x="6552" y="513"/>
                  </a:lnTo>
                  <a:lnTo>
                    <a:pt x="569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439;p70">
              <a:extLst>
                <a:ext uri="{FF2B5EF4-FFF2-40B4-BE49-F238E27FC236}">
                  <a16:creationId xmlns:a16="http://schemas.microsoft.com/office/drawing/2014/main" id="{B200ADAC-068D-459D-98AA-F822A9DEB1CE}"/>
                </a:ext>
              </a:extLst>
            </p:cNvPr>
            <p:cNvSpPr/>
            <p:nvPr/>
          </p:nvSpPr>
          <p:spPr>
            <a:xfrm>
              <a:off x="2163450" y="2769175"/>
              <a:ext cx="237875" cy="371775"/>
            </a:xfrm>
            <a:custGeom>
              <a:avLst/>
              <a:gdLst/>
              <a:ahLst/>
              <a:cxnLst/>
              <a:rect l="l" t="t" r="r" b="b"/>
              <a:pathLst>
                <a:path w="9515" h="14871" fill="none" extrusionOk="0">
                  <a:moveTo>
                    <a:pt x="5698" y="1"/>
                  </a:moveTo>
                  <a:lnTo>
                    <a:pt x="5698" y="1"/>
                  </a:lnTo>
                  <a:lnTo>
                    <a:pt x="4843" y="855"/>
                  </a:lnTo>
                  <a:lnTo>
                    <a:pt x="4843" y="855"/>
                  </a:lnTo>
                  <a:lnTo>
                    <a:pt x="3988" y="1824"/>
                  </a:lnTo>
                  <a:lnTo>
                    <a:pt x="3248" y="2792"/>
                  </a:lnTo>
                  <a:lnTo>
                    <a:pt x="2564" y="3875"/>
                  </a:lnTo>
                  <a:lnTo>
                    <a:pt x="1937" y="5014"/>
                  </a:lnTo>
                  <a:lnTo>
                    <a:pt x="1368" y="6154"/>
                  </a:lnTo>
                  <a:lnTo>
                    <a:pt x="912" y="7350"/>
                  </a:lnTo>
                  <a:lnTo>
                    <a:pt x="570" y="8604"/>
                  </a:lnTo>
                  <a:lnTo>
                    <a:pt x="285" y="9857"/>
                  </a:lnTo>
                  <a:lnTo>
                    <a:pt x="285" y="9857"/>
                  </a:lnTo>
                  <a:lnTo>
                    <a:pt x="57" y="11111"/>
                  </a:lnTo>
                  <a:lnTo>
                    <a:pt x="0" y="12364"/>
                  </a:lnTo>
                  <a:lnTo>
                    <a:pt x="0" y="12991"/>
                  </a:lnTo>
                  <a:lnTo>
                    <a:pt x="57" y="13617"/>
                  </a:lnTo>
                  <a:lnTo>
                    <a:pt x="114" y="14244"/>
                  </a:lnTo>
                  <a:lnTo>
                    <a:pt x="285" y="14871"/>
                  </a:lnTo>
                  <a:lnTo>
                    <a:pt x="285" y="14871"/>
                  </a:lnTo>
                  <a:lnTo>
                    <a:pt x="456" y="14871"/>
                  </a:lnTo>
                  <a:lnTo>
                    <a:pt x="456" y="14871"/>
                  </a:lnTo>
                  <a:lnTo>
                    <a:pt x="969" y="14871"/>
                  </a:lnTo>
                  <a:lnTo>
                    <a:pt x="1482" y="14757"/>
                  </a:lnTo>
                  <a:lnTo>
                    <a:pt x="1482" y="14757"/>
                  </a:lnTo>
                  <a:lnTo>
                    <a:pt x="1539" y="14757"/>
                  </a:lnTo>
                  <a:lnTo>
                    <a:pt x="1539" y="14757"/>
                  </a:lnTo>
                  <a:lnTo>
                    <a:pt x="1539" y="14757"/>
                  </a:lnTo>
                  <a:lnTo>
                    <a:pt x="1994" y="14586"/>
                  </a:lnTo>
                  <a:lnTo>
                    <a:pt x="2507" y="14415"/>
                  </a:lnTo>
                  <a:lnTo>
                    <a:pt x="2906" y="14187"/>
                  </a:lnTo>
                  <a:lnTo>
                    <a:pt x="3362" y="13902"/>
                  </a:lnTo>
                  <a:lnTo>
                    <a:pt x="4216" y="13219"/>
                  </a:lnTo>
                  <a:lnTo>
                    <a:pt x="5014" y="12478"/>
                  </a:lnTo>
                  <a:lnTo>
                    <a:pt x="5755" y="11680"/>
                  </a:lnTo>
                  <a:lnTo>
                    <a:pt x="6438" y="10826"/>
                  </a:lnTo>
                  <a:lnTo>
                    <a:pt x="7578" y="9173"/>
                  </a:lnTo>
                  <a:lnTo>
                    <a:pt x="7578" y="9173"/>
                  </a:lnTo>
                  <a:lnTo>
                    <a:pt x="7578" y="9173"/>
                  </a:lnTo>
                  <a:lnTo>
                    <a:pt x="8034" y="8433"/>
                  </a:lnTo>
                  <a:lnTo>
                    <a:pt x="8546" y="7635"/>
                  </a:lnTo>
                  <a:lnTo>
                    <a:pt x="8945" y="6781"/>
                  </a:lnTo>
                  <a:lnTo>
                    <a:pt x="9287" y="5869"/>
                  </a:lnTo>
                  <a:lnTo>
                    <a:pt x="9401" y="5413"/>
                  </a:lnTo>
                  <a:lnTo>
                    <a:pt x="9515" y="4957"/>
                  </a:lnTo>
                  <a:lnTo>
                    <a:pt x="9515" y="4559"/>
                  </a:lnTo>
                  <a:lnTo>
                    <a:pt x="9515" y="4103"/>
                  </a:lnTo>
                  <a:lnTo>
                    <a:pt x="9458" y="3647"/>
                  </a:lnTo>
                  <a:lnTo>
                    <a:pt x="9344" y="3248"/>
                  </a:lnTo>
                  <a:lnTo>
                    <a:pt x="9116" y="2849"/>
                  </a:lnTo>
                  <a:lnTo>
                    <a:pt x="8831" y="2450"/>
                  </a:lnTo>
                  <a:lnTo>
                    <a:pt x="8831" y="2450"/>
                  </a:lnTo>
                  <a:lnTo>
                    <a:pt x="8831" y="2450"/>
                  </a:lnTo>
                  <a:lnTo>
                    <a:pt x="8831" y="2450"/>
                  </a:lnTo>
                  <a:lnTo>
                    <a:pt x="8831" y="2450"/>
                  </a:lnTo>
                  <a:lnTo>
                    <a:pt x="8831" y="2450"/>
                  </a:lnTo>
                  <a:lnTo>
                    <a:pt x="8831" y="2450"/>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148" y="1710"/>
                  </a:lnTo>
                  <a:lnTo>
                    <a:pt x="7407" y="1083"/>
                  </a:lnTo>
                  <a:lnTo>
                    <a:pt x="6552" y="513"/>
                  </a:lnTo>
                  <a:lnTo>
                    <a:pt x="56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440;p70">
              <a:extLst>
                <a:ext uri="{FF2B5EF4-FFF2-40B4-BE49-F238E27FC236}">
                  <a16:creationId xmlns:a16="http://schemas.microsoft.com/office/drawing/2014/main" id="{CBB6E889-A382-449D-87FD-260E05DD2F4A}"/>
                </a:ext>
              </a:extLst>
            </p:cNvPr>
            <p:cNvSpPr/>
            <p:nvPr/>
          </p:nvSpPr>
          <p:spPr>
            <a:xfrm>
              <a:off x="2147775" y="2763475"/>
              <a:ext cx="521350" cy="361825"/>
            </a:xfrm>
            <a:custGeom>
              <a:avLst/>
              <a:gdLst/>
              <a:ahLst/>
              <a:cxnLst/>
              <a:rect l="l" t="t" r="r" b="b"/>
              <a:pathLst>
                <a:path w="20854" h="14473" extrusionOk="0">
                  <a:moveTo>
                    <a:pt x="10427" y="1"/>
                  </a:moveTo>
                  <a:lnTo>
                    <a:pt x="9458" y="58"/>
                  </a:lnTo>
                  <a:lnTo>
                    <a:pt x="8718" y="229"/>
                  </a:lnTo>
                  <a:lnTo>
                    <a:pt x="7977" y="457"/>
                  </a:lnTo>
                  <a:lnTo>
                    <a:pt x="7293" y="741"/>
                  </a:lnTo>
                  <a:lnTo>
                    <a:pt x="6610" y="1140"/>
                  </a:lnTo>
                  <a:lnTo>
                    <a:pt x="5983" y="1596"/>
                  </a:lnTo>
                  <a:lnTo>
                    <a:pt x="5356" y="2109"/>
                  </a:lnTo>
                  <a:lnTo>
                    <a:pt x="4729" y="2735"/>
                  </a:lnTo>
                  <a:lnTo>
                    <a:pt x="4160" y="3419"/>
                  </a:lnTo>
                  <a:lnTo>
                    <a:pt x="3590" y="4160"/>
                  </a:lnTo>
                  <a:lnTo>
                    <a:pt x="3020" y="5014"/>
                  </a:lnTo>
                  <a:lnTo>
                    <a:pt x="2507" y="5926"/>
                  </a:lnTo>
                  <a:lnTo>
                    <a:pt x="1995" y="6895"/>
                  </a:lnTo>
                  <a:lnTo>
                    <a:pt x="1482" y="7977"/>
                  </a:lnTo>
                  <a:lnTo>
                    <a:pt x="1026" y="9117"/>
                  </a:lnTo>
                  <a:lnTo>
                    <a:pt x="570" y="10313"/>
                  </a:lnTo>
                  <a:lnTo>
                    <a:pt x="115" y="11623"/>
                  </a:lnTo>
                  <a:lnTo>
                    <a:pt x="1" y="12079"/>
                  </a:lnTo>
                  <a:lnTo>
                    <a:pt x="1" y="12478"/>
                  </a:lnTo>
                  <a:lnTo>
                    <a:pt x="115" y="12934"/>
                  </a:lnTo>
                  <a:lnTo>
                    <a:pt x="229" y="13333"/>
                  </a:lnTo>
                  <a:lnTo>
                    <a:pt x="456" y="13674"/>
                  </a:lnTo>
                  <a:lnTo>
                    <a:pt x="741" y="13959"/>
                  </a:lnTo>
                  <a:lnTo>
                    <a:pt x="1140" y="14187"/>
                  </a:lnTo>
                  <a:lnTo>
                    <a:pt x="1539" y="14358"/>
                  </a:lnTo>
                  <a:lnTo>
                    <a:pt x="1824" y="14472"/>
                  </a:lnTo>
                  <a:lnTo>
                    <a:pt x="2507" y="14472"/>
                  </a:lnTo>
                  <a:lnTo>
                    <a:pt x="2849" y="14358"/>
                  </a:lnTo>
                  <a:lnTo>
                    <a:pt x="3191" y="14244"/>
                  </a:lnTo>
                  <a:lnTo>
                    <a:pt x="3476" y="14073"/>
                  </a:lnTo>
                  <a:lnTo>
                    <a:pt x="3704" y="13845"/>
                  </a:lnTo>
                  <a:lnTo>
                    <a:pt x="3932" y="13617"/>
                  </a:lnTo>
                  <a:lnTo>
                    <a:pt x="4103" y="13276"/>
                  </a:lnTo>
                  <a:lnTo>
                    <a:pt x="4274" y="12991"/>
                  </a:lnTo>
                  <a:lnTo>
                    <a:pt x="4900" y="11111"/>
                  </a:lnTo>
                  <a:lnTo>
                    <a:pt x="5584" y="9458"/>
                  </a:lnTo>
                  <a:lnTo>
                    <a:pt x="6268" y="8034"/>
                  </a:lnTo>
                  <a:lnTo>
                    <a:pt x="6667" y="7407"/>
                  </a:lnTo>
                  <a:lnTo>
                    <a:pt x="7008" y="6838"/>
                  </a:lnTo>
                  <a:lnTo>
                    <a:pt x="7407" y="6325"/>
                  </a:lnTo>
                  <a:lnTo>
                    <a:pt x="7749" y="5869"/>
                  </a:lnTo>
                  <a:lnTo>
                    <a:pt x="8148" y="5470"/>
                  </a:lnTo>
                  <a:lnTo>
                    <a:pt x="8547" y="5128"/>
                  </a:lnTo>
                  <a:lnTo>
                    <a:pt x="8945" y="4844"/>
                  </a:lnTo>
                  <a:lnTo>
                    <a:pt x="9344" y="4616"/>
                  </a:lnTo>
                  <a:lnTo>
                    <a:pt x="9743" y="4445"/>
                  </a:lnTo>
                  <a:lnTo>
                    <a:pt x="10085" y="4388"/>
                  </a:lnTo>
                  <a:lnTo>
                    <a:pt x="10541" y="4331"/>
                  </a:lnTo>
                  <a:lnTo>
                    <a:pt x="10997" y="4388"/>
                  </a:lnTo>
                  <a:lnTo>
                    <a:pt x="11452" y="4445"/>
                  </a:lnTo>
                  <a:lnTo>
                    <a:pt x="11908" y="4616"/>
                  </a:lnTo>
                  <a:lnTo>
                    <a:pt x="12364" y="4844"/>
                  </a:lnTo>
                  <a:lnTo>
                    <a:pt x="12820" y="5071"/>
                  </a:lnTo>
                  <a:lnTo>
                    <a:pt x="13731" y="5698"/>
                  </a:lnTo>
                  <a:lnTo>
                    <a:pt x="14586" y="6496"/>
                  </a:lnTo>
                  <a:lnTo>
                    <a:pt x="15441" y="7350"/>
                  </a:lnTo>
                  <a:lnTo>
                    <a:pt x="16238" y="8262"/>
                  </a:lnTo>
                  <a:lnTo>
                    <a:pt x="16922" y="9174"/>
                  </a:lnTo>
                  <a:lnTo>
                    <a:pt x="17207" y="9515"/>
                  </a:lnTo>
                  <a:lnTo>
                    <a:pt x="17549" y="9743"/>
                  </a:lnTo>
                  <a:lnTo>
                    <a:pt x="17890" y="9971"/>
                  </a:lnTo>
                  <a:lnTo>
                    <a:pt x="18346" y="10028"/>
                  </a:lnTo>
                  <a:lnTo>
                    <a:pt x="18745" y="10085"/>
                  </a:lnTo>
                  <a:lnTo>
                    <a:pt x="19144" y="10028"/>
                  </a:lnTo>
                  <a:lnTo>
                    <a:pt x="19543" y="9914"/>
                  </a:lnTo>
                  <a:lnTo>
                    <a:pt x="19941" y="9686"/>
                  </a:lnTo>
                  <a:lnTo>
                    <a:pt x="20283" y="9401"/>
                  </a:lnTo>
                  <a:lnTo>
                    <a:pt x="20511" y="9060"/>
                  </a:lnTo>
                  <a:lnTo>
                    <a:pt x="20739" y="8661"/>
                  </a:lnTo>
                  <a:lnTo>
                    <a:pt x="20853" y="8262"/>
                  </a:lnTo>
                  <a:lnTo>
                    <a:pt x="20853" y="7863"/>
                  </a:lnTo>
                  <a:lnTo>
                    <a:pt x="20796" y="7464"/>
                  </a:lnTo>
                  <a:lnTo>
                    <a:pt x="20682" y="7009"/>
                  </a:lnTo>
                  <a:lnTo>
                    <a:pt x="20454" y="6667"/>
                  </a:lnTo>
                  <a:lnTo>
                    <a:pt x="19771" y="5698"/>
                  </a:lnTo>
                  <a:lnTo>
                    <a:pt x="18802" y="4559"/>
                  </a:lnTo>
                  <a:lnTo>
                    <a:pt x="18232" y="3989"/>
                  </a:lnTo>
                  <a:lnTo>
                    <a:pt x="17662" y="3362"/>
                  </a:lnTo>
                  <a:lnTo>
                    <a:pt x="16979" y="2792"/>
                  </a:lnTo>
                  <a:lnTo>
                    <a:pt x="16295" y="2223"/>
                  </a:lnTo>
                  <a:lnTo>
                    <a:pt x="15554" y="1653"/>
                  </a:lnTo>
                  <a:lnTo>
                    <a:pt x="14814" y="1197"/>
                  </a:lnTo>
                  <a:lnTo>
                    <a:pt x="13959" y="798"/>
                  </a:lnTo>
                  <a:lnTo>
                    <a:pt x="13105" y="457"/>
                  </a:lnTo>
                  <a:lnTo>
                    <a:pt x="12250" y="172"/>
                  </a:lnTo>
                  <a:lnTo>
                    <a:pt x="113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441;p70">
              <a:extLst>
                <a:ext uri="{FF2B5EF4-FFF2-40B4-BE49-F238E27FC236}">
                  <a16:creationId xmlns:a16="http://schemas.microsoft.com/office/drawing/2014/main" id="{E444F7EA-B43E-4366-8266-8C38E36CB591}"/>
                </a:ext>
              </a:extLst>
            </p:cNvPr>
            <p:cNvSpPr/>
            <p:nvPr/>
          </p:nvSpPr>
          <p:spPr>
            <a:xfrm>
              <a:off x="2522375" y="2867450"/>
              <a:ext cx="283475" cy="192325"/>
            </a:xfrm>
            <a:custGeom>
              <a:avLst/>
              <a:gdLst/>
              <a:ahLst/>
              <a:cxnLst/>
              <a:rect l="l" t="t" r="r" b="b"/>
              <a:pathLst>
                <a:path w="11339" h="7693" extrusionOk="0">
                  <a:moveTo>
                    <a:pt x="5071" y="1"/>
                  </a:moveTo>
                  <a:lnTo>
                    <a:pt x="4274" y="115"/>
                  </a:lnTo>
                  <a:lnTo>
                    <a:pt x="3533" y="343"/>
                  </a:lnTo>
                  <a:lnTo>
                    <a:pt x="2849" y="571"/>
                  </a:lnTo>
                  <a:lnTo>
                    <a:pt x="2166" y="912"/>
                  </a:lnTo>
                  <a:lnTo>
                    <a:pt x="1596" y="1368"/>
                  </a:lnTo>
                  <a:lnTo>
                    <a:pt x="1083" y="1881"/>
                  </a:lnTo>
                  <a:lnTo>
                    <a:pt x="627" y="2508"/>
                  </a:lnTo>
                  <a:lnTo>
                    <a:pt x="286" y="3191"/>
                  </a:lnTo>
                  <a:lnTo>
                    <a:pt x="115" y="3647"/>
                  </a:lnTo>
                  <a:lnTo>
                    <a:pt x="58" y="4103"/>
                  </a:lnTo>
                  <a:lnTo>
                    <a:pt x="1" y="4559"/>
                  </a:lnTo>
                  <a:lnTo>
                    <a:pt x="58" y="5015"/>
                  </a:lnTo>
                  <a:lnTo>
                    <a:pt x="115" y="5470"/>
                  </a:lnTo>
                  <a:lnTo>
                    <a:pt x="229" y="5869"/>
                  </a:lnTo>
                  <a:lnTo>
                    <a:pt x="400" y="6325"/>
                  </a:lnTo>
                  <a:lnTo>
                    <a:pt x="684" y="6724"/>
                  </a:lnTo>
                  <a:lnTo>
                    <a:pt x="855" y="7009"/>
                  </a:lnTo>
                  <a:lnTo>
                    <a:pt x="1140" y="7237"/>
                  </a:lnTo>
                  <a:lnTo>
                    <a:pt x="1425" y="7464"/>
                  </a:lnTo>
                  <a:lnTo>
                    <a:pt x="1710" y="7578"/>
                  </a:lnTo>
                  <a:lnTo>
                    <a:pt x="1995" y="7692"/>
                  </a:lnTo>
                  <a:lnTo>
                    <a:pt x="2849" y="7692"/>
                  </a:lnTo>
                  <a:lnTo>
                    <a:pt x="3419" y="7578"/>
                  </a:lnTo>
                  <a:lnTo>
                    <a:pt x="4046" y="7464"/>
                  </a:lnTo>
                  <a:lnTo>
                    <a:pt x="5242" y="7180"/>
                  </a:lnTo>
                  <a:lnTo>
                    <a:pt x="6382" y="6724"/>
                  </a:lnTo>
                  <a:lnTo>
                    <a:pt x="7464" y="6154"/>
                  </a:lnTo>
                  <a:lnTo>
                    <a:pt x="8490" y="5527"/>
                  </a:lnTo>
                  <a:lnTo>
                    <a:pt x="9458" y="4730"/>
                  </a:lnTo>
                  <a:lnTo>
                    <a:pt x="10313" y="3875"/>
                  </a:lnTo>
                  <a:lnTo>
                    <a:pt x="10712" y="3362"/>
                  </a:lnTo>
                  <a:lnTo>
                    <a:pt x="11111" y="2906"/>
                  </a:lnTo>
                  <a:lnTo>
                    <a:pt x="11282" y="2622"/>
                  </a:lnTo>
                  <a:lnTo>
                    <a:pt x="11338" y="2451"/>
                  </a:lnTo>
                  <a:lnTo>
                    <a:pt x="11338" y="2280"/>
                  </a:lnTo>
                  <a:lnTo>
                    <a:pt x="11338" y="2052"/>
                  </a:lnTo>
                  <a:lnTo>
                    <a:pt x="11225" y="1824"/>
                  </a:lnTo>
                  <a:lnTo>
                    <a:pt x="11054" y="1653"/>
                  </a:lnTo>
                  <a:lnTo>
                    <a:pt x="10826" y="1539"/>
                  </a:lnTo>
                  <a:lnTo>
                    <a:pt x="10256" y="1140"/>
                  </a:lnTo>
                  <a:lnTo>
                    <a:pt x="9629" y="798"/>
                  </a:lnTo>
                  <a:lnTo>
                    <a:pt x="8946" y="514"/>
                  </a:lnTo>
                  <a:lnTo>
                    <a:pt x="8205" y="286"/>
                  </a:lnTo>
                  <a:lnTo>
                    <a:pt x="7407" y="115"/>
                  </a:lnTo>
                  <a:lnTo>
                    <a:pt x="6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442;p70">
              <a:extLst>
                <a:ext uri="{FF2B5EF4-FFF2-40B4-BE49-F238E27FC236}">
                  <a16:creationId xmlns:a16="http://schemas.microsoft.com/office/drawing/2014/main" id="{D60FB913-E3AE-456A-A28D-AED11C90F14D}"/>
                </a:ext>
              </a:extLst>
            </p:cNvPr>
            <p:cNvSpPr/>
            <p:nvPr/>
          </p:nvSpPr>
          <p:spPr>
            <a:xfrm>
              <a:off x="2536625" y="2293450"/>
              <a:ext cx="173800" cy="280625"/>
            </a:xfrm>
            <a:custGeom>
              <a:avLst/>
              <a:gdLst/>
              <a:ahLst/>
              <a:cxnLst/>
              <a:rect l="l" t="t" r="r" b="b"/>
              <a:pathLst>
                <a:path w="6952" h="11225" extrusionOk="0">
                  <a:moveTo>
                    <a:pt x="2393" y="0"/>
                  </a:moveTo>
                  <a:lnTo>
                    <a:pt x="2165" y="114"/>
                  </a:lnTo>
                  <a:lnTo>
                    <a:pt x="1995" y="228"/>
                  </a:lnTo>
                  <a:lnTo>
                    <a:pt x="1881" y="342"/>
                  </a:lnTo>
                  <a:lnTo>
                    <a:pt x="1425" y="855"/>
                  </a:lnTo>
                  <a:lnTo>
                    <a:pt x="1083" y="1368"/>
                  </a:lnTo>
                  <a:lnTo>
                    <a:pt x="798" y="1994"/>
                  </a:lnTo>
                  <a:lnTo>
                    <a:pt x="513" y="2678"/>
                  </a:lnTo>
                  <a:lnTo>
                    <a:pt x="285" y="3362"/>
                  </a:lnTo>
                  <a:lnTo>
                    <a:pt x="114" y="4045"/>
                  </a:lnTo>
                  <a:lnTo>
                    <a:pt x="57" y="4843"/>
                  </a:lnTo>
                  <a:lnTo>
                    <a:pt x="0" y="5584"/>
                  </a:lnTo>
                  <a:lnTo>
                    <a:pt x="57" y="6324"/>
                  </a:lnTo>
                  <a:lnTo>
                    <a:pt x="171" y="7065"/>
                  </a:lnTo>
                  <a:lnTo>
                    <a:pt x="342" y="7749"/>
                  </a:lnTo>
                  <a:lnTo>
                    <a:pt x="627" y="8432"/>
                  </a:lnTo>
                  <a:lnTo>
                    <a:pt x="969" y="9116"/>
                  </a:lnTo>
                  <a:lnTo>
                    <a:pt x="1425" y="9686"/>
                  </a:lnTo>
                  <a:lnTo>
                    <a:pt x="1938" y="10199"/>
                  </a:lnTo>
                  <a:lnTo>
                    <a:pt x="2564" y="10654"/>
                  </a:lnTo>
                  <a:lnTo>
                    <a:pt x="2963" y="10882"/>
                  </a:lnTo>
                  <a:lnTo>
                    <a:pt x="3419" y="11053"/>
                  </a:lnTo>
                  <a:lnTo>
                    <a:pt x="3818" y="11167"/>
                  </a:lnTo>
                  <a:lnTo>
                    <a:pt x="4273" y="11224"/>
                  </a:lnTo>
                  <a:lnTo>
                    <a:pt x="4672" y="11224"/>
                  </a:lnTo>
                  <a:lnTo>
                    <a:pt x="5128" y="11167"/>
                  </a:lnTo>
                  <a:lnTo>
                    <a:pt x="5527" y="11110"/>
                  </a:lnTo>
                  <a:lnTo>
                    <a:pt x="5926" y="10939"/>
                  </a:lnTo>
                  <a:lnTo>
                    <a:pt x="6154" y="10768"/>
                  </a:lnTo>
                  <a:lnTo>
                    <a:pt x="6438" y="10597"/>
                  </a:lnTo>
                  <a:lnTo>
                    <a:pt x="6666" y="10370"/>
                  </a:lnTo>
                  <a:lnTo>
                    <a:pt x="6837" y="10085"/>
                  </a:lnTo>
                  <a:lnTo>
                    <a:pt x="6894" y="9857"/>
                  </a:lnTo>
                  <a:lnTo>
                    <a:pt x="6951" y="9572"/>
                  </a:lnTo>
                  <a:lnTo>
                    <a:pt x="6951" y="9059"/>
                  </a:lnTo>
                  <a:lnTo>
                    <a:pt x="6894" y="7863"/>
                  </a:lnTo>
                  <a:lnTo>
                    <a:pt x="6666" y="6666"/>
                  </a:lnTo>
                  <a:lnTo>
                    <a:pt x="6382" y="5527"/>
                  </a:lnTo>
                  <a:lnTo>
                    <a:pt x="5926" y="4387"/>
                  </a:lnTo>
                  <a:lnTo>
                    <a:pt x="5413" y="3305"/>
                  </a:lnTo>
                  <a:lnTo>
                    <a:pt x="4729" y="2222"/>
                  </a:lnTo>
                  <a:lnTo>
                    <a:pt x="3989" y="1254"/>
                  </a:lnTo>
                  <a:lnTo>
                    <a:pt x="3134" y="342"/>
                  </a:lnTo>
                  <a:lnTo>
                    <a:pt x="2906" y="114"/>
                  </a:lnTo>
                  <a:lnTo>
                    <a:pt x="2735" y="57"/>
                  </a:lnTo>
                  <a:lnTo>
                    <a:pt x="2564"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443;p70">
              <a:extLst>
                <a:ext uri="{FF2B5EF4-FFF2-40B4-BE49-F238E27FC236}">
                  <a16:creationId xmlns:a16="http://schemas.microsoft.com/office/drawing/2014/main" id="{5E9FBA2D-8874-48D3-B736-6F37D60D6F1E}"/>
                </a:ext>
              </a:extLst>
            </p:cNvPr>
            <p:cNvSpPr/>
            <p:nvPr/>
          </p:nvSpPr>
          <p:spPr>
            <a:xfrm>
              <a:off x="2603575" y="2294875"/>
              <a:ext cx="106850" cy="267800"/>
            </a:xfrm>
            <a:custGeom>
              <a:avLst/>
              <a:gdLst/>
              <a:ahLst/>
              <a:cxnLst/>
              <a:rect l="l" t="t" r="r" b="b"/>
              <a:pathLst>
                <a:path w="4274" h="10712" extrusionOk="0">
                  <a:moveTo>
                    <a:pt x="0" y="0"/>
                  </a:moveTo>
                  <a:lnTo>
                    <a:pt x="57" y="1140"/>
                  </a:lnTo>
                  <a:lnTo>
                    <a:pt x="171" y="2279"/>
                  </a:lnTo>
                  <a:lnTo>
                    <a:pt x="342" y="3419"/>
                  </a:lnTo>
                  <a:lnTo>
                    <a:pt x="627" y="4558"/>
                  </a:lnTo>
                  <a:lnTo>
                    <a:pt x="912" y="5698"/>
                  </a:lnTo>
                  <a:lnTo>
                    <a:pt x="1311" y="6780"/>
                  </a:lnTo>
                  <a:lnTo>
                    <a:pt x="1766" y="7806"/>
                  </a:lnTo>
                  <a:lnTo>
                    <a:pt x="2279" y="8888"/>
                  </a:lnTo>
                  <a:lnTo>
                    <a:pt x="2849" y="9914"/>
                  </a:lnTo>
                  <a:lnTo>
                    <a:pt x="3248" y="10540"/>
                  </a:lnTo>
                  <a:lnTo>
                    <a:pt x="3419" y="10711"/>
                  </a:lnTo>
                  <a:lnTo>
                    <a:pt x="3533" y="10711"/>
                  </a:lnTo>
                  <a:lnTo>
                    <a:pt x="3874" y="10427"/>
                  </a:lnTo>
                  <a:lnTo>
                    <a:pt x="4045" y="10256"/>
                  </a:lnTo>
                  <a:lnTo>
                    <a:pt x="4159" y="10028"/>
                  </a:lnTo>
                  <a:lnTo>
                    <a:pt x="4216" y="9800"/>
                  </a:lnTo>
                  <a:lnTo>
                    <a:pt x="4273" y="9515"/>
                  </a:lnTo>
                  <a:lnTo>
                    <a:pt x="4273" y="9002"/>
                  </a:lnTo>
                  <a:lnTo>
                    <a:pt x="4216" y="7806"/>
                  </a:lnTo>
                  <a:lnTo>
                    <a:pt x="3988" y="6609"/>
                  </a:lnTo>
                  <a:lnTo>
                    <a:pt x="3704" y="5470"/>
                  </a:lnTo>
                  <a:lnTo>
                    <a:pt x="3248" y="4330"/>
                  </a:lnTo>
                  <a:lnTo>
                    <a:pt x="2735" y="3248"/>
                  </a:lnTo>
                  <a:lnTo>
                    <a:pt x="2051" y="2165"/>
                  </a:lnTo>
                  <a:lnTo>
                    <a:pt x="1311" y="1197"/>
                  </a:lnTo>
                  <a:lnTo>
                    <a:pt x="456" y="285"/>
                  </a:lnTo>
                  <a:lnTo>
                    <a:pt x="285" y="114"/>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55;p70">
            <a:extLst>
              <a:ext uri="{FF2B5EF4-FFF2-40B4-BE49-F238E27FC236}">
                <a16:creationId xmlns:a16="http://schemas.microsoft.com/office/drawing/2014/main" id="{6B272CBA-0533-4559-8539-18EFA4F672C2}"/>
              </a:ext>
            </a:extLst>
          </p:cNvPr>
          <p:cNvGrpSpPr/>
          <p:nvPr/>
        </p:nvGrpSpPr>
        <p:grpSpPr>
          <a:xfrm rot="2308917">
            <a:off x="359547" y="3435995"/>
            <a:ext cx="924562" cy="1412856"/>
            <a:chOff x="1179369" y="1825503"/>
            <a:chExt cx="1376243" cy="2288747"/>
          </a:xfrm>
        </p:grpSpPr>
        <p:sp>
          <p:nvSpPr>
            <p:cNvPr id="268" name="Google Shape;2456;p70">
              <a:extLst>
                <a:ext uri="{FF2B5EF4-FFF2-40B4-BE49-F238E27FC236}">
                  <a16:creationId xmlns:a16="http://schemas.microsoft.com/office/drawing/2014/main" id="{8D7AB503-F865-4CAF-8827-6AB2EDB1E3B5}"/>
                </a:ext>
              </a:extLst>
            </p:cNvPr>
            <p:cNvSpPr/>
            <p:nvPr/>
          </p:nvSpPr>
          <p:spPr>
            <a:xfrm rot="655930">
              <a:off x="2055545" y="3325508"/>
              <a:ext cx="432438" cy="754585"/>
            </a:xfrm>
            <a:custGeom>
              <a:avLst/>
              <a:gdLst/>
              <a:ahLst/>
              <a:cxnLst/>
              <a:rect l="l" t="t" r="r" b="b"/>
              <a:pathLst>
                <a:path w="29822" h="52038" extrusionOk="0">
                  <a:moveTo>
                    <a:pt x="2202" y="1"/>
                  </a:moveTo>
                  <a:lnTo>
                    <a:pt x="0" y="14811"/>
                  </a:lnTo>
                  <a:lnTo>
                    <a:pt x="1301" y="15312"/>
                  </a:lnTo>
                  <a:lnTo>
                    <a:pt x="2602" y="15862"/>
                  </a:lnTo>
                  <a:lnTo>
                    <a:pt x="3903" y="16462"/>
                  </a:lnTo>
                  <a:lnTo>
                    <a:pt x="5104" y="17163"/>
                  </a:lnTo>
                  <a:lnTo>
                    <a:pt x="6305" y="17863"/>
                  </a:lnTo>
                  <a:lnTo>
                    <a:pt x="7505" y="18664"/>
                  </a:lnTo>
                  <a:lnTo>
                    <a:pt x="8606" y="19514"/>
                  </a:lnTo>
                  <a:lnTo>
                    <a:pt x="9707" y="20365"/>
                  </a:lnTo>
                  <a:lnTo>
                    <a:pt x="10758" y="21316"/>
                  </a:lnTo>
                  <a:lnTo>
                    <a:pt x="11808" y="22266"/>
                  </a:lnTo>
                  <a:lnTo>
                    <a:pt x="12759" y="23267"/>
                  </a:lnTo>
                  <a:lnTo>
                    <a:pt x="13660" y="24368"/>
                  </a:lnTo>
                  <a:lnTo>
                    <a:pt x="14560" y="25469"/>
                  </a:lnTo>
                  <a:lnTo>
                    <a:pt x="15361" y="26619"/>
                  </a:lnTo>
                  <a:lnTo>
                    <a:pt x="16161" y="27770"/>
                  </a:lnTo>
                  <a:lnTo>
                    <a:pt x="16862" y="29021"/>
                  </a:lnTo>
                  <a:lnTo>
                    <a:pt x="29821" y="52037"/>
                  </a:lnTo>
                  <a:lnTo>
                    <a:pt x="29821" y="52037"/>
                  </a:lnTo>
                  <a:lnTo>
                    <a:pt x="26269" y="30272"/>
                  </a:lnTo>
                  <a:lnTo>
                    <a:pt x="25968" y="28571"/>
                  </a:lnTo>
                  <a:lnTo>
                    <a:pt x="25618" y="26920"/>
                  </a:lnTo>
                  <a:lnTo>
                    <a:pt x="25218" y="25218"/>
                  </a:lnTo>
                  <a:lnTo>
                    <a:pt x="24717" y="23617"/>
                  </a:lnTo>
                  <a:lnTo>
                    <a:pt x="24217" y="21966"/>
                  </a:lnTo>
                  <a:lnTo>
                    <a:pt x="23617" y="20365"/>
                  </a:lnTo>
                  <a:lnTo>
                    <a:pt x="22966" y="18814"/>
                  </a:lnTo>
                  <a:lnTo>
                    <a:pt x="22266" y="17263"/>
                  </a:lnTo>
                  <a:lnTo>
                    <a:pt x="21515" y="15712"/>
                  </a:lnTo>
                  <a:lnTo>
                    <a:pt x="20715" y="14211"/>
                  </a:lnTo>
                  <a:lnTo>
                    <a:pt x="19864" y="12760"/>
                  </a:lnTo>
                  <a:lnTo>
                    <a:pt x="18963" y="11309"/>
                  </a:lnTo>
                  <a:lnTo>
                    <a:pt x="18013" y="9858"/>
                  </a:lnTo>
                  <a:lnTo>
                    <a:pt x="17012" y="8507"/>
                  </a:lnTo>
                  <a:lnTo>
                    <a:pt x="15961" y="7156"/>
                  </a:lnTo>
                  <a:lnTo>
                    <a:pt x="14861" y="5805"/>
                  </a:lnTo>
                  <a:lnTo>
                    <a:pt x="14260" y="5154"/>
                  </a:lnTo>
                  <a:lnTo>
                    <a:pt x="13610" y="4504"/>
                  </a:lnTo>
                  <a:lnTo>
                    <a:pt x="12959" y="3904"/>
                  </a:lnTo>
                  <a:lnTo>
                    <a:pt x="12209" y="3353"/>
                  </a:lnTo>
                  <a:lnTo>
                    <a:pt x="11508" y="2853"/>
                  </a:lnTo>
                  <a:lnTo>
                    <a:pt x="10758" y="2352"/>
                  </a:lnTo>
                  <a:lnTo>
                    <a:pt x="9957" y="1952"/>
                  </a:lnTo>
                  <a:lnTo>
                    <a:pt x="9157" y="1552"/>
                  </a:lnTo>
                  <a:lnTo>
                    <a:pt x="8356" y="1202"/>
                  </a:lnTo>
                  <a:lnTo>
                    <a:pt x="7505" y="901"/>
                  </a:lnTo>
                  <a:lnTo>
                    <a:pt x="6655" y="651"/>
                  </a:lnTo>
                  <a:lnTo>
                    <a:pt x="5804" y="401"/>
                  </a:lnTo>
                  <a:lnTo>
                    <a:pt x="4904" y="251"/>
                  </a:lnTo>
                  <a:lnTo>
                    <a:pt x="4003" y="101"/>
                  </a:lnTo>
                  <a:lnTo>
                    <a:pt x="3102" y="51"/>
                  </a:lnTo>
                  <a:lnTo>
                    <a:pt x="22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57;p70">
              <a:extLst>
                <a:ext uri="{FF2B5EF4-FFF2-40B4-BE49-F238E27FC236}">
                  <a16:creationId xmlns:a16="http://schemas.microsoft.com/office/drawing/2014/main" id="{D88778A7-D1AF-49E4-9E34-F8C31E394B49}"/>
                </a:ext>
              </a:extLst>
            </p:cNvPr>
            <p:cNvSpPr/>
            <p:nvPr/>
          </p:nvSpPr>
          <p:spPr>
            <a:xfrm rot="655930">
              <a:off x="1246991" y="3169404"/>
              <a:ext cx="433163" cy="754585"/>
            </a:xfrm>
            <a:custGeom>
              <a:avLst/>
              <a:gdLst/>
              <a:ahLst/>
              <a:cxnLst/>
              <a:rect l="l" t="t" r="r" b="b"/>
              <a:pathLst>
                <a:path w="29872" h="52038" extrusionOk="0">
                  <a:moveTo>
                    <a:pt x="27620" y="1"/>
                  </a:moveTo>
                  <a:lnTo>
                    <a:pt x="26719" y="51"/>
                  </a:lnTo>
                  <a:lnTo>
                    <a:pt x="25819" y="101"/>
                  </a:lnTo>
                  <a:lnTo>
                    <a:pt x="24918" y="251"/>
                  </a:lnTo>
                  <a:lnTo>
                    <a:pt x="24067" y="401"/>
                  </a:lnTo>
                  <a:lnTo>
                    <a:pt x="23167" y="651"/>
                  </a:lnTo>
                  <a:lnTo>
                    <a:pt x="22316" y="901"/>
                  </a:lnTo>
                  <a:lnTo>
                    <a:pt x="21465" y="1202"/>
                  </a:lnTo>
                  <a:lnTo>
                    <a:pt x="20665" y="1552"/>
                  </a:lnTo>
                  <a:lnTo>
                    <a:pt x="19864" y="1952"/>
                  </a:lnTo>
                  <a:lnTo>
                    <a:pt x="19064" y="2352"/>
                  </a:lnTo>
                  <a:lnTo>
                    <a:pt x="18313" y="2853"/>
                  </a:lnTo>
                  <a:lnTo>
                    <a:pt x="17613" y="3353"/>
                  </a:lnTo>
                  <a:lnTo>
                    <a:pt x="16912" y="3904"/>
                  </a:lnTo>
                  <a:lnTo>
                    <a:pt x="16212" y="4504"/>
                  </a:lnTo>
                  <a:lnTo>
                    <a:pt x="15561" y="5154"/>
                  </a:lnTo>
                  <a:lnTo>
                    <a:pt x="14961" y="5805"/>
                  </a:lnTo>
                  <a:lnTo>
                    <a:pt x="13860" y="7156"/>
                  </a:lnTo>
                  <a:lnTo>
                    <a:pt x="12809" y="8507"/>
                  </a:lnTo>
                  <a:lnTo>
                    <a:pt x="11809" y="9858"/>
                  </a:lnTo>
                  <a:lnTo>
                    <a:pt x="10858" y="11309"/>
                  </a:lnTo>
                  <a:lnTo>
                    <a:pt x="9957" y="12760"/>
                  </a:lnTo>
                  <a:lnTo>
                    <a:pt x="9107" y="14211"/>
                  </a:lnTo>
                  <a:lnTo>
                    <a:pt x="8306" y="15712"/>
                  </a:lnTo>
                  <a:lnTo>
                    <a:pt x="7556" y="17263"/>
                  </a:lnTo>
                  <a:lnTo>
                    <a:pt x="6855" y="18814"/>
                  </a:lnTo>
                  <a:lnTo>
                    <a:pt x="6205" y="20365"/>
                  </a:lnTo>
                  <a:lnTo>
                    <a:pt x="5654" y="21966"/>
                  </a:lnTo>
                  <a:lnTo>
                    <a:pt x="5104" y="23617"/>
                  </a:lnTo>
                  <a:lnTo>
                    <a:pt x="4654" y="25218"/>
                  </a:lnTo>
                  <a:lnTo>
                    <a:pt x="4203" y="26920"/>
                  </a:lnTo>
                  <a:lnTo>
                    <a:pt x="3853" y="28571"/>
                  </a:lnTo>
                  <a:lnTo>
                    <a:pt x="3553" y="30272"/>
                  </a:lnTo>
                  <a:lnTo>
                    <a:pt x="0" y="52037"/>
                  </a:lnTo>
                  <a:lnTo>
                    <a:pt x="12960" y="29021"/>
                  </a:lnTo>
                  <a:lnTo>
                    <a:pt x="13660" y="27770"/>
                  </a:lnTo>
                  <a:lnTo>
                    <a:pt x="14461" y="26619"/>
                  </a:lnTo>
                  <a:lnTo>
                    <a:pt x="15311" y="25469"/>
                  </a:lnTo>
                  <a:lnTo>
                    <a:pt x="16162" y="24368"/>
                  </a:lnTo>
                  <a:lnTo>
                    <a:pt x="17062" y="23267"/>
                  </a:lnTo>
                  <a:lnTo>
                    <a:pt x="18063" y="22266"/>
                  </a:lnTo>
                  <a:lnTo>
                    <a:pt x="19064" y="21316"/>
                  </a:lnTo>
                  <a:lnTo>
                    <a:pt x="20115" y="20365"/>
                  </a:lnTo>
                  <a:lnTo>
                    <a:pt x="21215" y="19514"/>
                  </a:lnTo>
                  <a:lnTo>
                    <a:pt x="22316" y="18664"/>
                  </a:lnTo>
                  <a:lnTo>
                    <a:pt x="23517" y="17863"/>
                  </a:lnTo>
                  <a:lnTo>
                    <a:pt x="24718" y="17163"/>
                  </a:lnTo>
                  <a:lnTo>
                    <a:pt x="25969" y="16462"/>
                  </a:lnTo>
                  <a:lnTo>
                    <a:pt x="27219" y="15862"/>
                  </a:lnTo>
                  <a:lnTo>
                    <a:pt x="28520" y="15312"/>
                  </a:lnTo>
                  <a:lnTo>
                    <a:pt x="29871" y="14811"/>
                  </a:lnTo>
                  <a:lnTo>
                    <a:pt x="27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458;p70">
              <a:extLst>
                <a:ext uri="{FF2B5EF4-FFF2-40B4-BE49-F238E27FC236}">
                  <a16:creationId xmlns:a16="http://schemas.microsoft.com/office/drawing/2014/main" id="{9166E53E-859A-484B-8F74-5DFAA13AC319}"/>
                </a:ext>
              </a:extLst>
            </p:cNvPr>
            <p:cNvSpPr/>
            <p:nvPr/>
          </p:nvSpPr>
          <p:spPr>
            <a:xfrm rot="655930">
              <a:off x="1246991" y="3169404"/>
              <a:ext cx="433163" cy="754585"/>
            </a:xfrm>
            <a:custGeom>
              <a:avLst/>
              <a:gdLst/>
              <a:ahLst/>
              <a:cxnLst/>
              <a:rect l="l" t="t" r="r" b="b"/>
              <a:pathLst>
                <a:path w="29872" h="52038" fill="none" extrusionOk="0">
                  <a:moveTo>
                    <a:pt x="27620" y="1"/>
                  </a:moveTo>
                  <a:lnTo>
                    <a:pt x="27620" y="1"/>
                  </a:lnTo>
                  <a:lnTo>
                    <a:pt x="26719" y="51"/>
                  </a:lnTo>
                  <a:lnTo>
                    <a:pt x="25819" y="101"/>
                  </a:lnTo>
                  <a:lnTo>
                    <a:pt x="24918" y="251"/>
                  </a:lnTo>
                  <a:lnTo>
                    <a:pt x="24067" y="401"/>
                  </a:lnTo>
                  <a:lnTo>
                    <a:pt x="23167" y="651"/>
                  </a:lnTo>
                  <a:lnTo>
                    <a:pt x="22316" y="901"/>
                  </a:lnTo>
                  <a:lnTo>
                    <a:pt x="21465" y="1202"/>
                  </a:lnTo>
                  <a:lnTo>
                    <a:pt x="20665" y="1552"/>
                  </a:lnTo>
                  <a:lnTo>
                    <a:pt x="19864" y="1952"/>
                  </a:lnTo>
                  <a:lnTo>
                    <a:pt x="19064" y="2352"/>
                  </a:lnTo>
                  <a:lnTo>
                    <a:pt x="18313" y="2853"/>
                  </a:lnTo>
                  <a:lnTo>
                    <a:pt x="17613" y="3353"/>
                  </a:lnTo>
                  <a:lnTo>
                    <a:pt x="16912" y="3904"/>
                  </a:lnTo>
                  <a:lnTo>
                    <a:pt x="16212" y="4504"/>
                  </a:lnTo>
                  <a:lnTo>
                    <a:pt x="15561" y="5154"/>
                  </a:lnTo>
                  <a:lnTo>
                    <a:pt x="14961" y="5805"/>
                  </a:lnTo>
                  <a:lnTo>
                    <a:pt x="14961" y="5805"/>
                  </a:lnTo>
                  <a:lnTo>
                    <a:pt x="14961" y="5805"/>
                  </a:lnTo>
                  <a:lnTo>
                    <a:pt x="13860" y="7156"/>
                  </a:lnTo>
                  <a:lnTo>
                    <a:pt x="12809" y="8507"/>
                  </a:lnTo>
                  <a:lnTo>
                    <a:pt x="11809" y="9858"/>
                  </a:lnTo>
                  <a:lnTo>
                    <a:pt x="10858" y="11309"/>
                  </a:lnTo>
                  <a:lnTo>
                    <a:pt x="9957" y="12760"/>
                  </a:lnTo>
                  <a:lnTo>
                    <a:pt x="9107" y="14211"/>
                  </a:lnTo>
                  <a:lnTo>
                    <a:pt x="8306" y="15712"/>
                  </a:lnTo>
                  <a:lnTo>
                    <a:pt x="7556" y="17263"/>
                  </a:lnTo>
                  <a:lnTo>
                    <a:pt x="6855" y="18814"/>
                  </a:lnTo>
                  <a:lnTo>
                    <a:pt x="6205" y="20365"/>
                  </a:lnTo>
                  <a:lnTo>
                    <a:pt x="5654" y="21966"/>
                  </a:lnTo>
                  <a:lnTo>
                    <a:pt x="5104" y="23617"/>
                  </a:lnTo>
                  <a:lnTo>
                    <a:pt x="4654" y="25218"/>
                  </a:lnTo>
                  <a:lnTo>
                    <a:pt x="4203" y="26920"/>
                  </a:lnTo>
                  <a:lnTo>
                    <a:pt x="3853" y="28571"/>
                  </a:lnTo>
                  <a:lnTo>
                    <a:pt x="3553" y="30272"/>
                  </a:lnTo>
                  <a:lnTo>
                    <a:pt x="0" y="52037"/>
                  </a:lnTo>
                  <a:lnTo>
                    <a:pt x="12960" y="29021"/>
                  </a:lnTo>
                  <a:lnTo>
                    <a:pt x="12960" y="29021"/>
                  </a:lnTo>
                  <a:lnTo>
                    <a:pt x="13660" y="27770"/>
                  </a:lnTo>
                  <a:lnTo>
                    <a:pt x="14461" y="26619"/>
                  </a:lnTo>
                  <a:lnTo>
                    <a:pt x="15311" y="25469"/>
                  </a:lnTo>
                  <a:lnTo>
                    <a:pt x="16162" y="24368"/>
                  </a:lnTo>
                  <a:lnTo>
                    <a:pt x="17062" y="23267"/>
                  </a:lnTo>
                  <a:lnTo>
                    <a:pt x="18063" y="22266"/>
                  </a:lnTo>
                  <a:lnTo>
                    <a:pt x="19064" y="21316"/>
                  </a:lnTo>
                  <a:lnTo>
                    <a:pt x="20115" y="20365"/>
                  </a:lnTo>
                  <a:lnTo>
                    <a:pt x="21215" y="19514"/>
                  </a:lnTo>
                  <a:lnTo>
                    <a:pt x="22316" y="18664"/>
                  </a:lnTo>
                  <a:lnTo>
                    <a:pt x="23517" y="17863"/>
                  </a:lnTo>
                  <a:lnTo>
                    <a:pt x="24718" y="17163"/>
                  </a:lnTo>
                  <a:lnTo>
                    <a:pt x="25969" y="16462"/>
                  </a:lnTo>
                  <a:lnTo>
                    <a:pt x="27219" y="15862"/>
                  </a:lnTo>
                  <a:lnTo>
                    <a:pt x="28520" y="15312"/>
                  </a:lnTo>
                  <a:lnTo>
                    <a:pt x="29871" y="14811"/>
                  </a:lnTo>
                  <a:lnTo>
                    <a:pt x="276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459;p70">
              <a:extLst>
                <a:ext uri="{FF2B5EF4-FFF2-40B4-BE49-F238E27FC236}">
                  <a16:creationId xmlns:a16="http://schemas.microsoft.com/office/drawing/2014/main" id="{B27EB599-3DDE-4254-857F-5A8E7CF6C789}"/>
                </a:ext>
              </a:extLst>
            </p:cNvPr>
            <p:cNvSpPr/>
            <p:nvPr/>
          </p:nvSpPr>
          <p:spPr>
            <a:xfrm rot="655930">
              <a:off x="2055545" y="3325508"/>
              <a:ext cx="432438" cy="754585"/>
            </a:xfrm>
            <a:custGeom>
              <a:avLst/>
              <a:gdLst/>
              <a:ahLst/>
              <a:cxnLst/>
              <a:rect l="l" t="t" r="r" b="b"/>
              <a:pathLst>
                <a:path w="29822" h="52038" fill="none" extrusionOk="0">
                  <a:moveTo>
                    <a:pt x="2202" y="1"/>
                  </a:moveTo>
                  <a:lnTo>
                    <a:pt x="2202" y="1"/>
                  </a:lnTo>
                  <a:lnTo>
                    <a:pt x="3102" y="51"/>
                  </a:lnTo>
                  <a:lnTo>
                    <a:pt x="4003" y="101"/>
                  </a:lnTo>
                  <a:lnTo>
                    <a:pt x="4904" y="251"/>
                  </a:lnTo>
                  <a:lnTo>
                    <a:pt x="5804" y="401"/>
                  </a:lnTo>
                  <a:lnTo>
                    <a:pt x="6655" y="651"/>
                  </a:lnTo>
                  <a:lnTo>
                    <a:pt x="7505" y="901"/>
                  </a:lnTo>
                  <a:lnTo>
                    <a:pt x="8356" y="1202"/>
                  </a:lnTo>
                  <a:lnTo>
                    <a:pt x="9157" y="1552"/>
                  </a:lnTo>
                  <a:lnTo>
                    <a:pt x="9957" y="1952"/>
                  </a:lnTo>
                  <a:lnTo>
                    <a:pt x="10758" y="2352"/>
                  </a:lnTo>
                  <a:lnTo>
                    <a:pt x="11508" y="2853"/>
                  </a:lnTo>
                  <a:lnTo>
                    <a:pt x="12209" y="3353"/>
                  </a:lnTo>
                  <a:lnTo>
                    <a:pt x="12959" y="3904"/>
                  </a:lnTo>
                  <a:lnTo>
                    <a:pt x="13610" y="4504"/>
                  </a:lnTo>
                  <a:lnTo>
                    <a:pt x="14260" y="5154"/>
                  </a:lnTo>
                  <a:lnTo>
                    <a:pt x="14861" y="5805"/>
                  </a:lnTo>
                  <a:lnTo>
                    <a:pt x="14861" y="5805"/>
                  </a:lnTo>
                  <a:lnTo>
                    <a:pt x="14861" y="5805"/>
                  </a:lnTo>
                  <a:lnTo>
                    <a:pt x="15961" y="7156"/>
                  </a:lnTo>
                  <a:lnTo>
                    <a:pt x="17012" y="8507"/>
                  </a:lnTo>
                  <a:lnTo>
                    <a:pt x="18013" y="9858"/>
                  </a:lnTo>
                  <a:lnTo>
                    <a:pt x="18963" y="11309"/>
                  </a:lnTo>
                  <a:lnTo>
                    <a:pt x="19864" y="12760"/>
                  </a:lnTo>
                  <a:lnTo>
                    <a:pt x="20715" y="14211"/>
                  </a:lnTo>
                  <a:lnTo>
                    <a:pt x="21515" y="15712"/>
                  </a:lnTo>
                  <a:lnTo>
                    <a:pt x="22266" y="17263"/>
                  </a:lnTo>
                  <a:lnTo>
                    <a:pt x="22966" y="18814"/>
                  </a:lnTo>
                  <a:lnTo>
                    <a:pt x="23617" y="20365"/>
                  </a:lnTo>
                  <a:lnTo>
                    <a:pt x="24217" y="21966"/>
                  </a:lnTo>
                  <a:lnTo>
                    <a:pt x="24717" y="23617"/>
                  </a:lnTo>
                  <a:lnTo>
                    <a:pt x="25218" y="25218"/>
                  </a:lnTo>
                  <a:lnTo>
                    <a:pt x="25618" y="26920"/>
                  </a:lnTo>
                  <a:lnTo>
                    <a:pt x="25968" y="28571"/>
                  </a:lnTo>
                  <a:lnTo>
                    <a:pt x="26269" y="30272"/>
                  </a:lnTo>
                  <a:lnTo>
                    <a:pt x="29821" y="52037"/>
                  </a:lnTo>
                  <a:lnTo>
                    <a:pt x="16862" y="29021"/>
                  </a:lnTo>
                  <a:lnTo>
                    <a:pt x="16862" y="29021"/>
                  </a:lnTo>
                  <a:lnTo>
                    <a:pt x="16161" y="27770"/>
                  </a:lnTo>
                  <a:lnTo>
                    <a:pt x="15361" y="26619"/>
                  </a:lnTo>
                  <a:lnTo>
                    <a:pt x="14560" y="25469"/>
                  </a:lnTo>
                  <a:lnTo>
                    <a:pt x="13660" y="24368"/>
                  </a:lnTo>
                  <a:lnTo>
                    <a:pt x="12759" y="23267"/>
                  </a:lnTo>
                  <a:lnTo>
                    <a:pt x="11808" y="22266"/>
                  </a:lnTo>
                  <a:lnTo>
                    <a:pt x="10758" y="21316"/>
                  </a:lnTo>
                  <a:lnTo>
                    <a:pt x="9707" y="20365"/>
                  </a:lnTo>
                  <a:lnTo>
                    <a:pt x="8606" y="19514"/>
                  </a:lnTo>
                  <a:lnTo>
                    <a:pt x="7505" y="18664"/>
                  </a:lnTo>
                  <a:lnTo>
                    <a:pt x="6305" y="17863"/>
                  </a:lnTo>
                  <a:lnTo>
                    <a:pt x="5104" y="17163"/>
                  </a:lnTo>
                  <a:lnTo>
                    <a:pt x="3903" y="16462"/>
                  </a:lnTo>
                  <a:lnTo>
                    <a:pt x="2602" y="15862"/>
                  </a:lnTo>
                  <a:lnTo>
                    <a:pt x="1301" y="15312"/>
                  </a:lnTo>
                  <a:lnTo>
                    <a:pt x="0" y="14811"/>
                  </a:lnTo>
                  <a:lnTo>
                    <a:pt x="2202"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460;p70">
              <a:extLst>
                <a:ext uri="{FF2B5EF4-FFF2-40B4-BE49-F238E27FC236}">
                  <a16:creationId xmlns:a16="http://schemas.microsoft.com/office/drawing/2014/main" id="{468B0BC8-3312-4A0E-93DD-1DE9AD65ECA1}"/>
                </a:ext>
              </a:extLst>
            </p:cNvPr>
            <p:cNvSpPr/>
            <p:nvPr/>
          </p:nvSpPr>
          <p:spPr>
            <a:xfrm rot="655930">
              <a:off x="1720040" y="1871084"/>
              <a:ext cx="643568" cy="1702116"/>
            </a:xfrm>
            <a:custGeom>
              <a:avLst/>
              <a:gdLst/>
              <a:ahLst/>
              <a:cxnLst/>
              <a:rect l="l" t="t" r="r" b="b"/>
              <a:pathLst>
                <a:path w="44382" h="117382" extrusionOk="0">
                  <a:moveTo>
                    <a:pt x="22216" y="0"/>
                  </a:moveTo>
                  <a:lnTo>
                    <a:pt x="21615" y="500"/>
                  </a:lnTo>
                  <a:lnTo>
                    <a:pt x="20915" y="1201"/>
                  </a:lnTo>
                  <a:lnTo>
                    <a:pt x="19964" y="2101"/>
                  </a:lnTo>
                  <a:lnTo>
                    <a:pt x="18863" y="3302"/>
                  </a:lnTo>
                  <a:lnTo>
                    <a:pt x="17563" y="4803"/>
                  </a:lnTo>
                  <a:lnTo>
                    <a:pt x="16162" y="6605"/>
                  </a:lnTo>
                  <a:lnTo>
                    <a:pt x="14660" y="8706"/>
                  </a:lnTo>
                  <a:lnTo>
                    <a:pt x="13860" y="9857"/>
                  </a:lnTo>
                  <a:lnTo>
                    <a:pt x="13059" y="11108"/>
                  </a:lnTo>
                  <a:lnTo>
                    <a:pt x="12259" y="12409"/>
                  </a:lnTo>
                  <a:lnTo>
                    <a:pt x="11458" y="13810"/>
                  </a:lnTo>
                  <a:lnTo>
                    <a:pt x="10658" y="15311"/>
                  </a:lnTo>
                  <a:lnTo>
                    <a:pt x="9857" y="16862"/>
                  </a:lnTo>
                  <a:lnTo>
                    <a:pt x="9007" y="18463"/>
                  </a:lnTo>
                  <a:lnTo>
                    <a:pt x="8256" y="20214"/>
                  </a:lnTo>
                  <a:lnTo>
                    <a:pt x="7455" y="22015"/>
                  </a:lnTo>
                  <a:lnTo>
                    <a:pt x="6705" y="23867"/>
                  </a:lnTo>
                  <a:lnTo>
                    <a:pt x="5954" y="25868"/>
                  </a:lnTo>
                  <a:lnTo>
                    <a:pt x="5204" y="27919"/>
                  </a:lnTo>
                  <a:lnTo>
                    <a:pt x="4553" y="30021"/>
                  </a:lnTo>
                  <a:lnTo>
                    <a:pt x="3903" y="32272"/>
                  </a:lnTo>
                  <a:lnTo>
                    <a:pt x="3252" y="34574"/>
                  </a:lnTo>
                  <a:lnTo>
                    <a:pt x="2702" y="36976"/>
                  </a:lnTo>
                  <a:lnTo>
                    <a:pt x="2102" y="39728"/>
                  </a:lnTo>
                  <a:lnTo>
                    <a:pt x="1601" y="42580"/>
                  </a:lnTo>
                  <a:lnTo>
                    <a:pt x="1101" y="45582"/>
                  </a:lnTo>
                  <a:lnTo>
                    <a:pt x="751" y="48684"/>
                  </a:lnTo>
                  <a:lnTo>
                    <a:pt x="400" y="51886"/>
                  </a:lnTo>
                  <a:lnTo>
                    <a:pt x="200" y="55188"/>
                  </a:lnTo>
                  <a:lnTo>
                    <a:pt x="50" y="58641"/>
                  </a:lnTo>
                  <a:lnTo>
                    <a:pt x="0" y="62193"/>
                  </a:lnTo>
                  <a:lnTo>
                    <a:pt x="50" y="67147"/>
                  </a:lnTo>
                  <a:lnTo>
                    <a:pt x="100" y="71750"/>
                  </a:lnTo>
                  <a:lnTo>
                    <a:pt x="200" y="76153"/>
                  </a:lnTo>
                  <a:lnTo>
                    <a:pt x="300" y="80206"/>
                  </a:lnTo>
                  <a:lnTo>
                    <a:pt x="451" y="84058"/>
                  </a:lnTo>
                  <a:lnTo>
                    <a:pt x="651" y="87661"/>
                  </a:lnTo>
                  <a:lnTo>
                    <a:pt x="851" y="90963"/>
                  </a:lnTo>
                  <a:lnTo>
                    <a:pt x="1051" y="94065"/>
                  </a:lnTo>
                  <a:lnTo>
                    <a:pt x="1401" y="98118"/>
                  </a:lnTo>
                  <a:lnTo>
                    <a:pt x="1801" y="102021"/>
                  </a:lnTo>
                  <a:lnTo>
                    <a:pt x="2302" y="106074"/>
                  </a:lnTo>
                  <a:lnTo>
                    <a:pt x="2752" y="109026"/>
                  </a:lnTo>
                  <a:lnTo>
                    <a:pt x="3152" y="111428"/>
                  </a:lnTo>
                  <a:lnTo>
                    <a:pt x="3553" y="113379"/>
                  </a:lnTo>
                  <a:lnTo>
                    <a:pt x="3953" y="114930"/>
                  </a:lnTo>
                  <a:lnTo>
                    <a:pt x="4253" y="116031"/>
                  </a:lnTo>
                  <a:lnTo>
                    <a:pt x="4453" y="116831"/>
                  </a:lnTo>
                  <a:lnTo>
                    <a:pt x="4704" y="117382"/>
                  </a:lnTo>
                  <a:lnTo>
                    <a:pt x="39728" y="117382"/>
                  </a:lnTo>
                  <a:lnTo>
                    <a:pt x="39928" y="116831"/>
                  </a:lnTo>
                  <a:lnTo>
                    <a:pt x="40178" y="116031"/>
                  </a:lnTo>
                  <a:lnTo>
                    <a:pt x="40479" y="114930"/>
                  </a:lnTo>
                  <a:lnTo>
                    <a:pt x="40829" y="113379"/>
                  </a:lnTo>
                  <a:lnTo>
                    <a:pt x="41229" y="111428"/>
                  </a:lnTo>
                  <a:lnTo>
                    <a:pt x="41679" y="109026"/>
                  </a:lnTo>
                  <a:lnTo>
                    <a:pt x="42080" y="106074"/>
                  </a:lnTo>
                  <a:lnTo>
                    <a:pt x="42630" y="102021"/>
                  </a:lnTo>
                  <a:lnTo>
                    <a:pt x="43030" y="98118"/>
                  </a:lnTo>
                  <a:lnTo>
                    <a:pt x="43381" y="94065"/>
                  </a:lnTo>
                  <a:lnTo>
                    <a:pt x="43581" y="90963"/>
                  </a:lnTo>
                  <a:lnTo>
                    <a:pt x="43781" y="87661"/>
                  </a:lnTo>
                  <a:lnTo>
                    <a:pt x="43931" y="84058"/>
                  </a:lnTo>
                  <a:lnTo>
                    <a:pt x="44081" y="80206"/>
                  </a:lnTo>
                  <a:lnTo>
                    <a:pt x="44231" y="76153"/>
                  </a:lnTo>
                  <a:lnTo>
                    <a:pt x="44331" y="71750"/>
                  </a:lnTo>
                  <a:lnTo>
                    <a:pt x="44381" y="67147"/>
                  </a:lnTo>
                  <a:lnTo>
                    <a:pt x="44381" y="62193"/>
                  </a:lnTo>
                  <a:lnTo>
                    <a:pt x="44331" y="58641"/>
                  </a:lnTo>
                  <a:lnTo>
                    <a:pt x="44181" y="55188"/>
                  </a:lnTo>
                  <a:lnTo>
                    <a:pt x="43981" y="51886"/>
                  </a:lnTo>
                  <a:lnTo>
                    <a:pt x="43681" y="48684"/>
                  </a:lnTo>
                  <a:lnTo>
                    <a:pt x="43281" y="45582"/>
                  </a:lnTo>
                  <a:lnTo>
                    <a:pt x="42830" y="42580"/>
                  </a:lnTo>
                  <a:lnTo>
                    <a:pt x="42280" y="39728"/>
                  </a:lnTo>
                  <a:lnTo>
                    <a:pt x="41729" y="36976"/>
                  </a:lnTo>
                  <a:lnTo>
                    <a:pt x="41129" y="34574"/>
                  </a:lnTo>
                  <a:lnTo>
                    <a:pt x="40529" y="32272"/>
                  </a:lnTo>
                  <a:lnTo>
                    <a:pt x="39878" y="30021"/>
                  </a:lnTo>
                  <a:lnTo>
                    <a:pt x="39178" y="27919"/>
                  </a:lnTo>
                  <a:lnTo>
                    <a:pt x="38477" y="25868"/>
                  </a:lnTo>
                  <a:lnTo>
                    <a:pt x="37727" y="23867"/>
                  </a:lnTo>
                  <a:lnTo>
                    <a:pt x="36926" y="22015"/>
                  </a:lnTo>
                  <a:lnTo>
                    <a:pt x="36176" y="20214"/>
                  </a:lnTo>
                  <a:lnTo>
                    <a:pt x="35375" y="18463"/>
                  </a:lnTo>
                  <a:lnTo>
                    <a:pt x="34574" y="16862"/>
                  </a:lnTo>
                  <a:lnTo>
                    <a:pt x="33774" y="15311"/>
                  </a:lnTo>
                  <a:lnTo>
                    <a:pt x="32923" y="13810"/>
                  </a:lnTo>
                  <a:lnTo>
                    <a:pt x="32123" y="12409"/>
                  </a:lnTo>
                  <a:lnTo>
                    <a:pt x="31322" y="11108"/>
                  </a:lnTo>
                  <a:lnTo>
                    <a:pt x="30522" y="9857"/>
                  </a:lnTo>
                  <a:lnTo>
                    <a:pt x="29721" y="8706"/>
                  </a:lnTo>
                  <a:lnTo>
                    <a:pt x="28220" y="6605"/>
                  </a:lnTo>
                  <a:lnTo>
                    <a:pt x="26819" y="4803"/>
                  </a:lnTo>
                  <a:lnTo>
                    <a:pt x="25518" y="3302"/>
                  </a:lnTo>
                  <a:lnTo>
                    <a:pt x="24417" y="2101"/>
                  </a:lnTo>
                  <a:lnTo>
                    <a:pt x="23517" y="1201"/>
                  </a:lnTo>
                  <a:lnTo>
                    <a:pt x="22816" y="500"/>
                  </a:lnTo>
                  <a:lnTo>
                    <a:pt x="222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461;p70">
              <a:extLst>
                <a:ext uri="{FF2B5EF4-FFF2-40B4-BE49-F238E27FC236}">
                  <a16:creationId xmlns:a16="http://schemas.microsoft.com/office/drawing/2014/main" id="{2BCB4B31-59F2-4B09-9FCC-CB1C6BAD5288}"/>
                </a:ext>
              </a:extLst>
            </p:cNvPr>
            <p:cNvSpPr/>
            <p:nvPr/>
          </p:nvSpPr>
          <p:spPr>
            <a:xfrm rot="655930">
              <a:off x="1720040" y="1871084"/>
              <a:ext cx="643568" cy="1702116"/>
            </a:xfrm>
            <a:custGeom>
              <a:avLst/>
              <a:gdLst/>
              <a:ahLst/>
              <a:cxnLst/>
              <a:rect l="l" t="t" r="r" b="b"/>
              <a:pathLst>
                <a:path w="44382" h="117382" fill="none" extrusionOk="0">
                  <a:moveTo>
                    <a:pt x="44381" y="62193"/>
                  </a:moveTo>
                  <a:lnTo>
                    <a:pt x="44381" y="62193"/>
                  </a:lnTo>
                  <a:lnTo>
                    <a:pt x="44381" y="67147"/>
                  </a:lnTo>
                  <a:lnTo>
                    <a:pt x="44331" y="71750"/>
                  </a:lnTo>
                  <a:lnTo>
                    <a:pt x="44231" y="76153"/>
                  </a:lnTo>
                  <a:lnTo>
                    <a:pt x="44081" y="80206"/>
                  </a:lnTo>
                  <a:lnTo>
                    <a:pt x="43931" y="84058"/>
                  </a:lnTo>
                  <a:lnTo>
                    <a:pt x="43781" y="87661"/>
                  </a:lnTo>
                  <a:lnTo>
                    <a:pt x="43581" y="90963"/>
                  </a:lnTo>
                  <a:lnTo>
                    <a:pt x="43381" y="94065"/>
                  </a:lnTo>
                  <a:lnTo>
                    <a:pt x="43381" y="94065"/>
                  </a:lnTo>
                  <a:lnTo>
                    <a:pt x="43030" y="98118"/>
                  </a:lnTo>
                  <a:lnTo>
                    <a:pt x="43030" y="98118"/>
                  </a:lnTo>
                  <a:lnTo>
                    <a:pt x="42630" y="102021"/>
                  </a:lnTo>
                  <a:lnTo>
                    <a:pt x="42630" y="102021"/>
                  </a:lnTo>
                  <a:lnTo>
                    <a:pt x="42080" y="106074"/>
                  </a:lnTo>
                  <a:lnTo>
                    <a:pt x="42080" y="106074"/>
                  </a:lnTo>
                  <a:lnTo>
                    <a:pt x="41679" y="109026"/>
                  </a:lnTo>
                  <a:lnTo>
                    <a:pt x="41229" y="111428"/>
                  </a:lnTo>
                  <a:lnTo>
                    <a:pt x="40829" y="113379"/>
                  </a:lnTo>
                  <a:lnTo>
                    <a:pt x="40479" y="114930"/>
                  </a:lnTo>
                  <a:lnTo>
                    <a:pt x="40178" y="116031"/>
                  </a:lnTo>
                  <a:lnTo>
                    <a:pt x="39928" y="116831"/>
                  </a:lnTo>
                  <a:lnTo>
                    <a:pt x="39728" y="117382"/>
                  </a:lnTo>
                  <a:lnTo>
                    <a:pt x="4704" y="117382"/>
                  </a:lnTo>
                  <a:lnTo>
                    <a:pt x="4704" y="117382"/>
                  </a:lnTo>
                  <a:lnTo>
                    <a:pt x="4453" y="116831"/>
                  </a:lnTo>
                  <a:lnTo>
                    <a:pt x="4253" y="116031"/>
                  </a:lnTo>
                  <a:lnTo>
                    <a:pt x="3953" y="114930"/>
                  </a:lnTo>
                  <a:lnTo>
                    <a:pt x="3553" y="113379"/>
                  </a:lnTo>
                  <a:lnTo>
                    <a:pt x="3152" y="111428"/>
                  </a:lnTo>
                  <a:lnTo>
                    <a:pt x="2752" y="109026"/>
                  </a:lnTo>
                  <a:lnTo>
                    <a:pt x="2302" y="106074"/>
                  </a:lnTo>
                  <a:lnTo>
                    <a:pt x="2302" y="106074"/>
                  </a:lnTo>
                  <a:lnTo>
                    <a:pt x="1801" y="102021"/>
                  </a:lnTo>
                  <a:lnTo>
                    <a:pt x="1801" y="102021"/>
                  </a:lnTo>
                  <a:lnTo>
                    <a:pt x="1401" y="98118"/>
                  </a:lnTo>
                  <a:lnTo>
                    <a:pt x="1401" y="98118"/>
                  </a:lnTo>
                  <a:lnTo>
                    <a:pt x="1051" y="94065"/>
                  </a:lnTo>
                  <a:lnTo>
                    <a:pt x="1051" y="94065"/>
                  </a:lnTo>
                  <a:lnTo>
                    <a:pt x="851" y="90963"/>
                  </a:lnTo>
                  <a:lnTo>
                    <a:pt x="651" y="87661"/>
                  </a:lnTo>
                  <a:lnTo>
                    <a:pt x="451" y="84058"/>
                  </a:lnTo>
                  <a:lnTo>
                    <a:pt x="300" y="80206"/>
                  </a:lnTo>
                  <a:lnTo>
                    <a:pt x="200" y="76153"/>
                  </a:lnTo>
                  <a:lnTo>
                    <a:pt x="100" y="71750"/>
                  </a:lnTo>
                  <a:lnTo>
                    <a:pt x="50" y="67147"/>
                  </a:lnTo>
                  <a:lnTo>
                    <a:pt x="0" y="62193"/>
                  </a:lnTo>
                  <a:lnTo>
                    <a:pt x="0" y="62193"/>
                  </a:lnTo>
                  <a:lnTo>
                    <a:pt x="50" y="58641"/>
                  </a:lnTo>
                  <a:lnTo>
                    <a:pt x="200" y="55188"/>
                  </a:lnTo>
                  <a:lnTo>
                    <a:pt x="400" y="51886"/>
                  </a:lnTo>
                  <a:lnTo>
                    <a:pt x="751" y="48684"/>
                  </a:lnTo>
                  <a:lnTo>
                    <a:pt x="1101" y="45582"/>
                  </a:lnTo>
                  <a:lnTo>
                    <a:pt x="1601" y="42580"/>
                  </a:lnTo>
                  <a:lnTo>
                    <a:pt x="2102" y="39728"/>
                  </a:lnTo>
                  <a:lnTo>
                    <a:pt x="2702" y="36976"/>
                  </a:lnTo>
                  <a:lnTo>
                    <a:pt x="2702" y="36976"/>
                  </a:lnTo>
                  <a:lnTo>
                    <a:pt x="3252" y="34574"/>
                  </a:lnTo>
                  <a:lnTo>
                    <a:pt x="3903" y="32272"/>
                  </a:lnTo>
                  <a:lnTo>
                    <a:pt x="4553" y="30021"/>
                  </a:lnTo>
                  <a:lnTo>
                    <a:pt x="5204" y="27919"/>
                  </a:lnTo>
                  <a:lnTo>
                    <a:pt x="5954" y="25868"/>
                  </a:lnTo>
                  <a:lnTo>
                    <a:pt x="6705" y="23867"/>
                  </a:lnTo>
                  <a:lnTo>
                    <a:pt x="7455" y="22015"/>
                  </a:lnTo>
                  <a:lnTo>
                    <a:pt x="8256" y="20214"/>
                  </a:lnTo>
                  <a:lnTo>
                    <a:pt x="9007" y="18463"/>
                  </a:lnTo>
                  <a:lnTo>
                    <a:pt x="9857" y="16862"/>
                  </a:lnTo>
                  <a:lnTo>
                    <a:pt x="10658" y="15311"/>
                  </a:lnTo>
                  <a:lnTo>
                    <a:pt x="11458" y="13810"/>
                  </a:lnTo>
                  <a:lnTo>
                    <a:pt x="12259" y="12409"/>
                  </a:lnTo>
                  <a:lnTo>
                    <a:pt x="13059" y="11108"/>
                  </a:lnTo>
                  <a:lnTo>
                    <a:pt x="13860" y="9857"/>
                  </a:lnTo>
                  <a:lnTo>
                    <a:pt x="14660" y="8706"/>
                  </a:lnTo>
                  <a:lnTo>
                    <a:pt x="16162" y="6605"/>
                  </a:lnTo>
                  <a:lnTo>
                    <a:pt x="17563" y="4803"/>
                  </a:lnTo>
                  <a:lnTo>
                    <a:pt x="18863" y="3302"/>
                  </a:lnTo>
                  <a:lnTo>
                    <a:pt x="19964" y="2101"/>
                  </a:lnTo>
                  <a:lnTo>
                    <a:pt x="20915" y="1201"/>
                  </a:lnTo>
                  <a:lnTo>
                    <a:pt x="21615" y="500"/>
                  </a:lnTo>
                  <a:lnTo>
                    <a:pt x="22216" y="0"/>
                  </a:lnTo>
                  <a:lnTo>
                    <a:pt x="22216" y="0"/>
                  </a:lnTo>
                  <a:lnTo>
                    <a:pt x="22816" y="500"/>
                  </a:lnTo>
                  <a:lnTo>
                    <a:pt x="23517" y="1201"/>
                  </a:lnTo>
                  <a:lnTo>
                    <a:pt x="24417" y="2101"/>
                  </a:lnTo>
                  <a:lnTo>
                    <a:pt x="25518" y="3302"/>
                  </a:lnTo>
                  <a:lnTo>
                    <a:pt x="26819" y="4803"/>
                  </a:lnTo>
                  <a:lnTo>
                    <a:pt x="28220" y="6605"/>
                  </a:lnTo>
                  <a:lnTo>
                    <a:pt x="29721" y="8706"/>
                  </a:lnTo>
                  <a:lnTo>
                    <a:pt x="30522" y="9857"/>
                  </a:lnTo>
                  <a:lnTo>
                    <a:pt x="31322" y="11108"/>
                  </a:lnTo>
                  <a:lnTo>
                    <a:pt x="32123" y="12409"/>
                  </a:lnTo>
                  <a:lnTo>
                    <a:pt x="32923" y="13810"/>
                  </a:lnTo>
                  <a:lnTo>
                    <a:pt x="33774" y="15311"/>
                  </a:lnTo>
                  <a:lnTo>
                    <a:pt x="34574" y="16862"/>
                  </a:lnTo>
                  <a:lnTo>
                    <a:pt x="35375" y="18463"/>
                  </a:lnTo>
                  <a:lnTo>
                    <a:pt x="36176" y="20214"/>
                  </a:lnTo>
                  <a:lnTo>
                    <a:pt x="36926" y="22015"/>
                  </a:lnTo>
                  <a:lnTo>
                    <a:pt x="37727" y="23867"/>
                  </a:lnTo>
                  <a:lnTo>
                    <a:pt x="38477" y="25868"/>
                  </a:lnTo>
                  <a:lnTo>
                    <a:pt x="39178" y="27919"/>
                  </a:lnTo>
                  <a:lnTo>
                    <a:pt x="39878" y="30021"/>
                  </a:lnTo>
                  <a:lnTo>
                    <a:pt x="40529" y="32272"/>
                  </a:lnTo>
                  <a:lnTo>
                    <a:pt x="41129" y="34574"/>
                  </a:lnTo>
                  <a:lnTo>
                    <a:pt x="41729" y="36976"/>
                  </a:lnTo>
                  <a:lnTo>
                    <a:pt x="41729" y="36976"/>
                  </a:lnTo>
                  <a:lnTo>
                    <a:pt x="42280" y="39728"/>
                  </a:lnTo>
                  <a:lnTo>
                    <a:pt x="42830" y="42580"/>
                  </a:lnTo>
                  <a:lnTo>
                    <a:pt x="43281" y="45582"/>
                  </a:lnTo>
                  <a:lnTo>
                    <a:pt x="43681" y="48684"/>
                  </a:lnTo>
                  <a:lnTo>
                    <a:pt x="43981" y="51886"/>
                  </a:lnTo>
                  <a:lnTo>
                    <a:pt x="44181" y="55188"/>
                  </a:lnTo>
                  <a:lnTo>
                    <a:pt x="44331" y="58641"/>
                  </a:lnTo>
                  <a:lnTo>
                    <a:pt x="44381" y="621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462;p70">
              <a:extLst>
                <a:ext uri="{FF2B5EF4-FFF2-40B4-BE49-F238E27FC236}">
                  <a16:creationId xmlns:a16="http://schemas.microsoft.com/office/drawing/2014/main" id="{9B4E53A6-8752-491D-95E0-28E8B8A42260}"/>
                </a:ext>
              </a:extLst>
            </p:cNvPr>
            <p:cNvSpPr/>
            <p:nvPr/>
          </p:nvSpPr>
          <p:spPr>
            <a:xfrm rot="655930">
              <a:off x="1869772" y="1881732"/>
              <a:ext cx="565931" cy="536176"/>
            </a:xfrm>
            <a:custGeom>
              <a:avLst/>
              <a:gdLst/>
              <a:ahLst/>
              <a:cxnLst/>
              <a:rect l="l" t="t" r="r" b="b"/>
              <a:pathLst>
                <a:path w="39028" h="36976" extrusionOk="0">
                  <a:moveTo>
                    <a:pt x="19514" y="0"/>
                  </a:moveTo>
                  <a:lnTo>
                    <a:pt x="18913" y="500"/>
                  </a:lnTo>
                  <a:lnTo>
                    <a:pt x="18213" y="1201"/>
                  </a:lnTo>
                  <a:lnTo>
                    <a:pt x="17262" y="2101"/>
                  </a:lnTo>
                  <a:lnTo>
                    <a:pt x="16161" y="3302"/>
                  </a:lnTo>
                  <a:lnTo>
                    <a:pt x="14861" y="4803"/>
                  </a:lnTo>
                  <a:lnTo>
                    <a:pt x="13460" y="6605"/>
                  </a:lnTo>
                  <a:lnTo>
                    <a:pt x="11958" y="8706"/>
                  </a:lnTo>
                  <a:lnTo>
                    <a:pt x="11158" y="9857"/>
                  </a:lnTo>
                  <a:lnTo>
                    <a:pt x="10357" y="11108"/>
                  </a:lnTo>
                  <a:lnTo>
                    <a:pt x="9557" y="12409"/>
                  </a:lnTo>
                  <a:lnTo>
                    <a:pt x="8756" y="13810"/>
                  </a:lnTo>
                  <a:lnTo>
                    <a:pt x="7956" y="15311"/>
                  </a:lnTo>
                  <a:lnTo>
                    <a:pt x="7155" y="16862"/>
                  </a:lnTo>
                  <a:lnTo>
                    <a:pt x="6305" y="18463"/>
                  </a:lnTo>
                  <a:lnTo>
                    <a:pt x="5554" y="20214"/>
                  </a:lnTo>
                  <a:lnTo>
                    <a:pt x="4753" y="22015"/>
                  </a:lnTo>
                  <a:lnTo>
                    <a:pt x="4003" y="23867"/>
                  </a:lnTo>
                  <a:lnTo>
                    <a:pt x="3252" y="25868"/>
                  </a:lnTo>
                  <a:lnTo>
                    <a:pt x="2502" y="27919"/>
                  </a:lnTo>
                  <a:lnTo>
                    <a:pt x="1851" y="30021"/>
                  </a:lnTo>
                  <a:lnTo>
                    <a:pt x="1201" y="32272"/>
                  </a:lnTo>
                  <a:lnTo>
                    <a:pt x="550" y="34574"/>
                  </a:lnTo>
                  <a:lnTo>
                    <a:pt x="0" y="36976"/>
                  </a:lnTo>
                  <a:lnTo>
                    <a:pt x="39027" y="36976"/>
                  </a:lnTo>
                  <a:lnTo>
                    <a:pt x="38427" y="34574"/>
                  </a:lnTo>
                  <a:lnTo>
                    <a:pt x="37827" y="32272"/>
                  </a:lnTo>
                  <a:lnTo>
                    <a:pt x="37176" y="30021"/>
                  </a:lnTo>
                  <a:lnTo>
                    <a:pt x="36476" y="27919"/>
                  </a:lnTo>
                  <a:lnTo>
                    <a:pt x="35775" y="25868"/>
                  </a:lnTo>
                  <a:lnTo>
                    <a:pt x="35025" y="23867"/>
                  </a:lnTo>
                  <a:lnTo>
                    <a:pt x="34224" y="22015"/>
                  </a:lnTo>
                  <a:lnTo>
                    <a:pt x="33474" y="20214"/>
                  </a:lnTo>
                  <a:lnTo>
                    <a:pt x="32673" y="18463"/>
                  </a:lnTo>
                  <a:lnTo>
                    <a:pt x="31872" y="16862"/>
                  </a:lnTo>
                  <a:lnTo>
                    <a:pt x="31072" y="15311"/>
                  </a:lnTo>
                  <a:lnTo>
                    <a:pt x="30221" y="13810"/>
                  </a:lnTo>
                  <a:lnTo>
                    <a:pt x="29421" y="12409"/>
                  </a:lnTo>
                  <a:lnTo>
                    <a:pt x="28620" y="11108"/>
                  </a:lnTo>
                  <a:lnTo>
                    <a:pt x="27820" y="9857"/>
                  </a:lnTo>
                  <a:lnTo>
                    <a:pt x="27019" y="8706"/>
                  </a:lnTo>
                  <a:lnTo>
                    <a:pt x="25518" y="6605"/>
                  </a:lnTo>
                  <a:lnTo>
                    <a:pt x="24117" y="4803"/>
                  </a:lnTo>
                  <a:lnTo>
                    <a:pt x="22816" y="3302"/>
                  </a:lnTo>
                  <a:lnTo>
                    <a:pt x="21715" y="2101"/>
                  </a:lnTo>
                  <a:lnTo>
                    <a:pt x="20815" y="1201"/>
                  </a:lnTo>
                  <a:lnTo>
                    <a:pt x="20114" y="500"/>
                  </a:lnTo>
                  <a:lnTo>
                    <a:pt x="1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463;p70">
              <a:extLst>
                <a:ext uri="{FF2B5EF4-FFF2-40B4-BE49-F238E27FC236}">
                  <a16:creationId xmlns:a16="http://schemas.microsoft.com/office/drawing/2014/main" id="{8685CFF9-F8B1-4C24-95CC-D93B45F3E96A}"/>
                </a:ext>
              </a:extLst>
            </p:cNvPr>
            <p:cNvSpPr/>
            <p:nvPr/>
          </p:nvSpPr>
          <p:spPr>
            <a:xfrm rot="655930">
              <a:off x="1632808" y="3584464"/>
              <a:ext cx="460729" cy="132782"/>
            </a:xfrm>
            <a:custGeom>
              <a:avLst/>
              <a:gdLst/>
              <a:ahLst/>
              <a:cxnLst/>
              <a:rect l="l" t="t" r="r" b="b"/>
              <a:pathLst>
                <a:path w="31773" h="9157" extrusionOk="0">
                  <a:moveTo>
                    <a:pt x="1" y="0"/>
                  </a:moveTo>
                  <a:lnTo>
                    <a:pt x="1" y="9156"/>
                  </a:lnTo>
                  <a:lnTo>
                    <a:pt x="31773" y="9156"/>
                  </a:lnTo>
                  <a:lnTo>
                    <a:pt x="31773" y="0"/>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464;p70">
              <a:extLst>
                <a:ext uri="{FF2B5EF4-FFF2-40B4-BE49-F238E27FC236}">
                  <a16:creationId xmlns:a16="http://schemas.microsoft.com/office/drawing/2014/main" id="{BC19F4EF-83E3-490B-A17F-D34E48AFDB0B}"/>
                </a:ext>
              </a:extLst>
            </p:cNvPr>
            <p:cNvSpPr/>
            <p:nvPr/>
          </p:nvSpPr>
          <p:spPr>
            <a:xfrm rot="655930">
              <a:off x="1544977" y="3715146"/>
              <a:ext cx="592787" cy="97241"/>
            </a:xfrm>
            <a:custGeom>
              <a:avLst/>
              <a:gdLst/>
              <a:ahLst/>
              <a:cxnLst/>
              <a:rect l="l" t="t" r="r" b="b"/>
              <a:pathLst>
                <a:path w="40880" h="6706" extrusionOk="0">
                  <a:moveTo>
                    <a:pt x="4554" y="0"/>
                  </a:moveTo>
                  <a:lnTo>
                    <a:pt x="4354" y="151"/>
                  </a:lnTo>
                  <a:lnTo>
                    <a:pt x="3853" y="501"/>
                  </a:lnTo>
                  <a:lnTo>
                    <a:pt x="3153" y="1051"/>
                  </a:lnTo>
                  <a:lnTo>
                    <a:pt x="2352" y="1802"/>
                  </a:lnTo>
                  <a:lnTo>
                    <a:pt x="1952" y="2302"/>
                  </a:lnTo>
                  <a:lnTo>
                    <a:pt x="1552" y="2802"/>
                  </a:lnTo>
                  <a:lnTo>
                    <a:pt x="1151" y="3353"/>
                  </a:lnTo>
                  <a:lnTo>
                    <a:pt x="801" y="3953"/>
                  </a:lnTo>
                  <a:lnTo>
                    <a:pt x="501" y="4554"/>
                  </a:lnTo>
                  <a:lnTo>
                    <a:pt x="251" y="5254"/>
                  </a:lnTo>
                  <a:lnTo>
                    <a:pt x="101" y="5955"/>
                  </a:lnTo>
                  <a:lnTo>
                    <a:pt x="0" y="6705"/>
                  </a:lnTo>
                  <a:lnTo>
                    <a:pt x="40879" y="6705"/>
                  </a:lnTo>
                  <a:lnTo>
                    <a:pt x="40779" y="5955"/>
                  </a:lnTo>
                  <a:lnTo>
                    <a:pt x="40579" y="5254"/>
                  </a:lnTo>
                  <a:lnTo>
                    <a:pt x="40329" y="4554"/>
                  </a:lnTo>
                  <a:lnTo>
                    <a:pt x="40028" y="3953"/>
                  </a:lnTo>
                  <a:lnTo>
                    <a:pt x="39678" y="3353"/>
                  </a:lnTo>
                  <a:lnTo>
                    <a:pt x="39328" y="2802"/>
                  </a:lnTo>
                  <a:lnTo>
                    <a:pt x="38928" y="2302"/>
                  </a:lnTo>
                  <a:lnTo>
                    <a:pt x="38477" y="1802"/>
                  </a:lnTo>
                  <a:lnTo>
                    <a:pt x="37677" y="1051"/>
                  </a:lnTo>
                  <a:lnTo>
                    <a:pt x="36976" y="501"/>
                  </a:lnTo>
                  <a:lnTo>
                    <a:pt x="36476" y="151"/>
                  </a:lnTo>
                  <a:lnTo>
                    <a:pt x="36326" y="0"/>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65;p70">
              <a:extLst>
                <a:ext uri="{FF2B5EF4-FFF2-40B4-BE49-F238E27FC236}">
                  <a16:creationId xmlns:a16="http://schemas.microsoft.com/office/drawing/2014/main" id="{8188A738-475A-4E09-8C70-CCB641234C62}"/>
                </a:ext>
              </a:extLst>
            </p:cNvPr>
            <p:cNvSpPr/>
            <p:nvPr/>
          </p:nvSpPr>
          <p:spPr>
            <a:xfrm rot="655930">
              <a:off x="1576403" y="3530725"/>
              <a:ext cx="603662" cy="80551"/>
            </a:xfrm>
            <a:custGeom>
              <a:avLst/>
              <a:gdLst/>
              <a:ahLst/>
              <a:cxnLst/>
              <a:rect l="l" t="t" r="r" b="b"/>
              <a:pathLst>
                <a:path w="41630" h="5555" extrusionOk="0">
                  <a:moveTo>
                    <a:pt x="2752" y="0"/>
                  </a:moveTo>
                  <a:lnTo>
                    <a:pt x="2202" y="50"/>
                  </a:lnTo>
                  <a:lnTo>
                    <a:pt x="1651" y="251"/>
                  </a:lnTo>
                  <a:lnTo>
                    <a:pt x="1201" y="501"/>
                  </a:lnTo>
                  <a:lnTo>
                    <a:pt x="801" y="851"/>
                  </a:lnTo>
                  <a:lnTo>
                    <a:pt x="451" y="1251"/>
                  </a:lnTo>
                  <a:lnTo>
                    <a:pt x="200" y="1702"/>
                  </a:lnTo>
                  <a:lnTo>
                    <a:pt x="50" y="2252"/>
                  </a:lnTo>
                  <a:lnTo>
                    <a:pt x="0" y="2802"/>
                  </a:lnTo>
                  <a:lnTo>
                    <a:pt x="50" y="3353"/>
                  </a:lnTo>
                  <a:lnTo>
                    <a:pt x="200" y="3853"/>
                  </a:lnTo>
                  <a:lnTo>
                    <a:pt x="451" y="4353"/>
                  </a:lnTo>
                  <a:lnTo>
                    <a:pt x="801" y="4754"/>
                  </a:lnTo>
                  <a:lnTo>
                    <a:pt x="1201" y="5104"/>
                  </a:lnTo>
                  <a:lnTo>
                    <a:pt x="1651" y="5354"/>
                  </a:lnTo>
                  <a:lnTo>
                    <a:pt x="2202" y="5504"/>
                  </a:lnTo>
                  <a:lnTo>
                    <a:pt x="2752" y="5554"/>
                  </a:lnTo>
                  <a:lnTo>
                    <a:pt x="38827" y="5554"/>
                  </a:lnTo>
                  <a:lnTo>
                    <a:pt x="39428" y="5504"/>
                  </a:lnTo>
                  <a:lnTo>
                    <a:pt x="39928" y="5354"/>
                  </a:lnTo>
                  <a:lnTo>
                    <a:pt x="40378" y="5104"/>
                  </a:lnTo>
                  <a:lnTo>
                    <a:pt x="40829" y="4754"/>
                  </a:lnTo>
                  <a:lnTo>
                    <a:pt x="41129" y="4353"/>
                  </a:lnTo>
                  <a:lnTo>
                    <a:pt x="41429" y="3853"/>
                  </a:lnTo>
                  <a:lnTo>
                    <a:pt x="41579" y="3353"/>
                  </a:lnTo>
                  <a:lnTo>
                    <a:pt x="41629" y="2802"/>
                  </a:lnTo>
                  <a:lnTo>
                    <a:pt x="41579" y="2252"/>
                  </a:lnTo>
                  <a:lnTo>
                    <a:pt x="41429" y="1702"/>
                  </a:lnTo>
                  <a:lnTo>
                    <a:pt x="41129" y="1251"/>
                  </a:lnTo>
                  <a:lnTo>
                    <a:pt x="40829" y="851"/>
                  </a:lnTo>
                  <a:lnTo>
                    <a:pt x="40378" y="501"/>
                  </a:lnTo>
                  <a:lnTo>
                    <a:pt x="39928" y="251"/>
                  </a:lnTo>
                  <a:lnTo>
                    <a:pt x="39428" y="50"/>
                  </a:lnTo>
                  <a:lnTo>
                    <a:pt x="388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466;p70">
              <a:extLst>
                <a:ext uri="{FF2B5EF4-FFF2-40B4-BE49-F238E27FC236}">
                  <a16:creationId xmlns:a16="http://schemas.microsoft.com/office/drawing/2014/main" id="{CBE23AE1-A8D0-465C-81B3-8F52EC3613B0}"/>
                </a:ext>
              </a:extLst>
            </p:cNvPr>
            <p:cNvSpPr/>
            <p:nvPr/>
          </p:nvSpPr>
          <p:spPr>
            <a:xfrm rot="655930">
              <a:off x="1632406" y="3225313"/>
              <a:ext cx="613827" cy="58786"/>
            </a:xfrm>
            <a:custGeom>
              <a:avLst/>
              <a:gdLst/>
              <a:ahLst/>
              <a:cxnLst/>
              <a:rect l="l" t="t" r="r" b="b"/>
              <a:pathLst>
                <a:path w="42331" h="4054" extrusionOk="0">
                  <a:moveTo>
                    <a:pt x="1" y="0"/>
                  </a:moveTo>
                  <a:lnTo>
                    <a:pt x="351" y="4053"/>
                  </a:lnTo>
                  <a:lnTo>
                    <a:pt x="41980" y="4053"/>
                  </a:lnTo>
                  <a:lnTo>
                    <a:pt x="42331" y="0"/>
                  </a:lnTo>
                  <a:close/>
                </a:path>
              </a:pathLst>
            </a:custGeom>
            <a:solidFill>
              <a:srgbClr val="D2E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467;p70">
              <a:extLst>
                <a:ext uri="{FF2B5EF4-FFF2-40B4-BE49-F238E27FC236}">
                  <a16:creationId xmlns:a16="http://schemas.microsoft.com/office/drawing/2014/main" id="{C40F2C9A-2553-4C34-9839-C78FF94F506C}"/>
                </a:ext>
              </a:extLst>
            </p:cNvPr>
            <p:cNvSpPr/>
            <p:nvPr/>
          </p:nvSpPr>
          <p:spPr>
            <a:xfrm rot="655930">
              <a:off x="1632406" y="3225313"/>
              <a:ext cx="613827" cy="58786"/>
            </a:xfrm>
            <a:custGeom>
              <a:avLst/>
              <a:gdLst/>
              <a:ahLst/>
              <a:cxnLst/>
              <a:rect l="l" t="t" r="r" b="b"/>
              <a:pathLst>
                <a:path w="42331" h="4054" fill="none" extrusionOk="0">
                  <a:moveTo>
                    <a:pt x="42331" y="0"/>
                  </a:moveTo>
                  <a:lnTo>
                    <a:pt x="1" y="0"/>
                  </a:lnTo>
                  <a:lnTo>
                    <a:pt x="1" y="0"/>
                  </a:lnTo>
                  <a:lnTo>
                    <a:pt x="351" y="4053"/>
                  </a:lnTo>
                  <a:lnTo>
                    <a:pt x="41980" y="4053"/>
                  </a:lnTo>
                  <a:lnTo>
                    <a:pt x="41980" y="4053"/>
                  </a:lnTo>
                  <a:lnTo>
                    <a:pt x="4233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468;p70">
              <a:extLst>
                <a:ext uri="{FF2B5EF4-FFF2-40B4-BE49-F238E27FC236}">
                  <a16:creationId xmlns:a16="http://schemas.microsoft.com/office/drawing/2014/main" id="{7F3232C9-F7C8-464B-A866-FC89F81F04E6}"/>
                </a:ext>
              </a:extLst>
            </p:cNvPr>
            <p:cNvSpPr/>
            <p:nvPr/>
          </p:nvSpPr>
          <p:spPr>
            <a:xfrm rot="655930">
              <a:off x="1621419" y="3338588"/>
              <a:ext cx="592062" cy="58771"/>
            </a:xfrm>
            <a:custGeom>
              <a:avLst/>
              <a:gdLst/>
              <a:ahLst/>
              <a:cxnLst/>
              <a:rect l="l" t="t" r="r" b="b"/>
              <a:pathLst>
                <a:path w="40830" h="4053" extrusionOk="0">
                  <a:moveTo>
                    <a:pt x="0" y="0"/>
                  </a:moveTo>
                  <a:lnTo>
                    <a:pt x="501" y="4053"/>
                  </a:lnTo>
                  <a:lnTo>
                    <a:pt x="40279" y="4053"/>
                  </a:lnTo>
                  <a:lnTo>
                    <a:pt x="40829" y="0"/>
                  </a:lnTo>
                  <a:close/>
                </a:path>
              </a:pathLst>
            </a:custGeom>
            <a:solidFill>
              <a:srgbClr val="D2E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469;p70">
              <a:extLst>
                <a:ext uri="{FF2B5EF4-FFF2-40B4-BE49-F238E27FC236}">
                  <a16:creationId xmlns:a16="http://schemas.microsoft.com/office/drawing/2014/main" id="{592DCC4D-37FF-41CA-A0CC-1A7F17D517A6}"/>
                </a:ext>
              </a:extLst>
            </p:cNvPr>
            <p:cNvSpPr/>
            <p:nvPr/>
          </p:nvSpPr>
          <p:spPr>
            <a:xfrm rot="655930">
              <a:off x="1621419" y="3338588"/>
              <a:ext cx="592062" cy="58771"/>
            </a:xfrm>
            <a:custGeom>
              <a:avLst/>
              <a:gdLst/>
              <a:ahLst/>
              <a:cxnLst/>
              <a:rect l="l" t="t" r="r" b="b"/>
              <a:pathLst>
                <a:path w="40830" h="4053" fill="none" extrusionOk="0">
                  <a:moveTo>
                    <a:pt x="40829" y="0"/>
                  </a:moveTo>
                  <a:lnTo>
                    <a:pt x="0" y="0"/>
                  </a:lnTo>
                  <a:lnTo>
                    <a:pt x="0" y="0"/>
                  </a:lnTo>
                  <a:lnTo>
                    <a:pt x="501" y="4053"/>
                  </a:lnTo>
                  <a:lnTo>
                    <a:pt x="40279" y="4053"/>
                  </a:lnTo>
                  <a:lnTo>
                    <a:pt x="40279" y="4053"/>
                  </a:lnTo>
                  <a:lnTo>
                    <a:pt x="408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470;p70">
              <a:extLst>
                <a:ext uri="{FF2B5EF4-FFF2-40B4-BE49-F238E27FC236}">
                  <a16:creationId xmlns:a16="http://schemas.microsoft.com/office/drawing/2014/main" id="{BD411496-DCDF-4DFE-BFE9-239A53422B2A}"/>
                </a:ext>
              </a:extLst>
            </p:cNvPr>
            <p:cNvSpPr/>
            <p:nvPr/>
          </p:nvSpPr>
          <p:spPr>
            <a:xfrm rot="655930">
              <a:off x="1799583" y="2548386"/>
              <a:ext cx="462179" cy="462904"/>
            </a:xfrm>
            <a:custGeom>
              <a:avLst/>
              <a:gdLst/>
              <a:ahLst/>
              <a:cxnLst/>
              <a:rect l="l" t="t" r="r" b="b"/>
              <a:pathLst>
                <a:path w="31873" h="31923" extrusionOk="0">
                  <a:moveTo>
                    <a:pt x="15962" y="1"/>
                  </a:moveTo>
                  <a:lnTo>
                    <a:pt x="15111" y="51"/>
                  </a:lnTo>
                  <a:lnTo>
                    <a:pt x="14311" y="101"/>
                  </a:lnTo>
                  <a:lnTo>
                    <a:pt x="13510" y="201"/>
                  </a:lnTo>
                  <a:lnTo>
                    <a:pt x="12709" y="351"/>
                  </a:lnTo>
                  <a:lnTo>
                    <a:pt x="11959" y="501"/>
                  </a:lnTo>
                  <a:lnTo>
                    <a:pt x="11208" y="751"/>
                  </a:lnTo>
                  <a:lnTo>
                    <a:pt x="10458" y="1001"/>
                  </a:lnTo>
                  <a:lnTo>
                    <a:pt x="9757" y="1251"/>
                  </a:lnTo>
                  <a:lnTo>
                    <a:pt x="9057" y="1602"/>
                  </a:lnTo>
                  <a:lnTo>
                    <a:pt x="8356" y="1952"/>
                  </a:lnTo>
                  <a:lnTo>
                    <a:pt x="7656" y="2352"/>
                  </a:lnTo>
                  <a:lnTo>
                    <a:pt x="7056" y="2752"/>
                  </a:lnTo>
                  <a:lnTo>
                    <a:pt x="6405" y="3203"/>
                  </a:lnTo>
                  <a:lnTo>
                    <a:pt x="5805" y="3653"/>
                  </a:lnTo>
                  <a:lnTo>
                    <a:pt x="5204" y="4153"/>
                  </a:lnTo>
                  <a:lnTo>
                    <a:pt x="4654" y="4704"/>
                  </a:lnTo>
                  <a:lnTo>
                    <a:pt x="4154" y="5254"/>
                  </a:lnTo>
                  <a:lnTo>
                    <a:pt x="3653" y="5805"/>
                  </a:lnTo>
                  <a:lnTo>
                    <a:pt x="3153" y="6405"/>
                  </a:lnTo>
                  <a:lnTo>
                    <a:pt x="2702" y="7055"/>
                  </a:lnTo>
                  <a:lnTo>
                    <a:pt x="2302" y="7706"/>
                  </a:lnTo>
                  <a:lnTo>
                    <a:pt x="1952" y="8356"/>
                  </a:lnTo>
                  <a:lnTo>
                    <a:pt x="1552" y="9057"/>
                  </a:lnTo>
                  <a:lnTo>
                    <a:pt x="1251" y="9757"/>
                  </a:lnTo>
                  <a:lnTo>
                    <a:pt x="951" y="10458"/>
                  </a:lnTo>
                  <a:lnTo>
                    <a:pt x="701" y="11208"/>
                  </a:lnTo>
                  <a:lnTo>
                    <a:pt x="501" y="11959"/>
                  </a:lnTo>
                  <a:lnTo>
                    <a:pt x="351" y="12759"/>
                  </a:lnTo>
                  <a:lnTo>
                    <a:pt x="201" y="13510"/>
                  </a:lnTo>
                  <a:lnTo>
                    <a:pt x="101" y="14311"/>
                  </a:lnTo>
                  <a:lnTo>
                    <a:pt x="1" y="15161"/>
                  </a:lnTo>
                  <a:lnTo>
                    <a:pt x="1" y="15962"/>
                  </a:lnTo>
                  <a:lnTo>
                    <a:pt x="1" y="16762"/>
                  </a:lnTo>
                  <a:lnTo>
                    <a:pt x="101" y="17613"/>
                  </a:lnTo>
                  <a:lnTo>
                    <a:pt x="201" y="18413"/>
                  </a:lnTo>
                  <a:lnTo>
                    <a:pt x="351" y="19164"/>
                  </a:lnTo>
                  <a:lnTo>
                    <a:pt x="501" y="19964"/>
                  </a:lnTo>
                  <a:lnTo>
                    <a:pt x="701" y="20715"/>
                  </a:lnTo>
                  <a:lnTo>
                    <a:pt x="951" y="21465"/>
                  </a:lnTo>
                  <a:lnTo>
                    <a:pt x="1251" y="22166"/>
                  </a:lnTo>
                  <a:lnTo>
                    <a:pt x="1552" y="22866"/>
                  </a:lnTo>
                  <a:lnTo>
                    <a:pt x="1952" y="23567"/>
                  </a:lnTo>
                  <a:lnTo>
                    <a:pt x="2302" y="24217"/>
                  </a:lnTo>
                  <a:lnTo>
                    <a:pt x="2702" y="24868"/>
                  </a:lnTo>
                  <a:lnTo>
                    <a:pt x="3153" y="25518"/>
                  </a:lnTo>
                  <a:lnTo>
                    <a:pt x="3653" y="26119"/>
                  </a:lnTo>
                  <a:lnTo>
                    <a:pt x="4154" y="26669"/>
                  </a:lnTo>
                  <a:lnTo>
                    <a:pt x="4654" y="27219"/>
                  </a:lnTo>
                  <a:lnTo>
                    <a:pt x="5204" y="27770"/>
                  </a:lnTo>
                  <a:lnTo>
                    <a:pt x="5805" y="28270"/>
                  </a:lnTo>
                  <a:lnTo>
                    <a:pt x="6405" y="28721"/>
                  </a:lnTo>
                  <a:lnTo>
                    <a:pt x="7056" y="29171"/>
                  </a:lnTo>
                  <a:lnTo>
                    <a:pt x="7656" y="29571"/>
                  </a:lnTo>
                  <a:lnTo>
                    <a:pt x="8356" y="29971"/>
                  </a:lnTo>
                  <a:lnTo>
                    <a:pt x="9057" y="30322"/>
                  </a:lnTo>
                  <a:lnTo>
                    <a:pt x="9757" y="30672"/>
                  </a:lnTo>
                  <a:lnTo>
                    <a:pt x="10458" y="30922"/>
                  </a:lnTo>
                  <a:lnTo>
                    <a:pt x="11208" y="31172"/>
                  </a:lnTo>
                  <a:lnTo>
                    <a:pt x="11959" y="31422"/>
                  </a:lnTo>
                  <a:lnTo>
                    <a:pt x="12709" y="31573"/>
                  </a:lnTo>
                  <a:lnTo>
                    <a:pt x="13510" y="31723"/>
                  </a:lnTo>
                  <a:lnTo>
                    <a:pt x="14311" y="31823"/>
                  </a:lnTo>
                  <a:lnTo>
                    <a:pt x="15111" y="31873"/>
                  </a:lnTo>
                  <a:lnTo>
                    <a:pt x="15962" y="31923"/>
                  </a:lnTo>
                  <a:lnTo>
                    <a:pt x="16762" y="31873"/>
                  </a:lnTo>
                  <a:lnTo>
                    <a:pt x="17563" y="31823"/>
                  </a:lnTo>
                  <a:lnTo>
                    <a:pt x="18363" y="31723"/>
                  </a:lnTo>
                  <a:lnTo>
                    <a:pt x="19164" y="31573"/>
                  </a:lnTo>
                  <a:lnTo>
                    <a:pt x="19915" y="31422"/>
                  </a:lnTo>
                  <a:lnTo>
                    <a:pt x="20665" y="31172"/>
                  </a:lnTo>
                  <a:lnTo>
                    <a:pt x="21416" y="30922"/>
                  </a:lnTo>
                  <a:lnTo>
                    <a:pt x="22166" y="30672"/>
                  </a:lnTo>
                  <a:lnTo>
                    <a:pt x="22867" y="30322"/>
                  </a:lnTo>
                  <a:lnTo>
                    <a:pt x="23567" y="29971"/>
                  </a:lnTo>
                  <a:lnTo>
                    <a:pt x="24218" y="29571"/>
                  </a:lnTo>
                  <a:lnTo>
                    <a:pt x="24868" y="29171"/>
                  </a:lnTo>
                  <a:lnTo>
                    <a:pt x="25468" y="28721"/>
                  </a:lnTo>
                  <a:lnTo>
                    <a:pt x="26069" y="28270"/>
                  </a:lnTo>
                  <a:lnTo>
                    <a:pt x="26669" y="27770"/>
                  </a:lnTo>
                  <a:lnTo>
                    <a:pt x="27220" y="27219"/>
                  </a:lnTo>
                  <a:lnTo>
                    <a:pt x="27770" y="26669"/>
                  </a:lnTo>
                  <a:lnTo>
                    <a:pt x="28270" y="26119"/>
                  </a:lnTo>
                  <a:lnTo>
                    <a:pt x="28721" y="25518"/>
                  </a:lnTo>
                  <a:lnTo>
                    <a:pt x="29171" y="24868"/>
                  </a:lnTo>
                  <a:lnTo>
                    <a:pt x="29571" y="24217"/>
                  </a:lnTo>
                  <a:lnTo>
                    <a:pt x="29972" y="23567"/>
                  </a:lnTo>
                  <a:lnTo>
                    <a:pt x="30322" y="22866"/>
                  </a:lnTo>
                  <a:lnTo>
                    <a:pt x="30622" y="22166"/>
                  </a:lnTo>
                  <a:lnTo>
                    <a:pt x="30922" y="21465"/>
                  </a:lnTo>
                  <a:lnTo>
                    <a:pt x="31172" y="20715"/>
                  </a:lnTo>
                  <a:lnTo>
                    <a:pt x="31373" y="19964"/>
                  </a:lnTo>
                  <a:lnTo>
                    <a:pt x="31573" y="19164"/>
                  </a:lnTo>
                  <a:lnTo>
                    <a:pt x="31723" y="18413"/>
                  </a:lnTo>
                  <a:lnTo>
                    <a:pt x="31823" y="17613"/>
                  </a:lnTo>
                  <a:lnTo>
                    <a:pt x="31873" y="16762"/>
                  </a:lnTo>
                  <a:lnTo>
                    <a:pt x="31873" y="15962"/>
                  </a:lnTo>
                  <a:lnTo>
                    <a:pt x="31873" y="15161"/>
                  </a:lnTo>
                  <a:lnTo>
                    <a:pt x="31823" y="14311"/>
                  </a:lnTo>
                  <a:lnTo>
                    <a:pt x="31723" y="13510"/>
                  </a:lnTo>
                  <a:lnTo>
                    <a:pt x="31573" y="12759"/>
                  </a:lnTo>
                  <a:lnTo>
                    <a:pt x="31373" y="11959"/>
                  </a:lnTo>
                  <a:lnTo>
                    <a:pt x="31172" y="11208"/>
                  </a:lnTo>
                  <a:lnTo>
                    <a:pt x="30922" y="10458"/>
                  </a:lnTo>
                  <a:lnTo>
                    <a:pt x="30622" y="9757"/>
                  </a:lnTo>
                  <a:lnTo>
                    <a:pt x="30322" y="9057"/>
                  </a:lnTo>
                  <a:lnTo>
                    <a:pt x="29972" y="8356"/>
                  </a:lnTo>
                  <a:lnTo>
                    <a:pt x="29571" y="7706"/>
                  </a:lnTo>
                  <a:lnTo>
                    <a:pt x="29171" y="7055"/>
                  </a:lnTo>
                  <a:lnTo>
                    <a:pt x="28721" y="6405"/>
                  </a:lnTo>
                  <a:lnTo>
                    <a:pt x="28270" y="5805"/>
                  </a:lnTo>
                  <a:lnTo>
                    <a:pt x="27770" y="5254"/>
                  </a:lnTo>
                  <a:lnTo>
                    <a:pt x="27220" y="4704"/>
                  </a:lnTo>
                  <a:lnTo>
                    <a:pt x="26669" y="4153"/>
                  </a:lnTo>
                  <a:lnTo>
                    <a:pt x="26069" y="3653"/>
                  </a:lnTo>
                  <a:lnTo>
                    <a:pt x="25468" y="3203"/>
                  </a:lnTo>
                  <a:lnTo>
                    <a:pt x="24868" y="2752"/>
                  </a:lnTo>
                  <a:lnTo>
                    <a:pt x="24218" y="2352"/>
                  </a:lnTo>
                  <a:lnTo>
                    <a:pt x="23567" y="1952"/>
                  </a:lnTo>
                  <a:lnTo>
                    <a:pt x="22867" y="1602"/>
                  </a:lnTo>
                  <a:lnTo>
                    <a:pt x="22166" y="1251"/>
                  </a:lnTo>
                  <a:lnTo>
                    <a:pt x="21416" y="1001"/>
                  </a:lnTo>
                  <a:lnTo>
                    <a:pt x="20665" y="751"/>
                  </a:lnTo>
                  <a:lnTo>
                    <a:pt x="19915" y="501"/>
                  </a:lnTo>
                  <a:lnTo>
                    <a:pt x="19164" y="351"/>
                  </a:lnTo>
                  <a:lnTo>
                    <a:pt x="18363" y="201"/>
                  </a:lnTo>
                  <a:lnTo>
                    <a:pt x="17563" y="101"/>
                  </a:lnTo>
                  <a:lnTo>
                    <a:pt x="16762" y="51"/>
                  </a:lnTo>
                  <a:lnTo>
                    <a:pt x="15962"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471;p70">
              <a:extLst>
                <a:ext uri="{FF2B5EF4-FFF2-40B4-BE49-F238E27FC236}">
                  <a16:creationId xmlns:a16="http://schemas.microsoft.com/office/drawing/2014/main" id="{5568DB69-5BCA-4E55-8320-CDC883E5F543}"/>
                </a:ext>
              </a:extLst>
            </p:cNvPr>
            <p:cNvSpPr/>
            <p:nvPr/>
          </p:nvSpPr>
          <p:spPr>
            <a:xfrm rot="655930">
              <a:off x="1799583" y="2548386"/>
              <a:ext cx="462179" cy="462904"/>
            </a:xfrm>
            <a:custGeom>
              <a:avLst/>
              <a:gdLst/>
              <a:ahLst/>
              <a:cxnLst/>
              <a:rect l="l" t="t" r="r" b="b"/>
              <a:pathLst>
                <a:path w="31873" h="31923" fill="none" extrusionOk="0">
                  <a:moveTo>
                    <a:pt x="31873" y="15962"/>
                  </a:moveTo>
                  <a:lnTo>
                    <a:pt x="31873" y="15962"/>
                  </a:lnTo>
                  <a:lnTo>
                    <a:pt x="31873" y="16762"/>
                  </a:lnTo>
                  <a:lnTo>
                    <a:pt x="31823" y="17613"/>
                  </a:lnTo>
                  <a:lnTo>
                    <a:pt x="31723" y="18413"/>
                  </a:lnTo>
                  <a:lnTo>
                    <a:pt x="31573" y="19164"/>
                  </a:lnTo>
                  <a:lnTo>
                    <a:pt x="31373" y="19964"/>
                  </a:lnTo>
                  <a:lnTo>
                    <a:pt x="31172" y="20715"/>
                  </a:lnTo>
                  <a:lnTo>
                    <a:pt x="30922" y="21465"/>
                  </a:lnTo>
                  <a:lnTo>
                    <a:pt x="30622" y="22166"/>
                  </a:lnTo>
                  <a:lnTo>
                    <a:pt x="30322" y="22866"/>
                  </a:lnTo>
                  <a:lnTo>
                    <a:pt x="29972" y="23567"/>
                  </a:lnTo>
                  <a:lnTo>
                    <a:pt x="29571" y="24217"/>
                  </a:lnTo>
                  <a:lnTo>
                    <a:pt x="29171" y="24868"/>
                  </a:lnTo>
                  <a:lnTo>
                    <a:pt x="28721" y="25518"/>
                  </a:lnTo>
                  <a:lnTo>
                    <a:pt x="28270" y="26119"/>
                  </a:lnTo>
                  <a:lnTo>
                    <a:pt x="27770" y="26669"/>
                  </a:lnTo>
                  <a:lnTo>
                    <a:pt x="27220" y="27219"/>
                  </a:lnTo>
                  <a:lnTo>
                    <a:pt x="26669" y="27770"/>
                  </a:lnTo>
                  <a:lnTo>
                    <a:pt x="26069" y="28270"/>
                  </a:lnTo>
                  <a:lnTo>
                    <a:pt x="25468" y="28721"/>
                  </a:lnTo>
                  <a:lnTo>
                    <a:pt x="24868" y="29171"/>
                  </a:lnTo>
                  <a:lnTo>
                    <a:pt x="24218" y="29571"/>
                  </a:lnTo>
                  <a:lnTo>
                    <a:pt x="23567" y="29971"/>
                  </a:lnTo>
                  <a:lnTo>
                    <a:pt x="22867" y="30322"/>
                  </a:lnTo>
                  <a:lnTo>
                    <a:pt x="22166" y="30672"/>
                  </a:lnTo>
                  <a:lnTo>
                    <a:pt x="21416" y="30922"/>
                  </a:lnTo>
                  <a:lnTo>
                    <a:pt x="20665" y="31172"/>
                  </a:lnTo>
                  <a:lnTo>
                    <a:pt x="19915" y="31422"/>
                  </a:lnTo>
                  <a:lnTo>
                    <a:pt x="19164" y="31573"/>
                  </a:lnTo>
                  <a:lnTo>
                    <a:pt x="18363" y="31723"/>
                  </a:lnTo>
                  <a:lnTo>
                    <a:pt x="17563" y="31823"/>
                  </a:lnTo>
                  <a:lnTo>
                    <a:pt x="16762" y="31873"/>
                  </a:lnTo>
                  <a:lnTo>
                    <a:pt x="15962" y="31923"/>
                  </a:lnTo>
                  <a:lnTo>
                    <a:pt x="15962" y="31923"/>
                  </a:lnTo>
                  <a:lnTo>
                    <a:pt x="15111" y="31873"/>
                  </a:lnTo>
                  <a:lnTo>
                    <a:pt x="14311" y="31823"/>
                  </a:lnTo>
                  <a:lnTo>
                    <a:pt x="13510" y="31723"/>
                  </a:lnTo>
                  <a:lnTo>
                    <a:pt x="12709" y="31573"/>
                  </a:lnTo>
                  <a:lnTo>
                    <a:pt x="11959" y="31422"/>
                  </a:lnTo>
                  <a:lnTo>
                    <a:pt x="11208" y="31172"/>
                  </a:lnTo>
                  <a:lnTo>
                    <a:pt x="10458" y="30922"/>
                  </a:lnTo>
                  <a:lnTo>
                    <a:pt x="9757" y="30672"/>
                  </a:lnTo>
                  <a:lnTo>
                    <a:pt x="9057" y="30322"/>
                  </a:lnTo>
                  <a:lnTo>
                    <a:pt x="8356" y="29971"/>
                  </a:lnTo>
                  <a:lnTo>
                    <a:pt x="7656" y="29571"/>
                  </a:lnTo>
                  <a:lnTo>
                    <a:pt x="7056" y="29171"/>
                  </a:lnTo>
                  <a:lnTo>
                    <a:pt x="6405" y="28721"/>
                  </a:lnTo>
                  <a:lnTo>
                    <a:pt x="5805" y="28270"/>
                  </a:lnTo>
                  <a:lnTo>
                    <a:pt x="5204" y="27770"/>
                  </a:lnTo>
                  <a:lnTo>
                    <a:pt x="4654" y="27219"/>
                  </a:lnTo>
                  <a:lnTo>
                    <a:pt x="4154" y="26669"/>
                  </a:lnTo>
                  <a:lnTo>
                    <a:pt x="3653" y="26119"/>
                  </a:lnTo>
                  <a:lnTo>
                    <a:pt x="3153" y="25518"/>
                  </a:lnTo>
                  <a:lnTo>
                    <a:pt x="2702" y="24868"/>
                  </a:lnTo>
                  <a:lnTo>
                    <a:pt x="2302" y="24217"/>
                  </a:lnTo>
                  <a:lnTo>
                    <a:pt x="1952" y="23567"/>
                  </a:lnTo>
                  <a:lnTo>
                    <a:pt x="1552" y="22866"/>
                  </a:lnTo>
                  <a:lnTo>
                    <a:pt x="1251" y="22166"/>
                  </a:lnTo>
                  <a:lnTo>
                    <a:pt x="951" y="21465"/>
                  </a:lnTo>
                  <a:lnTo>
                    <a:pt x="701" y="20715"/>
                  </a:lnTo>
                  <a:lnTo>
                    <a:pt x="501" y="19964"/>
                  </a:lnTo>
                  <a:lnTo>
                    <a:pt x="351" y="19164"/>
                  </a:lnTo>
                  <a:lnTo>
                    <a:pt x="201" y="18413"/>
                  </a:lnTo>
                  <a:lnTo>
                    <a:pt x="101" y="17613"/>
                  </a:lnTo>
                  <a:lnTo>
                    <a:pt x="1" y="16762"/>
                  </a:lnTo>
                  <a:lnTo>
                    <a:pt x="1" y="15962"/>
                  </a:lnTo>
                  <a:lnTo>
                    <a:pt x="1" y="15962"/>
                  </a:lnTo>
                  <a:lnTo>
                    <a:pt x="1" y="15161"/>
                  </a:lnTo>
                  <a:lnTo>
                    <a:pt x="101" y="14311"/>
                  </a:lnTo>
                  <a:lnTo>
                    <a:pt x="201" y="13510"/>
                  </a:lnTo>
                  <a:lnTo>
                    <a:pt x="351" y="12759"/>
                  </a:lnTo>
                  <a:lnTo>
                    <a:pt x="501" y="11959"/>
                  </a:lnTo>
                  <a:lnTo>
                    <a:pt x="701" y="11208"/>
                  </a:lnTo>
                  <a:lnTo>
                    <a:pt x="951" y="10458"/>
                  </a:lnTo>
                  <a:lnTo>
                    <a:pt x="1251" y="9757"/>
                  </a:lnTo>
                  <a:lnTo>
                    <a:pt x="1552" y="9057"/>
                  </a:lnTo>
                  <a:lnTo>
                    <a:pt x="1952" y="8356"/>
                  </a:lnTo>
                  <a:lnTo>
                    <a:pt x="2302" y="7706"/>
                  </a:lnTo>
                  <a:lnTo>
                    <a:pt x="2702" y="7055"/>
                  </a:lnTo>
                  <a:lnTo>
                    <a:pt x="3153" y="6405"/>
                  </a:lnTo>
                  <a:lnTo>
                    <a:pt x="3653" y="5805"/>
                  </a:lnTo>
                  <a:lnTo>
                    <a:pt x="4154" y="5254"/>
                  </a:lnTo>
                  <a:lnTo>
                    <a:pt x="4654" y="4704"/>
                  </a:lnTo>
                  <a:lnTo>
                    <a:pt x="5204" y="4153"/>
                  </a:lnTo>
                  <a:lnTo>
                    <a:pt x="5805" y="3653"/>
                  </a:lnTo>
                  <a:lnTo>
                    <a:pt x="6405" y="3203"/>
                  </a:lnTo>
                  <a:lnTo>
                    <a:pt x="7056" y="2752"/>
                  </a:lnTo>
                  <a:lnTo>
                    <a:pt x="7656" y="2352"/>
                  </a:lnTo>
                  <a:lnTo>
                    <a:pt x="8356" y="1952"/>
                  </a:lnTo>
                  <a:lnTo>
                    <a:pt x="9057" y="1602"/>
                  </a:lnTo>
                  <a:lnTo>
                    <a:pt x="9757" y="1251"/>
                  </a:lnTo>
                  <a:lnTo>
                    <a:pt x="10458" y="1001"/>
                  </a:lnTo>
                  <a:lnTo>
                    <a:pt x="11208" y="751"/>
                  </a:lnTo>
                  <a:lnTo>
                    <a:pt x="11959" y="501"/>
                  </a:lnTo>
                  <a:lnTo>
                    <a:pt x="12709" y="351"/>
                  </a:lnTo>
                  <a:lnTo>
                    <a:pt x="13510" y="201"/>
                  </a:lnTo>
                  <a:lnTo>
                    <a:pt x="14311" y="101"/>
                  </a:lnTo>
                  <a:lnTo>
                    <a:pt x="15111" y="51"/>
                  </a:lnTo>
                  <a:lnTo>
                    <a:pt x="15962" y="1"/>
                  </a:lnTo>
                  <a:lnTo>
                    <a:pt x="15962" y="1"/>
                  </a:lnTo>
                  <a:lnTo>
                    <a:pt x="16762" y="51"/>
                  </a:lnTo>
                  <a:lnTo>
                    <a:pt x="17563" y="101"/>
                  </a:lnTo>
                  <a:lnTo>
                    <a:pt x="18363" y="201"/>
                  </a:lnTo>
                  <a:lnTo>
                    <a:pt x="19164" y="351"/>
                  </a:lnTo>
                  <a:lnTo>
                    <a:pt x="19915" y="501"/>
                  </a:lnTo>
                  <a:lnTo>
                    <a:pt x="20665" y="751"/>
                  </a:lnTo>
                  <a:lnTo>
                    <a:pt x="21416" y="1001"/>
                  </a:lnTo>
                  <a:lnTo>
                    <a:pt x="22166" y="1251"/>
                  </a:lnTo>
                  <a:lnTo>
                    <a:pt x="22867" y="1602"/>
                  </a:lnTo>
                  <a:lnTo>
                    <a:pt x="23567" y="1952"/>
                  </a:lnTo>
                  <a:lnTo>
                    <a:pt x="24218" y="2352"/>
                  </a:lnTo>
                  <a:lnTo>
                    <a:pt x="24868" y="2752"/>
                  </a:lnTo>
                  <a:lnTo>
                    <a:pt x="25468" y="3203"/>
                  </a:lnTo>
                  <a:lnTo>
                    <a:pt x="26069" y="3653"/>
                  </a:lnTo>
                  <a:lnTo>
                    <a:pt x="26669" y="4153"/>
                  </a:lnTo>
                  <a:lnTo>
                    <a:pt x="27220" y="4704"/>
                  </a:lnTo>
                  <a:lnTo>
                    <a:pt x="27770" y="5254"/>
                  </a:lnTo>
                  <a:lnTo>
                    <a:pt x="28270" y="5805"/>
                  </a:lnTo>
                  <a:lnTo>
                    <a:pt x="28721" y="6405"/>
                  </a:lnTo>
                  <a:lnTo>
                    <a:pt x="29171" y="7055"/>
                  </a:lnTo>
                  <a:lnTo>
                    <a:pt x="29571" y="7706"/>
                  </a:lnTo>
                  <a:lnTo>
                    <a:pt x="29972" y="8356"/>
                  </a:lnTo>
                  <a:lnTo>
                    <a:pt x="30322" y="9057"/>
                  </a:lnTo>
                  <a:lnTo>
                    <a:pt x="30622" y="9757"/>
                  </a:lnTo>
                  <a:lnTo>
                    <a:pt x="30922" y="10458"/>
                  </a:lnTo>
                  <a:lnTo>
                    <a:pt x="31172" y="11208"/>
                  </a:lnTo>
                  <a:lnTo>
                    <a:pt x="31373" y="11959"/>
                  </a:lnTo>
                  <a:lnTo>
                    <a:pt x="31573" y="12759"/>
                  </a:lnTo>
                  <a:lnTo>
                    <a:pt x="31723" y="13510"/>
                  </a:lnTo>
                  <a:lnTo>
                    <a:pt x="31823" y="14311"/>
                  </a:lnTo>
                  <a:lnTo>
                    <a:pt x="31873" y="15161"/>
                  </a:lnTo>
                  <a:lnTo>
                    <a:pt x="31873" y="1596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472;p70">
              <a:extLst>
                <a:ext uri="{FF2B5EF4-FFF2-40B4-BE49-F238E27FC236}">
                  <a16:creationId xmlns:a16="http://schemas.microsoft.com/office/drawing/2014/main" id="{B27A5F30-E0A4-4A4F-B73C-C80FD775E67E}"/>
                </a:ext>
              </a:extLst>
            </p:cNvPr>
            <p:cNvSpPr/>
            <p:nvPr/>
          </p:nvSpPr>
          <p:spPr>
            <a:xfrm rot="655930">
              <a:off x="1838763" y="2587566"/>
              <a:ext cx="383818" cy="384543"/>
            </a:xfrm>
            <a:custGeom>
              <a:avLst/>
              <a:gdLst/>
              <a:ahLst/>
              <a:cxnLst/>
              <a:rect l="l" t="t" r="r" b="b"/>
              <a:pathLst>
                <a:path w="26469" h="26519" extrusionOk="0">
                  <a:moveTo>
                    <a:pt x="13260" y="0"/>
                  </a:moveTo>
                  <a:lnTo>
                    <a:pt x="12559" y="50"/>
                  </a:lnTo>
                  <a:lnTo>
                    <a:pt x="11909" y="101"/>
                  </a:lnTo>
                  <a:lnTo>
                    <a:pt x="11208" y="151"/>
                  </a:lnTo>
                  <a:lnTo>
                    <a:pt x="10558" y="301"/>
                  </a:lnTo>
                  <a:lnTo>
                    <a:pt x="9957" y="451"/>
                  </a:lnTo>
                  <a:lnTo>
                    <a:pt x="9307" y="601"/>
                  </a:lnTo>
                  <a:lnTo>
                    <a:pt x="8707" y="801"/>
                  </a:lnTo>
                  <a:lnTo>
                    <a:pt x="8106" y="1051"/>
                  </a:lnTo>
                  <a:lnTo>
                    <a:pt x="7506" y="1351"/>
                  </a:lnTo>
                  <a:lnTo>
                    <a:pt x="6955" y="1602"/>
                  </a:lnTo>
                  <a:lnTo>
                    <a:pt x="6355" y="1952"/>
                  </a:lnTo>
                  <a:lnTo>
                    <a:pt x="5855" y="2302"/>
                  </a:lnTo>
                  <a:lnTo>
                    <a:pt x="5304" y="2652"/>
                  </a:lnTo>
                  <a:lnTo>
                    <a:pt x="4804" y="3053"/>
                  </a:lnTo>
                  <a:lnTo>
                    <a:pt x="4354" y="3453"/>
                  </a:lnTo>
                  <a:lnTo>
                    <a:pt x="3903" y="3903"/>
                  </a:lnTo>
                  <a:lnTo>
                    <a:pt x="3453" y="4353"/>
                  </a:lnTo>
                  <a:lnTo>
                    <a:pt x="3003" y="4854"/>
                  </a:lnTo>
                  <a:lnTo>
                    <a:pt x="2652" y="5354"/>
                  </a:lnTo>
                  <a:lnTo>
                    <a:pt x="2252" y="5855"/>
                  </a:lnTo>
                  <a:lnTo>
                    <a:pt x="1902" y="6405"/>
                  </a:lnTo>
                  <a:lnTo>
                    <a:pt x="1602" y="6955"/>
                  </a:lnTo>
                  <a:lnTo>
                    <a:pt x="1301" y="7506"/>
                  </a:lnTo>
                  <a:lnTo>
                    <a:pt x="1051" y="8106"/>
                  </a:lnTo>
                  <a:lnTo>
                    <a:pt x="801" y="8706"/>
                  </a:lnTo>
                  <a:lnTo>
                    <a:pt x="601" y="9307"/>
                  </a:lnTo>
                  <a:lnTo>
                    <a:pt x="401" y="9957"/>
                  </a:lnTo>
                  <a:lnTo>
                    <a:pt x="251" y="10608"/>
                  </a:lnTo>
                  <a:lnTo>
                    <a:pt x="151" y="11258"/>
                  </a:lnTo>
                  <a:lnTo>
                    <a:pt x="51" y="11909"/>
                  </a:lnTo>
                  <a:lnTo>
                    <a:pt x="0" y="12559"/>
                  </a:lnTo>
                  <a:lnTo>
                    <a:pt x="0" y="13260"/>
                  </a:lnTo>
                  <a:lnTo>
                    <a:pt x="0" y="13960"/>
                  </a:lnTo>
                  <a:lnTo>
                    <a:pt x="51" y="14661"/>
                  </a:lnTo>
                  <a:lnTo>
                    <a:pt x="151" y="15311"/>
                  </a:lnTo>
                  <a:lnTo>
                    <a:pt x="301" y="16012"/>
                  </a:lnTo>
                  <a:lnTo>
                    <a:pt x="451" y="16662"/>
                  </a:lnTo>
                  <a:lnTo>
                    <a:pt x="601" y="17262"/>
                  </a:lnTo>
                  <a:lnTo>
                    <a:pt x="851" y="17913"/>
                  </a:lnTo>
                  <a:lnTo>
                    <a:pt x="1101" y="18513"/>
                  </a:lnTo>
                  <a:lnTo>
                    <a:pt x="1351" y="19114"/>
                  </a:lnTo>
                  <a:lnTo>
                    <a:pt x="1652" y="19714"/>
                  </a:lnTo>
                  <a:lnTo>
                    <a:pt x="2002" y="20265"/>
                  </a:lnTo>
                  <a:lnTo>
                    <a:pt x="2352" y="20815"/>
                  </a:lnTo>
                  <a:lnTo>
                    <a:pt x="2752" y="21315"/>
                  </a:lnTo>
                  <a:lnTo>
                    <a:pt x="3153" y="21816"/>
                  </a:lnTo>
                  <a:lnTo>
                    <a:pt x="3603" y="22316"/>
                  </a:lnTo>
                  <a:lnTo>
                    <a:pt x="4053" y="22766"/>
                  </a:lnTo>
                  <a:lnTo>
                    <a:pt x="4754" y="23417"/>
                  </a:lnTo>
                  <a:lnTo>
                    <a:pt x="5504" y="24017"/>
                  </a:lnTo>
                  <a:lnTo>
                    <a:pt x="6305" y="24568"/>
                  </a:lnTo>
                  <a:lnTo>
                    <a:pt x="7155" y="25018"/>
                  </a:lnTo>
                  <a:lnTo>
                    <a:pt x="7856" y="25368"/>
                  </a:lnTo>
                  <a:lnTo>
                    <a:pt x="8556" y="25668"/>
                  </a:lnTo>
                  <a:lnTo>
                    <a:pt x="9307" y="25918"/>
                  </a:lnTo>
                  <a:lnTo>
                    <a:pt x="10058" y="26119"/>
                  </a:lnTo>
                  <a:lnTo>
                    <a:pt x="10858" y="26269"/>
                  </a:lnTo>
                  <a:lnTo>
                    <a:pt x="11609" y="26419"/>
                  </a:lnTo>
                  <a:lnTo>
                    <a:pt x="12409" y="26469"/>
                  </a:lnTo>
                  <a:lnTo>
                    <a:pt x="13260" y="26519"/>
                  </a:lnTo>
                  <a:lnTo>
                    <a:pt x="13310" y="26519"/>
                  </a:lnTo>
                  <a:lnTo>
                    <a:pt x="13960" y="26469"/>
                  </a:lnTo>
                  <a:lnTo>
                    <a:pt x="14611" y="26419"/>
                  </a:lnTo>
                  <a:lnTo>
                    <a:pt x="15862" y="26219"/>
                  </a:lnTo>
                  <a:lnTo>
                    <a:pt x="17062" y="25918"/>
                  </a:lnTo>
                  <a:lnTo>
                    <a:pt x="18213" y="25518"/>
                  </a:lnTo>
                  <a:lnTo>
                    <a:pt x="19314" y="25018"/>
                  </a:lnTo>
                  <a:lnTo>
                    <a:pt x="20315" y="24467"/>
                  </a:lnTo>
                  <a:lnTo>
                    <a:pt x="21315" y="23767"/>
                  </a:lnTo>
                  <a:lnTo>
                    <a:pt x="22216" y="23016"/>
                  </a:lnTo>
                  <a:lnTo>
                    <a:pt x="23067" y="22166"/>
                  </a:lnTo>
                  <a:lnTo>
                    <a:pt x="23817" y="21215"/>
                  </a:lnTo>
                  <a:lnTo>
                    <a:pt x="24468" y="20265"/>
                  </a:lnTo>
                  <a:lnTo>
                    <a:pt x="25068" y="19214"/>
                  </a:lnTo>
                  <a:lnTo>
                    <a:pt x="25568" y="18113"/>
                  </a:lnTo>
                  <a:lnTo>
                    <a:pt x="25969" y="16962"/>
                  </a:lnTo>
                  <a:lnTo>
                    <a:pt x="26269" y="15761"/>
                  </a:lnTo>
                  <a:lnTo>
                    <a:pt x="26419" y="14511"/>
                  </a:lnTo>
                  <a:lnTo>
                    <a:pt x="26469" y="13910"/>
                  </a:lnTo>
                  <a:lnTo>
                    <a:pt x="26469" y="13260"/>
                  </a:lnTo>
                  <a:lnTo>
                    <a:pt x="26419" y="12109"/>
                  </a:lnTo>
                  <a:lnTo>
                    <a:pt x="26269" y="11008"/>
                  </a:lnTo>
                  <a:lnTo>
                    <a:pt x="26069" y="9907"/>
                  </a:lnTo>
                  <a:lnTo>
                    <a:pt x="25718" y="8857"/>
                  </a:lnTo>
                  <a:lnTo>
                    <a:pt x="25318" y="7856"/>
                  </a:lnTo>
                  <a:lnTo>
                    <a:pt x="24818" y="6855"/>
                  </a:lnTo>
                  <a:lnTo>
                    <a:pt x="24267" y="5955"/>
                  </a:lnTo>
                  <a:lnTo>
                    <a:pt x="23667" y="5054"/>
                  </a:lnTo>
                  <a:lnTo>
                    <a:pt x="23217" y="4554"/>
                  </a:lnTo>
                  <a:lnTo>
                    <a:pt x="22766" y="4053"/>
                  </a:lnTo>
                  <a:lnTo>
                    <a:pt x="22216" y="3503"/>
                  </a:lnTo>
                  <a:lnTo>
                    <a:pt x="21616" y="3003"/>
                  </a:lnTo>
                  <a:lnTo>
                    <a:pt x="20965" y="2502"/>
                  </a:lnTo>
                  <a:lnTo>
                    <a:pt x="20315" y="2052"/>
                  </a:lnTo>
                  <a:lnTo>
                    <a:pt x="19614" y="1652"/>
                  </a:lnTo>
                  <a:lnTo>
                    <a:pt x="18914" y="1301"/>
                  </a:lnTo>
                  <a:lnTo>
                    <a:pt x="18213" y="951"/>
                  </a:lnTo>
                  <a:lnTo>
                    <a:pt x="17413" y="701"/>
                  </a:lnTo>
                  <a:lnTo>
                    <a:pt x="16512" y="451"/>
                  </a:lnTo>
                  <a:lnTo>
                    <a:pt x="15561" y="251"/>
                  </a:lnTo>
                  <a:lnTo>
                    <a:pt x="14611" y="101"/>
                  </a:lnTo>
                  <a:lnTo>
                    <a:pt x="13660" y="50"/>
                  </a:lnTo>
                  <a:lnTo>
                    <a:pt x="13260" y="0"/>
                  </a:lnTo>
                  <a:close/>
                </a:path>
              </a:pathLst>
            </a:custGeom>
            <a:solidFill>
              <a:srgbClr val="57D6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473;p70">
              <a:extLst>
                <a:ext uri="{FF2B5EF4-FFF2-40B4-BE49-F238E27FC236}">
                  <a16:creationId xmlns:a16="http://schemas.microsoft.com/office/drawing/2014/main" id="{F98F4936-45D1-4CC6-BDFE-31DFBD7E4084}"/>
                </a:ext>
              </a:extLst>
            </p:cNvPr>
            <p:cNvSpPr/>
            <p:nvPr/>
          </p:nvSpPr>
          <p:spPr>
            <a:xfrm rot="655930">
              <a:off x="1838763" y="2587566"/>
              <a:ext cx="383818" cy="384543"/>
            </a:xfrm>
            <a:custGeom>
              <a:avLst/>
              <a:gdLst/>
              <a:ahLst/>
              <a:cxnLst/>
              <a:rect l="l" t="t" r="r" b="b"/>
              <a:pathLst>
                <a:path w="26469" h="26519" fill="none" extrusionOk="0">
                  <a:moveTo>
                    <a:pt x="26469" y="13260"/>
                  </a:moveTo>
                  <a:lnTo>
                    <a:pt x="26469" y="13260"/>
                  </a:lnTo>
                  <a:lnTo>
                    <a:pt x="26469" y="13910"/>
                  </a:lnTo>
                  <a:lnTo>
                    <a:pt x="26419" y="14511"/>
                  </a:lnTo>
                  <a:lnTo>
                    <a:pt x="26269" y="15761"/>
                  </a:lnTo>
                  <a:lnTo>
                    <a:pt x="25969" y="16962"/>
                  </a:lnTo>
                  <a:lnTo>
                    <a:pt x="25568" y="18113"/>
                  </a:lnTo>
                  <a:lnTo>
                    <a:pt x="25068" y="19214"/>
                  </a:lnTo>
                  <a:lnTo>
                    <a:pt x="24468" y="20265"/>
                  </a:lnTo>
                  <a:lnTo>
                    <a:pt x="23817" y="21215"/>
                  </a:lnTo>
                  <a:lnTo>
                    <a:pt x="23067" y="22166"/>
                  </a:lnTo>
                  <a:lnTo>
                    <a:pt x="22216" y="23016"/>
                  </a:lnTo>
                  <a:lnTo>
                    <a:pt x="21315" y="23767"/>
                  </a:lnTo>
                  <a:lnTo>
                    <a:pt x="20315" y="24467"/>
                  </a:lnTo>
                  <a:lnTo>
                    <a:pt x="19314" y="25018"/>
                  </a:lnTo>
                  <a:lnTo>
                    <a:pt x="18213" y="25518"/>
                  </a:lnTo>
                  <a:lnTo>
                    <a:pt x="17062" y="25918"/>
                  </a:lnTo>
                  <a:lnTo>
                    <a:pt x="15862" y="26219"/>
                  </a:lnTo>
                  <a:lnTo>
                    <a:pt x="14611" y="26419"/>
                  </a:lnTo>
                  <a:lnTo>
                    <a:pt x="14611" y="26419"/>
                  </a:lnTo>
                  <a:lnTo>
                    <a:pt x="13960" y="26469"/>
                  </a:lnTo>
                  <a:lnTo>
                    <a:pt x="13310" y="26519"/>
                  </a:lnTo>
                  <a:lnTo>
                    <a:pt x="13260" y="26519"/>
                  </a:lnTo>
                  <a:lnTo>
                    <a:pt x="13260" y="26519"/>
                  </a:lnTo>
                  <a:lnTo>
                    <a:pt x="12409" y="26469"/>
                  </a:lnTo>
                  <a:lnTo>
                    <a:pt x="11609" y="26419"/>
                  </a:lnTo>
                  <a:lnTo>
                    <a:pt x="10858" y="26269"/>
                  </a:lnTo>
                  <a:lnTo>
                    <a:pt x="10058" y="26119"/>
                  </a:lnTo>
                  <a:lnTo>
                    <a:pt x="9307" y="25918"/>
                  </a:lnTo>
                  <a:lnTo>
                    <a:pt x="8556" y="25668"/>
                  </a:lnTo>
                  <a:lnTo>
                    <a:pt x="7856" y="25368"/>
                  </a:lnTo>
                  <a:lnTo>
                    <a:pt x="7155" y="25018"/>
                  </a:lnTo>
                  <a:lnTo>
                    <a:pt x="7155" y="25018"/>
                  </a:lnTo>
                  <a:lnTo>
                    <a:pt x="6305" y="24568"/>
                  </a:lnTo>
                  <a:lnTo>
                    <a:pt x="5504" y="24017"/>
                  </a:lnTo>
                  <a:lnTo>
                    <a:pt x="4754" y="23417"/>
                  </a:lnTo>
                  <a:lnTo>
                    <a:pt x="4053" y="22766"/>
                  </a:lnTo>
                  <a:lnTo>
                    <a:pt x="4053" y="22766"/>
                  </a:lnTo>
                  <a:lnTo>
                    <a:pt x="3603" y="22316"/>
                  </a:lnTo>
                  <a:lnTo>
                    <a:pt x="3153" y="21816"/>
                  </a:lnTo>
                  <a:lnTo>
                    <a:pt x="2752" y="21315"/>
                  </a:lnTo>
                  <a:lnTo>
                    <a:pt x="2352" y="20815"/>
                  </a:lnTo>
                  <a:lnTo>
                    <a:pt x="2002" y="20265"/>
                  </a:lnTo>
                  <a:lnTo>
                    <a:pt x="1652" y="19714"/>
                  </a:lnTo>
                  <a:lnTo>
                    <a:pt x="1351" y="19114"/>
                  </a:lnTo>
                  <a:lnTo>
                    <a:pt x="1101" y="18513"/>
                  </a:lnTo>
                  <a:lnTo>
                    <a:pt x="851" y="17913"/>
                  </a:lnTo>
                  <a:lnTo>
                    <a:pt x="601" y="17262"/>
                  </a:lnTo>
                  <a:lnTo>
                    <a:pt x="451" y="16662"/>
                  </a:lnTo>
                  <a:lnTo>
                    <a:pt x="301" y="16012"/>
                  </a:lnTo>
                  <a:lnTo>
                    <a:pt x="151" y="15311"/>
                  </a:lnTo>
                  <a:lnTo>
                    <a:pt x="51" y="14661"/>
                  </a:lnTo>
                  <a:lnTo>
                    <a:pt x="0" y="13960"/>
                  </a:lnTo>
                  <a:lnTo>
                    <a:pt x="0" y="13260"/>
                  </a:lnTo>
                  <a:lnTo>
                    <a:pt x="0" y="13260"/>
                  </a:lnTo>
                  <a:lnTo>
                    <a:pt x="0" y="12559"/>
                  </a:lnTo>
                  <a:lnTo>
                    <a:pt x="51" y="11909"/>
                  </a:lnTo>
                  <a:lnTo>
                    <a:pt x="151" y="11258"/>
                  </a:lnTo>
                  <a:lnTo>
                    <a:pt x="251" y="10608"/>
                  </a:lnTo>
                  <a:lnTo>
                    <a:pt x="401" y="9957"/>
                  </a:lnTo>
                  <a:lnTo>
                    <a:pt x="601" y="9307"/>
                  </a:lnTo>
                  <a:lnTo>
                    <a:pt x="801" y="8706"/>
                  </a:lnTo>
                  <a:lnTo>
                    <a:pt x="1051" y="8106"/>
                  </a:lnTo>
                  <a:lnTo>
                    <a:pt x="1301" y="7506"/>
                  </a:lnTo>
                  <a:lnTo>
                    <a:pt x="1602" y="6955"/>
                  </a:lnTo>
                  <a:lnTo>
                    <a:pt x="1902" y="6405"/>
                  </a:lnTo>
                  <a:lnTo>
                    <a:pt x="2252" y="5855"/>
                  </a:lnTo>
                  <a:lnTo>
                    <a:pt x="2652" y="5354"/>
                  </a:lnTo>
                  <a:lnTo>
                    <a:pt x="3003" y="4854"/>
                  </a:lnTo>
                  <a:lnTo>
                    <a:pt x="3453" y="4353"/>
                  </a:lnTo>
                  <a:lnTo>
                    <a:pt x="3903" y="3903"/>
                  </a:lnTo>
                  <a:lnTo>
                    <a:pt x="4354" y="3453"/>
                  </a:lnTo>
                  <a:lnTo>
                    <a:pt x="4804" y="3053"/>
                  </a:lnTo>
                  <a:lnTo>
                    <a:pt x="5304" y="2652"/>
                  </a:lnTo>
                  <a:lnTo>
                    <a:pt x="5855" y="2302"/>
                  </a:lnTo>
                  <a:lnTo>
                    <a:pt x="6355" y="1952"/>
                  </a:lnTo>
                  <a:lnTo>
                    <a:pt x="6955" y="1602"/>
                  </a:lnTo>
                  <a:lnTo>
                    <a:pt x="7506" y="1351"/>
                  </a:lnTo>
                  <a:lnTo>
                    <a:pt x="8106" y="1051"/>
                  </a:lnTo>
                  <a:lnTo>
                    <a:pt x="8707" y="801"/>
                  </a:lnTo>
                  <a:lnTo>
                    <a:pt x="9307" y="601"/>
                  </a:lnTo>
                  <a:lnTo>
                    <a:pt x="9957" y="451"/>
                  </a:lnTo>
                  <a:lnTo>
                    <a:pt x="10558" y="301"/>
                  </a:lnTo>
                  <a:lnTo>
                    <a:pt x="11208" y="151"/>
                  </a:lnTo>
                  <a:lnTo>
                    <a:pt x="11909" y="101"/>
                  </a:lnTo>
                  <a:lnTo>
                    <a:pt x="12559" y="50"/>
                  </a:lnTo>
                  <a:lnTo>
                    <a:pt x="13260" y="0"/>
                  </a:lnTo>
                  <a:lnTo>
                    <a:pt x="13260" y="0"/>
                  </a:lnTo>
                  <a:lnTo>
                    <a:pt x="13660" y="50"/>
                  </a:lnTo>
                  <a:lnTo>
                    <a:pt x="13660" y="50"/>
                  </a:lnTo>
                  <a:lnTo>
                    <a:pt x="14611" y="101"/>
                  </a:lnTo>
                  <a:lnTo>
                    <a:pt x="15561" y="251"/>
                  </a:lnTo>
                  <a:lnTo>
                    <a:pt x="16512" y="451"/>
                  </a:lnTo>
                  <a:lnTo>
                    <a:pt x="17413" y="701"/>
                  </a:lnTo>
                  <a:lnTo>
                    <a:pt x="17413" y="701"/>
                  </a:lnTo>
                  <a:lnTo>
                    <a:pt x="18213" y="951"/>
                  </a:lnTo>
                  <a:lnTo>
                    <a:pt x="18914" y="1301"/>
                  </a:lnTo>
                  <a:lnTo>
                    <a:pt x="19614" y="1652"/>
                  </a:lnTo>
                  <a:lnTo>
                    <a:pt x="20315" y="2052"/>
                  </a:lnTo>
                  <a:lnTo>
                    <a:pt x="20965" y="2502"/>
                  </a:lnTo>
                  <a:lnTo>
                    <a:pt x="21616" y="3003"/>
                  </a:lnTo>
                  <a:lnTo>
                    <a:pt x="22216" y="3503"/>
                  </a:lnTo>
                  <a:lnTo>
                    <a:pt x="22766" y="4053"/>
                  </a:lnTo>
                  <a:lnTo>
                    <a:pt x="22766" y="4053"/>
                  </a:lnTo>
                  <a:lnTo>
                    <a:pt x="23217" y="4554"/>
                  </a:lnTo>
                  <a:lnTo>
                    <a:pt x="23667" y="5054"/>
                  </a:lnTo>
                  <a:lnTo>
                    <a:pt x="23667" y="5054"/>
                  </a:lnTo>
                  <a:lnTo>
                    <a:pt x="24267" y="5955"/>
                  </a:lnTo>
                  <a:lnTo>
                    <a:pt x="24818" y="6855"/>
                  </a:lnTo>
                  <a:lnTo>
                    <a:pt x="25318" y="7856"/>
                  </a:lnTo>
                  <a:lnTo>
                    <a:pt x="25718" y="8857"/>
                  </a:lnTo>
                  <a:lnTo>
                    <a:pt x="26069" y="9907"/>
                  </a:lnTo>
                  <a:lnTo>
                    <a:pt x="26269" y="11008"/>
                  </a:lnTo>
                  <a:lnTo>
                    <a:pt x="26419" y="12109"/>
                  </a:lnTo>
                  <a:lnTo>
                    <a:pt x="26469" y="1326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474;p70">
              <a:extLst>
                <a:ext uri="{FF2B5EF4-FFF2-40B4-BE49-F238E27FC236}">
                  <a16:creationId xmlns:a16="http://schemas.microsoft.com/office/drawing/2014/main" id="{4C4D7F86-21FB-4399-8AEA-15C18C071FF9}"/>
                </a:ext>
              </a:extLst>
            </p:cNvPr>
            <p:cNvSpPr/>
            <p:nvPr/>
          </p:nvSpPr>
          <p:spPr>
            <a:xfrm rot="655930">
              <a:off x="1956993" y="2656972"/>
              <a:ext cx="156738" cy="200994"/>
            </a:xfrm>
            <a:custGeom>
              <a:avLst/>
              <a:gdLst/>
              <a:ahLst/>
              <a:cxnLst/>
              <a:rect l="l" t="t" r="r" b="b"/>
              <a:pathLst>
                <a:path w="10809" h="13861" extrusionOk="0">
                  <a:moveTo>
                    <a:pt x="5405" y="1"/>
                  </a:moveTo>
                  <a:lnTo>
                    <a:pt x="4804" y="51"/>
                  </a:lnTo>
                  <a:lnTo>
                    <a:pt x="4254" y="151"/>
                  </a:lnTo>
                  <a:lnTo>
                    <a:pt x="3704" y="301"/>
                  </a:lnTo>
                  <a:lnTo>
                    <a:pt x="3153" y="501"/>
                  </a:lnTo>
                  <a:lnTo>
                    <a:pt x="2653" y="751"/>
                  </a:lnTo>
                  <a:lnTo>
                    <a:pt x="2203" y="1051"/>
                  </a:lnTo>
                  <a:lnTo>
                    <a:pt x="1752" y="1402"/>
                  </a:lnTo>
                  <a:lnTo>
                    <a:pt x="1402" y="1802"/>
                  </a:lnTo>
                  <a:lnTo>
                    <a:pt x="1052" y="2252"/>
                  </a:lnTo>
                  <a:lnTo>
                    <a:pt x="752" y="2703"/>
                  </a:lnTo>
                  <a:lnTo>
                    <a:pt x="451" y="3203"/>
                  </a:lnTo>
                  <a:lnTo>
                    <a:pt x="251" y="3703"/>
                  </a:lnTo>
                  <a:lnTo>
                    <a:pt x="101" y="4254"/>
                  </a:lnTo>
                  <a:lnTo>
                    <a:pt x="1" y="4854"/>
                  </a:lnTo>
                  <a:lnTo>
                    <a:pt x="1" y="5405"/>
                  </a:lnTo>
                  <a:lnTo>
                    <a:pt x="51" y="6205"/>
                  </a:lnTo>
                  <a:lnTo>
                    <a:pt x="201" y="6956"/>
                  </a:lnTo>
                  <a:lnTo>
                    <a:pt x="451" y="7656"/>
                  </a:lnTo>
                  <a:lnTo>
                    <a:pt x="802" y="8307"/>
                  </a:lnTo>
                  <a:lnTo>
                    <a:pt x="1302" y="9157"/>
                  </a:lnTo>
                  <a:lnTo>
                    <a:pt x="1702" y="10058"/>
                  </a:lnTo>
                  <a:lnTo>
                    <a:pt x="1902" y="10608"/>
                  </a:lnTo>
                  <a:lnTo>
                    <a:pt x="2102" y="11209"/>
                  </a:lnTo>
                  <a:lnTo>
                    <a:pt x="2203" y="11559"/>
                  </a:lnTo>
                  <a:lnTo>
                    <a:pt x="2353" y="12610"/>
                  </a:lnTo>
                  <a:lnTo>
                    <a:pt x="2403" y="13110"/>
                  </a:lnTo>
                  <a:lnTo>
                    <a:pt x="2453" y="13660"/>
                  </a:lnTo>
                  <a:lnTo>
                    <a:pt x="2453" y="13860"/>
                  </a:lnTo>
                  <a:lnTo>
                    <a:pt x="8457" y="13860"/>
                  </a:lnTo>
                  <a:lnTo>
                    <a:pt x="8457" y="13660"/>
                  </a:lnTo>
                  <a:lnTo>
                    <a:pt x="8507" y="12960"/>
                  </a:lnTo>
                  <a:lnTo>
                    <a:pt x="8557" y="12259"/>
                  </a:lnTo>
                  <a:lnTo>
                    <a:pt x="8657" y="11559"/>
                  </a:lnTo>
                  <a:lnTo>
                    <a:pt x="8807" y="10858"/>
                  </a:lnTo>
                  <a:lnTo>
                    <a:pt x="9007" y="10208"/>
                  </a:lnTo>
                  <a:lnTo>
                    <a:pt x="9307" y="9557"/>
                  </a:lnTo>
                  <a:lnTo>
                    <a:pt x="9608" y="8907"/>
                  </a:lnTo>
                  <a:lnTo>
                    <a:pt x="9958" y="8307"/>
                  </a:lnTo>
                  <a:lnTo>
                    <a:pt x="10158" y="7906"/>
                  </a:lnTo>
                  <a:lnTo>
                    <a:pt x="10358" y="7506"/>
                  </a:lnTo>
                  <a:lnTo>
                    <a:pt x="10508" y="7106"/>
                  </a:lnTo>
                  <a:lnTo>
                    <a:pt x="10658" y="6655"/>
                  </a:lnTo>
                  <a:lnTo>
                    <a:pt x="10708" y="6205"/>
                  </a:lnTo>
                  <a:lnTo>
                    <a:pt x="10759" y="5755"/>
                  </a:lnTo>
                  <a:lnTo>
                    <a:pt x="10809" y="5304"/>
                  </a:lnTo>
                  <a:lnTo>
                    <a:pt x="10759" y="4804"/>
                  </a:lnTo>
                  <a:lnTo>
                    <a:pt x="10658" y="4254"/>
                  </a:lnTo>
                  <a:lnTo>
                    <a:pt x="10508" y="3703"/>
                  </a:lnTo>
                  <a:lnTo>
                    <a:pt x="10308" y="3153"/>
                  </a:lnTo>
                  <a:lnTo>
                    <a:pt x="10008" y="2653"/>
                  </a:lnTo>
                  <a:lnTo>
                    <a:pt x="9708" y="2202"/>
                  </a:lnTo>
                  <a:lnTo>
                    <a:pt x="9358" y="1752"/>
                  </a:lnTo>
                  <a:lnTo>
                    <a:pt x="8957" y="1352"/>
                  </a:lnTo>
                  <a:lnTo>
                    <a:pt x="8507" y="1001"/>
                  </a:lnTo>
                  <a:lnTo>
                    <a:pt x="8257" y="851"/>
                  </a:lnTo>
                  <a:lnTo>
                    <a:pt x="7856" y="601"/>
                  </a:lnTo>
                  <a:lnTo>
                    <a:pt x="7406" y="401"/>
                  </a:lnTo>
                  <a:lnTo>
                    <a:pt x="6956" y="251"/>
                  </a:lnTo>
                  <a:lnTo>
                    <a:pt x="6506" y="151"/>
                  </a:lnTo>
                  <a:lnTo>
                    <a:pt x="6005" y="51"/>
                  </a:lnTo>
                  <a:lnTo>
                    <a:pt x="5405" y="1"/>
                  </a:lnTo>
                  <a:close/>
                </a:path>
              </a:pathLst>
            </a:custGeom>
            <a:solidFill>
              <a:srgbClr val="F4D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475;p70">
              <a:extLst>
                <a:ext uri="{FF2B5EF4-FFF2-40B4-BE49-F238E27FC236}">
                  <a16:creationId xmlns:a16="http://schemas.microsoft.com/office/drawing/2014/main" id="{37D8CD79-E13C-41CA-B3CF-6FDF1C50E861}"/>
                </a:ext>
              </a:extLst>
            </p:cNvPr>
            <p:cNvSpPr/>
            <p:nvPr/>
          </p:nvSpPr>
          <p:spPr>
            <a:xfrm rot="655930">
              <a:off x="1956993" y="2656972"/>
              <a:ext cx="156738" cy="200994"/>
            </a:xfrm>
            <a:custGeom>
              <a:avLst/>
              <a:gdLst/>
              <a:ahLst/>
              <a:cxnLst/>
              <a:rect l="l" t="t" r="r" b="b"/>
              <a:pathLst>
                <a:path w="10809" h="13861" fill="none" extrusionOk="0">
                  <a:moveTo>
                    <a:pt x="9958" y="8307"/>
                  </a:moveTo>
                  <a:lnTo>
                    <a:pt x="9958" y="8307"/>
                  </a:lnTo>
                  <a:lnTo>
                    <a:pt x="9608" y="8907"/>
                  </a:lnTo>
                  <a:lnTo>
                    <a:pt x="9307" y="9557"/>
                  </a:lnTo>
                  <a:lnTo>
                    <a:pt x="9007" y="10208"/>
                  </a:lnTo>
                  <a:lnTo>
                    <a:pt x="8807" y="10858"/>
                  </a:lnTo>
                  <a:lnTo>
                    <a:pt x="8657" y="11559"/>
                  </a:lnTo>
                  <a:lnTo>
                    <a:pt x="8557" y="12259"/>
                  </a:lnTo>
                  <a:lnTo>
                    <a:pt x="8507" y="12960"/>
                  </a:lnTo>
                  <a:lnTo>
                    <a:pt x="8457" y="13660"/>
                  </a:lnTo>
                  <a:lnTo>
                    <a:pt x="8457" y="13860"/>
                  </a:lnTo>
                  <a:lnTo>
                    <a:pt x="2453" y="13860"/>
                  </a:lnTo>
                  <a:lnTo>
                    <a:pt x="2453" y="13660"/>
                  </a:lnTo>
                  <a:lnTo>
                    <a:pt x="2453" y="13660"/>
                  </a:lnTo>
                  <a:lnTo>
                    <a:pt x="2403" y="13110"/>
                  </a:lnTo>
                  <a:lnTo>
                    <a:pt x="2353" y="12610"/>
                  </a:lnTo>
                  <a:lnTo>
                    <a:pt x="2203" y="11559"/>
                  </a:lnTo>
                  <a:lnTo>
                    <a:pt x="2102" y="11209"/>
                  </a:lnTo>
                  <a:lnTo>
                    <a:pt x="2102" y="11209"/>
                  </a:lnTo>
                  <a:lnTo>
                    <a:pt x="1902" y="10608"/>
                  </a:lnTo>
                  <a:lnTo>
                    <a:pt x="1702" y="10058"/>
                  </a:lnTo>
                  <a:lnTo>
                    <a:pt x="1702" y="10058"/>
                  </a:lnTo>
                  <a:lnTo>
                    <a:pt x="1302" y="9157"/>
                  </a:lnTo>
                  <a:lnTo>
                    <a:pt x="802" y="8307"/>
                  </a:lnTo>
                  <a:lnTo>
                    <a:pt x="802" y="8307"/>
                  </a:lnTo>
                  <a:lnTo>
                    <a:pt x="451" y="7656"/>
                  </a:lnTo>
                  <a:lnTo>
                    <a:pt x="201" y="6956"/>
                  </a:lnTo>
                  <a:lnTo>
                    <a:pt x="51" y="6205"/>
                  </a:lnTo>
                  <a:lnTo>
                    <a:pt x="1" y="5405"/>
                  </a:lnTo>
                  <a:lnTo>
                    <a:pt x="1" y="5405"/>
                  </a:lnTo>
                  <a:lnTo>
                    <a:pt x="1" y="4854"/>
                  </a:lnTo>
                  <a:lnTo>
                    <a:pt x="101" y="4254"/>
                  </a:lnTo>
                  <a:lnTo>
                    <a:pt x="251" y="3703"/>
                  </a:lnTo>
                  <a:lnTo>
                    <a:pt x="451" y="3203"/>
                  </a:lnTo>
                  <a:lnTo>
                    <a:pt x="752" y="2703"/>
                  </a:lnTo>
                  <a:lnTo>
                    <a:pt x="1052" y="2252"/>
                  </a:lnTo>
                  <a:lnTo>
                    <a:pt x="1402" y="1802"/>
                  </a:lnTo>
                  <a:lnTo>
                    <a:pt x="1752" y="1402"/>
                  </a:lnTo>
                  <a:lnTo>
                    <a:pt x="2203" y="1051"/>
                  </a:lnTo>
                  <a:lnTo>
                    <a:pt x="2653" y="751"/>
                  </a:lnTo>
                  <a:lnTo>
                    <a:pt x="3153" y="501"/>
                  </a:lnTo>
                  <a:lnTo>
                    <a:pt x="3704" y="301"/>
                  </a:lnTo>
                  <a:lnTo>
                    <a:pt x="4254" y="151"/>
                  </a:lnTo>
                  <a:lnTo>
                    <a:pt x="4804" y="51"/>
                  </a:lnTo>
                  <a:lnTo>
                    <a:pt x="5405" y="1"/>
                  </a:lnTo>
                  <a:lnTo>
                    <a:pt x="6005" y="51"/>
                  </a:lnTo>
                  <a:lnTo>
                    <a:pt x="6005" y="51"/>
                  </a:lnTo>
                  <a:lnTo>
                    <a:pt x="6506" y="151"/>
                  </a:lnTo>
                  <a:lnTo>
                    <a:pt x="6506" y="151"/>
                  </a:lnTo>
                  <a:lnTo>
                    <a:pt x="6956" y="251"/>
                  </a:lnTo>
                  <a:lnTo>
                    <a:pt x="7406" y="401"/>
                  </a:lnTo>
                  <a:lnTo>
                    <a:pt x="7856" y="601"/>
                  </a:lnTo>
                  <a:lnTo>
                    <a:pt x="8257" y="851"/>
                  </a:lnTo>
                  <a:lnTo>
                    <a:pt x="8257" y="851"/>
                  </a:lnTo>
                  <a:lnTo>
                    <a:pt x="8257" y="851"/>
                  </a:lnTo>
                  <a:lnTo>
                    <a:pt x="8507" y="1001"/>
                  </a:lnTo>
                  <a:lnTo>
                    <a:pt x="8507" y="1001"/>
                  </a:lnTo>
                  <a:lnTo>
                    <a:pt x="8957" y="1352"/>
                  </a:lnTo>
                  <a:lnTo>
                    <a:pt x="9358" y="1752"/>
                  </a:lnTo>
                  <a:lnTo>
                    <a:pt x="9708" y="2202"/>
                  </a:lnTo>
                  <a:lnTo>
                    <a:pt x="10008" y="2653"/>
                  </a:lnTo>
                  <a:lnTo>
                    <a:pt x="10308" y="3153"/>
                  </a:lnTo>
                  <a:lnTo>
                    <a:pt x="10508" y="3703"/>
                  </a:lnTo>
                  <a:lnTo>
                    <a:pt x="10658" y="4254"/>
                  </a:lnTo>
                  <a:lnTo>
                    <a:pt x="10759" y="4804"/>
                  </a:lnTo>
                  <a:lnTo>
                    <a:pt x="10759" y="4804"/>
                  </a:lnTo>
                  <a:lnTo>
                    <a:pt x="10809" y="5304"/>
                  </a:lnTo>
                  <a:lnTo>
                    <a:pt x="10759" y="5755"/>
                  </a:lnTo>
                  <a:lnTo>
                    <a:pt x="10708" y="6205"/>
                  </a:lnTo>
                  <a:lnTo>
                    <a:pt x="10658" y="6655"/>
                  </a:lnTo>
                  <a:lnTo>
                    <a:pt x="10508" y="7106"/>
                  </a:lnTo>
                  <a:lnTo>
                    <a:pt x="10358" y="7506"/>
                  </a:lnTo>
                  <a:lnTo>
                    <a:pt x="10158" y="7906"/>
                  </a:lnTo>
                  <a:lnTo>
                    <a:pt x="9958" y="8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476;p70">
              <a:extLst>
                <a:ext uri="{FF2B5EF4-FFF2-40B4-BE49-F238E27FC236}">
                  <a16:creationId xmlns:a16="http://schemas.microsoft.com/office/drawing/2014/main" id="{88E06CF9-B3B1-4668-88C1-242B1DB2BF0D}"/>
                </a:ext>
              </a:extLst>
            </p:cNvPr>
            <p:cNvSpPr/>
            <p:nvPr/>
          </p:nvSpPr>
          <p:spPr>
            <a:xfrm rot="655930">
              <a:off x="1952637" y="2855382"/>
              <a:ext cx="112467" cy="74736"/>
            </a:xfrm>
            <a:custGeom>
              <a:avLst/>
              <a:gdLst/>
              <a:ahLst/>
              <a:cxnLst/>
              <a:rect l="l" t="t" r="r" b="b"/>
              <a:pathLst>
                <a:path w="7756" h="5154" extrusionOk="0">
                  <a:moveTo>
                    <a:pt x="0" y="0"/>
                  </a:moveTo>
                  <a:lnTo>
                    <a:pt x="0" y="3353"/>
                  </a:lnTo>
                  <a:lnTo>
                    <a:pt x="50" y="3703"/>
                  </a:lnTo>
                  <a:lnTo>
                    <a:pt x="150" y="4053"/>
                  </a:lnTo>
                  <a:lnTo>
                    <a:pt x="300" y="4353"/>
                  </a:lnTo>
                  <a:lnTo>
                    <a:pt x="500" y="4604"/>
                  </a:lnTo>
                  <a:lnTo>
                    <a:pt x="801" y="4804"/>
                  </a:lnTo>
                  <a:lnTo>
                    <a:pt x="1101" y="5004"/>
                  </a:lnTo>
                  <a:lnTo>
                    <a:pt x="1451" y="5104"/>
                  </a:lnTo>
                  <a:lnTo>
                    <a:pt x="1801" y="5154"/>
                  </a:lnTo>
                  <a:lnTo>
                    <a:pt x="6004" y="5154"/>
                  </a:lnTo>
                  <a:lnTo>
                    <a:pt x="6354" y="5104"/>
                  </a:lnTo>
                  <a:lnTo>
                    <a:pt x="6655" y="5004"/>
                  </a:lnTo>
                  <a:lnTo>
                    <a:pt x="7005" y="4804"/>
                  </a:lnTo>
                  <a:lnTo>
                    <a:pt x="7255" y="4604"/>
                  </a:lnTo>
                  <a:lnTo>
                    <a:pt x="7455" y="4353"/>
                  </a:lnTo>
                  <a:lnTo>
                    <a:pt x="7655" y="4053"/>
                  </a:lnTo>
                  <a:lnTo>
                    <a:pt x="7755" y="3703"/>
                  </a:lnTo>
                  <a:lnTo>
                    <a:pt x="7755" y="3353"/>
                  </a:lnTo>
                  <a:lnTo>
                    <a:pt x="7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477;p70">
              <a:extLst>
                <a:ext uri="{FF2B5EF4-FFF2-40B4-BE49-F238E27FC236}">
                  <a16:creationId xmlns:a16="http://schemas.microsoft.com/office/drawing/2014/main" id="{5B9F3DEA-5185-401D-9244-41D326B5C117}"/>
                </a:ext>
              </a:extLst>
            </p:cNvPr>
            <p:cNvSpPr/>
            <p:nvPr/>
          </p:nvSpPr>
          <p:spPr>
            <a:xfrm rot="655930">
              <a:off x="1952637" y="2855382"/>
              <a:ext cx="112467" cy="74736"/>
            </a:xfrm>
            <a:custGeom>
              <a:avLst/>
              <a:gdLst/>
              <a:ahLst/>
              <a:cxnLst/>
              <a:rect l="l" t="t" r="r" b="b"/>
              <a:pathLst>
                <a:path w="7756" h="5154" fill="none" extrusionOk="0">
                  <a:moveTo>
                    <a:pt x="1801" y="5154"/>
                  </a:moveTo>
                  <a:lnTo>
                    <a:pt x="6004" y="5154"/>
                  </a:lnTo>
                  <a:lnTo>
                    <a:pt x="6004" y="5154"/>
                  </a:lnTo>
                  <a:lnTo>
                    <a:pt x="6354" y="5104"/>
                  </a:lnTo>
                  <a:lnTo>
                    <a:pt x="6655" y="5004"/>
                  </a:lnTo>
                  <a:lnTo>
                    <a:pt x="7005" y="4804"/>
                  </a:lnTo>
                  <a:lnTo>
                    <a:pt x="7255" y="4604"/>
                  </a:lnTo>
                  <a:lnTo>
                    <a:pt x="7455" y="4353"/>
                  </a:lnTo>
                  <a:lnTo>
                    <a:pt x="7655" y="4053"/>
                  </a:lnTo>
                  <a:lnTo>
                    <a:pt x="7755" y="3703"/>
                  </a:lnTo>
                  <a:lnTo>
                    <a:pt x="7755" y="3353"/>
                  </a:lnTo>
                  <a:lnTo>
                    <a:pt x="7755" y="0"/>
                  </a:lnTo>
                  <a:lnTo>
                    <a:pt x="0" y="0"/>
                  </a:lnTo>
                  <a:lnTo>
                    <a:pt x="0" y="3353"/>
                  </a:lnTo>
                  <a:lnTo>
                    <a:pt x="0" y="3353"/>
                  </a:lnTo>
                  <a:lnTo>
                    <a:pt x="50" y="3703"/>
                  </a:lnTo>
                  <a:lnTo>
                    <a:pt x="150" y="4053"/>
                  </a:lnTo>
                  <a:lnTo>
                    <a:pt x="300" y="4353"/>
                  </a:lnTo>
                  <a:lnTo>
                    <a:pt x="500" y="4604"/>
                  </a:lnTo>
                  <a:lnTo>
                    <a:pt x="801" y="4804"/>
                  </a:lnTo>
                  <a:lnTo>
                    <a:pt x="1101" y="5004"/>
                  </a:lnTo>
                  <a:lnTo>
                    <a:pt x="1451" y="5104"/>
                  </a:lnTo>
                  <a:lnTo>
                    <a:pt x="1801" y="5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478;p70">
              <a:extLst>
                <a:ext uri="{FF2B5EF4-FFF2-40B4-BE49-F238E27FC236}">
                  <a16:creationId xmlns:a16="http://schemas.microsoft.com/office/drawing/2014/main" id="{C530F91B-C95B-49D1-9C04-DB4B843F0D3C}"/>
                </a:ext>
              </a:extLst>
            </p:cNvPr>
            <p:cNvSpPr/>
            <p:nvPr/>
          </p:nvSpPr>
          <p:spPr>
            <a:xfrm rot="655930">
              <a:off x="1997021" y="2724038"/>
              <a:ext cx="66036" cy="133522"/>
            </a:xfrm>
            <a:custGeom>
              <a:avLst/>
              <a:gdLst/>
              <a:ahLst/>
              <a:cxnLst/>
              <a:rect l="l" t="t" r="r" b="b"/>
              <a:pathLst>
                <a:path w="4554" h="9208" extrusionOk="0">
                  <a:moveTo>
                    <a:pt x="2852" y="201"/>
                  </a:moveTo>
                  <a:lnTo>
                    <a:pt x="2852" y="251"/>
                  </a:lnTo>
                  <a:lnTo>
                    <a:pt x="2902" y="401"/>
                  </a:lnTo>
                  <a:lnTo>
                    <a:pt x="2852" y="952"/>
                  </a:lnTo>
                  <a:lnTo>
                    <a:pt x="2702" y="1702"/>
                  </a:lnTo>
                  <a:lnTo>
                    <a:pt x="2452" y="2603"/>
                  </a:lnTo>
                  <a:lnTo>
                    <a:pt x="2352" y="1752"/>
                  </a:lnTo>
                  <a:lnTo>
                    <a:pt x="2302" y="1152"/>
                  </a:lnTo>
                  <a:lnTo>
                    <a:pt x="2352" y="651"/>
                  </a:lnTo>
                  <a:lnTo>
                    <a:pt x="2402" y="501"/>
                  </a:lnTo>
                  <a:lnTo>
                    <a:pt x="2502" y="351"/>
                  </a:lnTo>
                  <a:lnTo>
                    <a:pt x="2652" y="251"/>
                  </a:lnTo>
                  <a:lnTo>
                    <a:pt x="2852" y="201"/>
                  </a:lnTo>
                  <a:close/>
                  <a:moveTo>
                    <a:pt x="2802" y="1"/>
                  </a:moveTo>
                  <a:lnTo>
                    <a:pt x="2552" y="51"/>
                  </a:lnTo>
                  <a:lnTo>
                    <a:pt x="2352" y="251"/>
                  </a:lnTo>
                  <a:lnTo>
                    <a:pt x="2252" y="401"/>
                  </a:lnTo>
                  <a:lnTo>
                    <a:pt x="2202" y="601"/>
                  </a:lnTo>
                  <a:lnTo>
                    <a:pt x="2152" y="852"/>
                  </a:lnTo>
                  <a:lnTo>
                    <a:pt x="2102" y="1202"/>
                  </a:lnTo>
                  <a:lnTo>
                    <a:pt x="2152" y="1952"/>
                  </a:lnTo>
                  <a:lnTo>
                    <a:pt x="2302" y="3003"/>
                  </a:lnTo>
                  <a:lnTo>
                    <a:pt x="2052" y="3503"/>
                  </a:lnTo>
                  <a:lnTo>
                    <a:pt x="1852" y="3904"/>
                  </a:lnTo>
                  <a:lnTo>
                    <a:pt x="1701" y="4104"/>
                  </a:lnTo>
                  <a:lnTo>
                    <a:pt x="1551" y="4204"/>
                  </a:lnTo>
                  <a:lnTo>
                    <a:pt x="1501" y="4154"/>
                  </a:lnTo>
                  <a:lnTo>
                    <a:pt x="1401" y="4104"/>
                  </a:lnTo>
                  <a:lnTo>
                    <a:pt x="1201" y="3804"/>
                  </a:lnTo>
                  <a:lnTo>
                    <a:pt x="1051" y="3403"/>
                  </a:lnTo>
                  <a:lnTo>
                    <a:pt x="851" y="2903"/>
                  </a:lnTo>
                  <a:lnTo>
                    <a:pt x="501" y="1652"/>
                  </a:lnTo>
                  <a:lnTo>
                    <a:pt x="200" y="401"/>
                  </a:lnTo>
                  <a:lnTo>
                    <a:pt x="0" y="451"/>
                  </a:lnTo>
                  <a:lnTo>
                    <a:pt x="751" y="9207"/>
                  </a:lnTo>
                  <a:lnTo>
                    <a:pt x="851" y="9207"/>
                  </a:lnTo>
                  <a:lnTo>
                    <a:pt x="951" y="9157"/>
                  </a:lnTo>
                  <a:lnTo>
                    <a:pt x="300" y="1802"/>
                  </a:lnTo>
                  <a:lnTo>
                    <a:pt x="551" y="2703"/>
                  </a:lnTo>
                  <a:lnTo>
                    <a:pt x="901" y="3553"/>
                  </a:lnTo>
                  <a:lnTo>
                    <a:pt x="1051" y="3904"/>
                  </a:lnTo>
                  <a:lnTo>
                    <a:pt x="1201" y="4154"/>
                  </a:lnTo>
                  <a:lnTo>
                    <a:pt x="1401" y="4354"/>
                  </a:lnTo>
                  <a:lnTo>
                    <a:pt x="1501" y="4404"/>
                  </a:lnTo>
                  <a:lnTo>
                    <a:pt x="1551" y="4404"/>
                  </a:lnTo>
                  <a:lnTo>
                    <a:pt x="1701" y="4354"/>
                  </a:lnTo>
                  <a:lnTo>
                    <a:pt x="1852" y="4254"/>
                  </a:lnTo>
                  <a:lnTo>
                    <a:pt x="2002" y="4054"/>
                  </a:lnTo>
                  <a:lnTo>
                    <a:pt x="2152" y="3804"/>
                  </a:lnTo>
                  <a:lnTo>
                    <a:pt x="2352" y="3353"/>
                  </a:lnTo>
                  <a:lnTo>
                    <a:pt x="2402" y="3453"/>
                  </a:lnTo>
                  <a:lnTo>
                    <a:pt x="2452" y="3804"/>
                  </a:lnTo>
                  <a:lnTo>
                    <a:pt x="2552" y="4054"/>
                  </a:lnTo>
                  <a:lnTo>
                    <a:pt x="2702" y="4204"/>
                  </a:lnTo>
                  <a:lnTo>
                    <a:pt x="2852" y="4254"/>
                  </a:lnTo>
                  <a:lnTo>
                    <a:pt x="2952" y="4254"/>
                  </a:lnTo>
                  <a:lnTo>
                    <a:pt x="3052" y="4154"/>
                  </a:lnTo>
                  <a:lnTo>
                    <a:pt x="3202" y="3954"/>
                  </a:lnTo>
                  <a:lnTo>
                    <a:pt x="3403" y="3654"/>
                  </a:lnTo>
                  <a:lnTo>
                    <a:pt x="3603" y="3253"/>
                  </a:lnTo>
                  <a:lnTo>
                    <a:pt x="3953" y="2253"/>
                  </a:lnTo>
                  <a:lnTo>
                    <a:pt x="4253" y="1252"/>
                  </a:lnTo>
                  <a:lnTo>
                    <a:pt x="3603" y="9157"/>
                  </a:lnTo>
                  <a:lnTo>
                    <a:pt x="3653" y="9207"/>
                  </a:lnTo>
                  <a:lnTo>
                    <a:pt x="3803" y="9207"/>
                  </a:lnTo>
                  <a:lnTo>
                    <a:pt x="4553" y="101"/>
                  </a:lnTo>
                  <a:lnTo>
                    <a:pt x="4353" y="51"/>
                  </a:lnTo>
                  <a:lnTo>
                    <a:pt x="4003" y="1502"/>
                  </a:lnTo>
                  <a:lnTo>
                    <a:pt x="3553" y="2753"/>
                  </a:lnTo>
                  <a:lnTo>
                    <a:pt x="3353" y="3303"/>
                  </a:lnTo>
                  <a:lnTo>
                    <a:pt x="3152" y="3704"/>
                  </a:lnTo>
                  <a:lnTo>
                    <a:pt x="3002" y="3954"/>
                  </a:lnTo>
                  <a:lnTo>
                    <a:pt x="2902" y="4004"/>
                  </a:lnTo>
                  <a:lnTo>
                    <a:pt x="2852" y="4054"/>
                  </a:lnTo>
                  <a:lnTo>
                    <a:pt x="2802" y="4054"/>
                  </a:lnTo>
                  <a:lnTo>
                    <a:pt x="2752" y="3954"/>
                  </a:lnTo>
                  <a:lnTo>
                    <a:pt x="2652" y="3804"/>
                  </a:lnTo>
                  <a:lnTo>
                    <a:pt x="2602" y="3403"/>
                  </a:lnTo>
                  <a:lnTo>
                    <a:pt x="2502" y="3003"/>
                  </a:lnTo>
                  <a:lnTo>
                    <a:pt x="2802" y="2152"/>
                  </a:lnTo>
                  <a:lnTo>
                    <a:pt x="3002" y="1252"/>
                  </a:lnTo>
                  <a:lnTo>
                    <a:pt x="3102" y="501"/>
                  </a:lnTo>
                  <a:lnTo>
                    <a:pt x="3052" y="251"/>
                  </a:lnTo>
                  <a:lnTo>
                    <a:pt x="3002" y="101"/>
                  </a:lnTo>
                  <a:lnTo>
                    <a:pt x="2952"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479;p70">
              <a:extLst>
                <a:ext uri="{FF2B5EF4-FFF2-40B4-BE49-F238E27FC236}">
                  <a16:creationId xmlns:a16="http://schemas.microsoft.com/office/drawing/2014/main" id="{093037E3-8985-4705-A712-590048636DB5}"/>
                </a:ext>
              </a:extLst>
            </p:cNvPr>
            <p:cNvSpPr/>
            <p:nvPr/>
          </p:nvSpPr>
          <p:spPr>
            <a:xfrm rot="655930">
              <a:off x="1997021" y="2724038"/>
              <a:ext cx="66036" cy="133522"/>
            </a:xfrm>
            <a:custGeom>
              <a:avLst/>
              <a:gdLst/>
              <a:ahLst/>
              <a:cxnLst/>
              <a:rect l="l" t="t" r="r" b="b"/>
              <a:pathLst>
                <a:path w="4554" h="9208" fill="none" extrusionOk="0">
                  <a:moveTo>
                    <a:pt x="4353" y="51"/>
                  </a:moveTo>
                  <a:lnTo>
                    <a:pt x="4353" y="51"/>
                  </a:lnTo>
                  <a:lnTo>
                    <a:pt x="4003" y="1502"/>
                  </a:lnTo>
                  <a:lnTo>
                    <a:pt x="3553" y="2753"/>
                  </a:lnTo>
                  <a:lnTo>
                    <a:pt x="3353" y="3303"/>
                  </a:lnTo>
                  <a:lnTo>
                    <a:pt x="3152" y="3704"/>
                  </a:lnTo>
                  <a:lnTo>
                    <a:pt x="3002" y="3954"/>
                  </a:lnTo>
                  <a:lnTo>
                    <a:pt x="2902" y="4004"/>
                  </a:lnTo>
                  <a:lnTo>
                    <a:pt x="2852" y="4054"/>
                  </a:lnTo>
                  <a:lnTo>
                    <a:pt x="2852" y="4054"/>
                  </a:lnTo>
                  <a:lnTo>
                    <a:pt x="2802" y="4054"/>
                  </a:lnTo>
                  <a:lnTo>
                    <a:pt x="2752" y="3954"/>
                  </a:lnTo>
                  <a:lnTo>
                    <a:pt x="2652" y="3804"/>
                  </a:lnTo>
                  <a:lnTo>
                    <a:pt x="2602" y="3403"/>
                  </a:lnTo>
                  <a:lnTo>
                    <a:pt x="2602" y="3403"/>
                  </a:lnTo>
                  <a:lnTo>
                    <a:pt x="2502" y="3003"/>
                  </a:lnTo>
                  <a:lnTo>
                    <a:pt x="2502" y="3003"/>
                  </a:lnTo>
                  <a:lnTo>
                    <a:pt x="2802" y="2152"/>
                  </a:lnTo>
                  <a:lnTo>
                    <a:pt x="3002" y="1252"/>
                  </a:lnTo>
                  <a:lnTo>
                    <a:pt x="3102" y="501"/>
                  </a:lnTo>
                  <a:lnTo>
                    <a:pt x="3052" y="251"/>
                  </a:lnTo>
                  <a:lnTo>
                    <a:pt x="3002" y="101"/>
                  </a:lnTo>
                  <a:lnTo>
                    <a:pt x="3002" y="101"/>
                  </a:lnTo>
                  <a:lnTo>
                    <a:pt x="2952" y="1"/>
                  </a:lnTo>
                  <a:lnTo>
                    <a:pt x="2852" y="1"/>
                  </a:lnTo>
                  <a:lnTo>
                    <a:pt x="2802" y="1"/>
                  </a:lnTo>
                  <a:lnTo>
                    <a:pt x="2802" y="1"/>
                  </a:lnTo>
                  <a:lnTo>
                    <a:pt x="2552" y="51"/>
                  </a:lnTo>
                  <a:lnTo>
                    <a:pt x="2352" y="251"/>
                  </a:lnTo>
                  <a:lnTo>
                    <a:pt x="2352" y="251"/>
                  </a:lnTo>
                  <a:lnTo>
                    <a:pt x="2252" y="401"/>
                  </a:lnTo>
                  <a:lnTo>
                    <a:pt x="2202" y="601"/>
                  </a:lnTo>
                  <a:lnTo>
                    <a:pt x="2152" y="852"/>
                  </a:lnTo>
                  <a:lnTo>
                    <a:pt x="2102" y="1202"/>
                  </a:lnTo>
                  <a:lnTo>
                    <a:pt x="2152" y="1952"/>
                  </a:lnTo>
                  <a:lnTo>
                    <a:pt x="2302" y="3003"/>
                  </a:lnTo>
                  <a:lnTo>
                    <a:pt x="2302" y="3003"/>
                  </a:lnTo>
                  <a:lnTo>
                    <a:pt x="2052" y="3503"/>
                  </a:lnTo>
                  <a:lnTo>
                    <a:pt x="1852" y="3904"/>
                  </a:lnTo>
                  <a:lnTo>
                    <a:pt x="1701" y="4104"/>
                  </a:lnTo>
                  <a:lnTo>
                    <a:pt x="1551" y="4204"/>
                  </a:lnTo>
                  <a:lnTo>
                    <a:pt x="1551" y="4204"/>
                  </a:lnTo>
                  <a:lnTo>
                    <a:pt x="1501" y="4154"/>
                  </a:lnTo>
                  <a:lnTo>
                    <a:pt x="1401" y="4104"/>
                  </a:lnTo>
                  <a:lnTo>
                    <a:pt x="1201" y="3804"/>
                  </a:lnTo>
                  <a:lnTo>
                    <a:pt x="1051" y="3403"/>
                  </a:lnTo>
                  <a:lnTo>
                    <a:pt x="851" y="2903"/>
                  </a:lnTo>
                  <a:lnTo>
                    <a:pt x="501" y="1652"/>
                  </a:lnTo>
                  <a:lnTo>
                    <a:pt x="200" y="401"/>
                  </a:lnTo>
                  <a:lnTo>
                    <a:pt x="0" y="451"/>
                  </a:lnTo>
                  <a:lnTo>
                    <a:pt x="751" y="9207"/>
                  </a:lnTo>
                  <a:lnTo>
                    <a:pt x="751" y="9207"/>
                  </a:lnTo>
                  <a:lnTo>
                    <a:pt x="851" y="9207"/>
                  </a:lnTo>
                  <a:lnTo>
                    <a:pt x="951" y="9157"/>
                  </a:lnTo>
                  <a:lnTo>
                    <a:pt x="300" y="1802"/>
                  </a:lnTo>
                  <a:lnTo>
                    <a:pt x="300" y="1802"/>
                  </a:lnTo>
                  <a:lnTo>
                    <a:pt x="551" y="2703"/>
                  </a:lnTo>
                  <a:lnTo>
                    <a:pt x="901" y="3553"/>
                  </a:lnTo>
                  <a:lnTo>
                    <a:pt x="1051" y="3904"/>
                  </a:lnTo>
                  <a:lnTo>
                    <a:pt x="1201" y="4154"/>
                  </a:lnTo>
                  <a:lnTo>
                    <a:pt x="1401" y="4354"/>
                  </a:lnTo>
                  <a:lnTo>
                    <a:pt x="1501" y="4404"/>
                  </a:lnTo>
                  <a:lnTo>
                    <a:pt x="1551" y="4404"/>
                  </a:lnTo>
                  <a:lnTo>
                    <a:pt x="1551" y="4404"/>
                  </a:lnTo>
                  <a:lnTo>
                    <a:pt x="1701" y="4354"/>
                  </a:lnTo>
                  <a:lnTo>
                    <a:pt x="1852" y="4254"/>
                  </a:lnTo>
                  <a:lnTo>
                    <a:pt x="2002" y="4054"/>
                  </a:lnTo>
                  <a:lnTo>
                    <a:pt x="2152" y="3804"/>
                  </a:lnTo>
                  <a:lnTo>
                    <a:pt x="2152" y="3804"/>
                  </a:lnTo>
                  <a:lnTo>
                    <a:pt x="2352" y="3353"/>
                  </a:lnTo>
                  <a:lnTo>
                    <a:pt x="2352" y="3353"/>
                  </a:lnTo>
                  <a:lnTo>
                    <a:pt x="2402" y="3453"/>
                  </a:lnTo>
                  <a:lnTo>
                    <a:pt x="2402" y="3453"/>
                  </a:lnTo>
                  <a:lnTo>
                    <a:pt x="2452" y="3804"/>
                  </a:lnTo>
                  <a:lnTo>
                    <a:pt x="2552" y="4054"/>
                  </a:lnTo>
                  <a:lnTo>
                    <a:pt x="2702" y="4204"/>
                  </a:lnTo>
                  <a:lnTo>
                    <a:pt x="2852" y="4254"/>
                  </a:lnTo>
                  <a:lnTo>
                    <a:pt x="2852" y="4254"/>
                  </a:lnTo>
                  <a:lnTo>
                    <a:pt x="2952" y="4254"/>
                  </a:lnTo>
                  <a:lnTo>
                    <a:pt x="3052" y="4154"/>
                  </a:lnTo>
                  <a:lnTo>
                    <a:pt x="3202" y="3954"/>
                  </a:lnTo>
                  <a:lnTo>
                    <a:pt x="3403" y="3654"/>
                  </a:lnTo>
                  <a:lnTo>
                    <a:pt x="3603" y="3253"/>
                  </a:lnTo>
                  <a:lnTo>
                    <a:pt x="3953" y="2253"/>
                  </a:lnTo>
                  <a:lnTo>
                    <a:pt x="4253" y="1252"/>
                  </a:lnTo>
                  <a:lnTo>
                    <a:pt x="3603" y="9157"/>
                  </a:lnTo>
                  <a:lnTo>
                    <a:pt x="3653" y="9207"/>
                  </a:lnTo>
                  <a:lnTo>
                    <a:pt x="3803" y="9207"/>
                  </a:lnTo>
                  <a:lnTo>
                    <a:pt x="3803" y="9207"/>
                  </a:lnTo>
                  <a:lnTo>
                    <a:pt x="4553" y="101"/>
                  </a:lnTo>
                  <a:lnTo>
                    <a:pt x="4353" y="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480;p70">
              <a:extLst>
                <a:ext uri="{FF2B5EF4-FFF2-40B4-BE49-F238E27FC236}">
                  <a16:creationId xmlns:a16="http://schemas.microsoft.com/office/drawing/2014/main" id="{AF562727-EAF5-4DB0-9449-3C8F2D75660B}"/>
                </a:ext>
              </a:extLst>
            </p:cNvPr>
            <p:cNvSpPr/>
            <p:nvPr/>
          </p:nvSpPr>
          <p:spPr>
            <a:xfrm rot="655930">
              <a:off x="2039107" y="2728689"/>
              <a:ext cx="8729" cy="34831"/>
            </a:xfrm>
            <a:custGeom>
              <a:avLst/>
              <a:gdLst/>
              <a:ahLst/>
              <a:cxnLst/>
              <a:rect l="l" t="t" r="r" b="b"/>
              <a:pathLst>
                <a:path w="602" h="2402" fill="none" extrusionOk="0">
                  <a:moveTo>
                    <a:pt x="201" y="150"/>
                  </a:moveTo>
                  <a:lnTo>
                    <a:pt x="201" y="150"/>
                  </a:lnTo>
                  <a:lnTo>
                    <a:pt x="351" y="50"/>
                  </a:lnTo>
                  <a:lnTo>
                    <a:pt x="551" y="0"/>
                  </a:lnTo>
                  <a:lnTo>
                    <a:pt x="551" y="0"/>
                  </a:lnTo>
                  <a:lnTo>
                    <a:pt x="551" y="50"/>
                  </a:lnTo>
                  <a:lnTo>
                    <a:pt x="601" y="200"/>
                  </a:lnTo>
                  <a:lnTo>
                    <a:pt x="551" y="751"/>
                  </a:lnTo>
                  <a:lnTo>
                    <a:pt x="401" y="1501"/>
                  </a:lnTo>
                  <a:lnTo>
                    <a:pt x="151" y="2402"/>
                  </a:lnTo>
                  <a:lnTo>
                    <a:pt x="151" y="2402"/>
                  </a:lnTo>
                  <a:lnTo>
                    <a:pt x="51" y="1551"/>
                  </a:lnTo>
                  <a:lnTo>
                    <a:pt x="1" y="951"/>
                  </a:lnTo>
                  <a:lnTo>
                    <a:pt x="51" y="450"/>
                  </a:lnTo>
                  <a:lnTo>
                    <a:pt x="101" y="300"/>
                  </a:lnTo>
                  <a:lnTo>
                    <a:pt x="201" y="15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481;p70">
              <a:extLst>
                <a:ext uri="{FF2B5EF4-FFF2-40B4-BE49-F238E27FC236}">
                  <a16:creationId xmlns:a16="http://schemas.microsoft.com/office/drawing/2014/main" id="{76E2EDBF-84D7-4486-96BF-8636A87FEBFD}"/>
                </a:ext>
              </a:extLst>
            </p:cNvPr>
            <p:cNvSpPr/>
            <p:nvPr/>
          </p:nvSpPr>
          <p:spPr>
            <a:xfrm rot="655930">
              <a:off x="1965915" y="2652247"/>
              <a:ext cx="52985" cy="108131"/>
            </a:xfrm>
            <a:custGeom>
              <a:avLst/>
              <a:gdLst/>
              <a:ahLst/>
              <a:cxnLst/>
              <a:rect l="l" t="t" r="r" b="b"/>
              <a:pathLst>
                <a:path w="3654" h="7457" extrusionOk="0">
                  <a:moveTo>
                    <a:pt x="3654" y="1"/>
                  </a:moveTo>
                  <a:lnTo>
                    <a:pt x="3253" y="151"/>
                  </a:lnTo>
                  <a:lnTo>
                    <a:pt x="2903" y="351"/>
                  </a:lnTo>
                  <a:lnTo>
                    <a:pt x="2553" y="551"/>
                  </a:lnTo>
                  <a:lnTo>
                    <a:pt x="2203" y="751"/>
                  </a:lnTo>
                  <a:lnTo>
                    <a:pt x="1852" y="1052"/>
                  </a:lnTo>
                  <a:lnTo>
                    <a:pt x="1552" y="1302"/>
                  </a:lnTo>
                  <a:lnTo>
                    <a:pt x="1302" y="1602"/>
                  </a:lnTo>
                  <a:lnTo>
                    <a:pt x="1002" y="1952"/>
                  </a:lnTo>
                  <a:lnTo>
                    <a:pt x="802" y="2303"/>
                  </a:lnTo>
                  <a:lnTo>
                    <a:pt x="601" y="2653"/>
                  </a:lnTo>
                  <a:lnTo>
                    <a:pt x="401" y="3003"/>
                  </a:lnTo>
                  <a:lnTo>
                    <a:pt x="251" y="3403"/>
                  </a:lnTo>
                  <a:lnTo>
                    <a:pt x="151" y="3804"/>
                  </a:lnTo>
                  <a:lnTo>
                    <a:pt x="51" y="4254"/>
                  </a:lnTo>
                  <a:lnTo>
                    <a:pt x="1" y="4704"/>
                  </a:lnTo>
                  <a:lnTo>
                    <a:pt x="1" y="5105"/>
                  </a:lnTo>
                  <a:lnTo>
                    <a:pt x="1" y="5755"/>
                  </a:lnTo>
                  <a:lnTo>
                    <a:pt x="151" y="6355"/>
                  </a:lnTo>
                  <a:lnTo>
                    <a:pt x="301" y="6906"/>
                  </a:lnTo>
                  <a:lnTo>
                    <a:pt x="501" y="7456"/>
                  </a:lnTo>
                  <a:lnTo>
                    <a:pt x="3654" y="1"/>
                  </a:lnTo>
                  <a:close/>
                </a:path>
              </a:pathLst>
            </a:custGeom>
            <a:solidFill>
              <a:srgbClr val="EBB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482;p70">
              <a:extLst>
                <a:ext uri="{FF2B5EF4-FFF2-40B4-BE49-F238E27FC236}">
                  <a16:creationId xmlns:a16="http://schemas.microsoft.com/office/drawing/2014/main" id="{67ECDBF0-EDF4-49A8-9D6A-381DF89D2176}"/>
                </a:ext>
              </a:extLst>
            </p:cNvPr>
            <p:cNvSpPr/>
            <p:nvPr/>
          </p:nvSpPr>
          <p:spPr>
            <a:xfrm rot="655930">
              <a:off x="1965915" y="2652247"/>
              <a:ext cx="52985" cy="108131"/>
            </a:xfrm>
            <a:custGeom>
              <a:avLst/>
              <a:gdLst/>
              <a:ahLst/>
              <a:cxnLst/>
              <a:rect l="l" t="t" r="r" b="b"/>
              <a:pathLst>
                <a:path w="3654" h="7457" fill="none" extrusionOk="0">
                  <a:moveTo>
                    <a:pt x="3654" y="1"/>
                  </a:moveTo>
                  <a:lnTo>
                    <a:pt x="3654" y="1"/>
                  </a:lnTo>
                  <a:lnTo>
                    <a:pt x="3253" y="151"/>
                  </a:lnTo>
                  <a:lnTo>
                    <a:pt x="2903" y="351"/>
                  </a:lnTo>
                  <a:lnTo>
                    <a:pt x="2553" y="551"/>
                  </a:lnTo>
                  <a:lnTo>
                    <a:pt x="2203" y="751"/>
                  </a:lnTo>
                  <a:lnTo>
                    <a:pt x="1852" y="1052"/>
                  </a:lnTo>
                  <a:lnTo>
                    <a:pt x="1552" y="1302"/>
                  </a:lnTo>
                  <a:lnTo>
                    <a:pt x="1302" y="1602"/>
                  </a:lnTo>
                  <a:lnTo>
                    <a:pt x="1002" y="1952"/>
                  </a:lnTo>
                  <a:lnTo>
                    <a:pt x="802" y="2303"/>
                  </a:lnTo>
                  <a:lnTo>
                    <a:pt x="601" y="2653"/>
                  </a:lnTo>
                  <a:lnTo>
                    <a:pt x="401" y="3003"/>
                  </a:lnTo>
                  <a:lnTo>
                    <a:pt x="251" y="3403"/>
                  </a:lnTo>
                  <a:lnTo>
                    <a:pt x="151" y="3804"/>
                  </a:lnTo>
                  <a:lnTo>
                    <a:pt x="51" y="4254"/>
                  </a:lnTo>
                  <a:lnTo>
                    <a:pt x="1" y="4704"/>
                  </a:lnTo>
                  <a:lnTo>
                    <a:pt x="1" y="5105"/>
                  </a:lnTo>
                  <a:lnTo>
                    <a:pt x="1" y="5105"/>
                  </a:lnTo>
                  <a:lnTo>
                    <a:pt x="1" y="5755"/>
                  </a:lnTo>
                  <a:lnTo>
                    <a:pt x="151" y="6355"/>
                  </a:lnTo>
                  <a:lnTo>
                    <a:pt x="301" y="6906"/>
                  </a:lnTo>
                  <a:lnTo>
                    <a:pt x="501" y="7456"/>
                  </a:lnTo>
                  <a:lnTo>
                    <a:pt x="365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483;p70">
              <a:extLst>
                <a:ext uri="{FF2B5EF4-FFF2-40B4-BE49-F238E27FC236}">
                  <a16:creationId xmlns:a16="http://schemas.microsoft.com/office/drawing/2014/main" id="{9DB10B11-C015-4700-A5D8-735A86729C13}"/>
                </a:ext>
              </a:extLst>
            </p:cNvPr>
            <p:cNvSpPr/>
            <p:nvPr/>
          </p:nvSpPr>
          <p:spPr>
            <a:xfrm rot="655930">
              <a:off x="1991155" y="2663964"/>
              <a:ext cx="84901" cy="193729"/>
            </a:xfrm>
            <a:custGeom>
              <a:avLst/>
              <a:gdLst/>
              <a:ahLst/>
              <a:cxnLst/>
              <a:rect l="l" t="t" r="r" b="b"/>
              <a:pathLst>
                <a:path w="5855" h="13360" extrusionOk="0">
                  <a:moveTo>
                    <a:pt x="5254" y="0"/>
                  </a:moveTo>
                  <a:lnTo>
                    <a:pt x="4904" y="851"/>
                  </a:lnTo>
                  <a:lnTo>
                    <a:pt x="5855" y="350"/>
                  </a:lnTo>
                  <a:lnTo>
                    <a:pt x="5254" y="0"/>
                  </a:lnTo>
                  <a:close/>
                  <a:moveTo>
                    <a:pt x="1202" y="9557"/>
                  </a:moveTo>
                  <a:lnTo>
                    <a:pt x="1" y="12459"/>
                  </a:lnTo>
                  <a:lnTo>
                    <a:pt x="51" y="13159"/>
                  </a:lnTo>
                  <a:lnTo>
                    <a:pt x="51" y="13359"/>
                  </a:lnTo>
                  <a:lnTo>
                    <a:pt x="1552" y="13359"/>
                  </a:lnTo>
                  <a:lnTo>
                    <a:pt x="1202" y="9557"/>
                  </a:lnTo>
                  <a:close/>
                  <a:moveTo>
                    <a:pt x="1452" y="9056"/>
                  </a:moveTo>
                  <a:lnTo>
                    <a:pt x="1402" y="9156"/>
                  </a:lnTo>
                  <a:lnTo>
                    <a:pt x="1752" y="13309"/>
                  </a:lnTo>
                  <a:lnTo>
                    <a:pt x="1652" y="13359"/>
                  </a:lnTo>
                  <a:lnTo>
                    <a:pt x="2102" y="13359"/>
                  </a:lnTo>
                  <a:lnTo>
                    <a:pt x="2102" y="12909"/>
                  </a:lnTo>
                  <a:lnTo>
                    <a:pt x="2102" y="12409"/>
                  </a:lnTo>
                  <a:lnTo>
                    <a:pt x="1952" y="11358"/>
                  </a:lnTo>
                  <a:lnTo>
                    <a:pt x="1752" y="10257"/>
                  </a:lnTo>
                  <a:lnTo>
                    <a:pt x="1452" y="9056"/>
                  </a:lnTo>
                  <a:close/>
                </a:path>
              </a:pathLst>
            </a:custGeom>
            <a:solidFill>
              <a:srgbClr val="EBB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484;p70">
              <a:extLst>
                <a:ext uri="{FF2B5EF4-FFF2-40B4-BE49-F238E27FC236}">
                  <a16:creationId xmlns:a16="http://schemas.microsoft.com/office/drawing/2014/main" id="{59BF476E-3D4F-45D5-A245-2B8D9BD80BD6}"/>
                </a:ext>
              </a:extLst>
            </p:cNvPr>
            <p:cNvSpPr/>
            <p:nvPr/>
          </p:nvSpPr>
          <p:spPr>
            <a:xfrm rot="655930">
              <a:off x="1978582" y="2795358"/>
              <a:ext cx="22505" cy="55160"/>
            </a:xfrm>
            <a:custGeom>
              <a:avLst/>
              <a:gdLst/>
              <a:ahLst/>
              <a:cxnLst/>
              <a:rect l="l" t="t" r="r" b="b"/>
              <a:pathLst>
                <a:path w="1552" h="3804" fill="none" extrusionOk="0">
                  <a:moveTo>
                    <a:pt x="1202" y="1"/>
                  </a:moveTo>
                  <a:lnTo>
                    <a:pt x="1" y="2903"/>
                  </a:lnTo>
                  <a:lnTo>
                    <a:pt x="1" y="2903"/>
                  </a:lnTo>
                  <a:lnTo>
                    <a:pt x="51" y="3603"/>
                  </a:lnTo>
                  <a:lnTo>
                    <a:pt x="51" y="3803"/>
                  </a:lnTo>
                  <a:lnTo>
                    <a:pt x="1552" y="3803"/>
                  </a:lnTo>
                  <a:lnTo>
                    <a:pt x="120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485;p70">
              <a:extLst>
                <a:ext uri="{FF2B5EF4-FFF2-40B4-BE49-F238E27FC236}">
                  <a16:creationId xmlns:a16="http://schemas.microsoft.com/office/drawing/2014/main" id="{A24CF802-8579-44EF-989F-A081B689F994}"/>
                </a:ext>
              </a:extLst>
            </p:cNvPr>
            <p:cNvSpPr/>
            <p:nvPr/>
          </p:nvSpPr>
          <p:spPr>
            <a:xfrm rot="655930">
              <a:off x="1999328" y="2790858"/>
              <a:ext cx="10179" cy="62411"/>
            </a:xfrm>
            <a:custGeom>
              <a:avLst/>
              <a:gdLst/>
              <a:ahLst/>
              <a:cxnLst/>
              <a:rect l="l" t="t" r="r" b="b"/>
              <a:pathLst>
                <a:path w="702" h="4304" fill="none" extrusionOk="0">
                  <a:moveTo>
                    <a:pt x="51" y="0"/>
                  </a:moveTo>
                  <a:lnTo>
                    <a:pt x="1" y="100"/>
                  </a:lnTo>
                  <a:lnTo>
                    <a:pt x="351" y="4253"/>
                  </a:lnTo>
                  <a:lnTo>
                    <a:pt x="251" y="4303"/>
                  </a:lnTo>
                  <a:lnTo>
                    <a:pt x="701" y="4303"/>
                  </a:lnTo>
                  <a:lnTo>
                    <a:pt x="701" y="4303"/>
                  </a:lnTo>
                  <a:lnTo>
                    <a:pt x="701" y="3853"/>
                  </a:lnTo>
                  <a:lnTo>
                    <a:pt x="701" y="3353"/>
                  </a:lnTo>
                  <a:lnTo>
                    <a:pt x="551" y="2302"/>
                  </a:lnTo>
                  <a:lnTo>
                    <a:pt x="351" y="1201"/>
                  </a:lnTo>
                  <a:lnTo>
                    <a:pt x="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486;p70">
              <a:extLst>
                <a:ext uri="{FF2B5EF4-FFF2-40B4-BE49-F238E27FC236}">
                  <a16:creationId xmlns:a16="http://schemas.microsoft.com/office/drawing/2014/main" id="{19774551-BA21-4622-82F4-434F82774008}"/>
                </a:ext>
              </a:extLst>
            </p:cNvPr>
            <p:cNvSpPr/>
            <p:nvPr/>
          </p:nvSpPr>
          <p:spPr>
            <a:xfrm rot="655930">
              <a:off x="2078821" y="2672353"/>
              <a:ext cx="13790" cy="12340"/>
            </a:xfrm>
            <a:custGeom>
              <a:avLst/>
              <a:gdLst/>
              <a:ahLst/>
              <a:cxnLst/>
              <a:rect l="l" t="t" r="r" b="b"/>
              <a:pathLst>
                <a:path w="951" h="851" fill="none" extrusionOk="0">
                  <a:moveTo>
                    <a:pt x="350" y="0"/>
                  </a:moveTo>
                  <a:lnTo>
                    <a:pt x="0" y="851"/>
                  </a:lnTo>
                  <a:lnTo>
                    <a:pt x="0" y="851"/>
                  </a:lnTo>
                  <a:lnTo>
                    <a:pt x="951" y="350"/>
                  </a:lnTo>
                  <a:lnTo>
                    <a:pt x="951" y="350"/>
                  </a:lnTo>
                  <a:lnTo>
                    <a:pt x="35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487;p70">
              <a:extLst>
                <a:ext uri="{FF2B5EF4-FFF2-40B4-BE49-F238E27FC236}">
                  <a16:creationId xmlns:a16="http://schemas.microsoft.com/office/drawing/2014/main" id="{13A65668-ED70-4A71-95D8-1D48B73C3743}"/>
                </a:ext>
              </a:extLst>
            </p:cNvPr>
            <p:cNvSpPr/>
            <p:nvPr/>
          </p:nvSpPr>
          <p:spPr>
            <a:xfrm rot="655930">
              <a:off x="1996362" y="2791537"/>
              <a:ext cx="7990" cy="60961"/>
            </a:xfrm>
            <a:custGeom>
              <a:avLst/>
              <a:gdLst/>
              <a:ahLst/>
              <a:cxnLst/>
              <a:rect l="l" t="t" r="r" b="b"/>
              <a:pathLst>
                <a:path w="551" h="4204" extrusionOk="0">
                  <a:moveTo>
                    <a:pt x="201" y="0"/>
                  </a:moveTo>
                  <a:lnTo>
                    <a:pt x="1" y="401"/>
                  </a:lnTo>
                  <a:lnTo>
                    <a:pt x="351" y="4203"/>
                  </a:lnTo>
                  <a:lnTo>
                    <a:pt x="451" y="4203"/>
                  </a:lnTo>
                  <a:lnTo>
                    <a:pt x="551" y="4153"/>
                  </a:lnTo>
                  <a:lnTo>
                    <a:pt x="201" y="0"/>
                  </a:lnTo>
                  <a:close/>
                </a:path>
              </a:pathLst>
            </a:custGeom>
            <a:solidFill>
              <a:srgbClr val="7C9D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2488;p70">
              <a:extLst>
                <a:ext uri="{FF2B5EF4-FFF2-40B4-BE49-F238E27FC236}">
                  <a16:creationId xmlns:a16="http://schemas.microsoft.com/office/drawing/2014/main" id="{3209810E-BAF3-46AD-9CBC-060EE7B0F32D}"/>
                </a:ext>
              </a:extLst>
            </p:cNvPr>
            <p:cNvSpPr/>
            <p:nvPr/>
          </p:nvSpPr>
          <p:spPr>
            <a:xfrm rot="655930">
              <a:off x="1996362" y="2791537"/>
              <a:ext cx="7990" cy="60961"/>
            </a:xfrm>
            <a:custGeom>
              <a:avLst/>
              <a:gdLst/>
              <a:ahLst/>
              <a:cxnLst/>
              <a:rect l="l" t="t" r="r" b="b"/>
              <a:pathLst>
                <a:path w="551" h="4204" fill="none" extrusionOk="0">
                  <a:moveTo>
                    <a:pt x="201" y="0"/>
                  </a:moveTo>
                  <a:lnTo>
                    <a:pt x="1" y="401"/>
                  </a:lnTo>
                  <a:lnTo>
                    <a:pt x="351" y="4203"/>
                  </a:lnTo>
                  <a:lnTo>
                    <a:pt x="451" y="4203"/>
                  </a:lnTo>
                  <a:lnTo>
                    <a:pt x="551" y="4153"/>
                  </a:lnTo>
                  <a:lnTo>
                    <a:pt x="20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2489;p70">
              <a:extLst>
                <a:ext uri="{FF2B5EF4-FFF2-40B4-BE49-F238E27FC236}">
                  <a16:creationId xmlns:a16="http://schemas.microsoft.com/office/drawing/2014/main" id="{59EDAF3E-9897-4558-AAA7-DE44F79BC5BD}"/>
                </a:ext>
              </a:extLst>
            </p:cNvPr>
            <p:cNvSpPr/>
            <p:nvPr/>
          </p:nvSpPr>
          <p:spPr>
            <a:xfrm rot="655930">
              <a:off x="2034484" y="2594454"/>
              <a:ext cx="85626" cy="75476"/>
            </a:xfrm>
            <a:custGeom>
              <a:avLst/>
              <a:gdLst/>
              <a:ahLst/>
              <a:cxnLst/>
              <a:rect l="l" t="t" r="r" b="b"/>
              <a:pathLst>
                <a:path w="5905" h="5205" extrusionOk="0">
                  <a:moveTo>
                    <a:pt x="2152" y="0"/>
                  </a:moveTo>
                  <a:lnTo>
                    <a:pt x="1" y="5004"/>
                  </a:lnTo>
                  <a:lnTo>
                    <a:pt x="401" y="4904"/>
                  </a:lnTo>
                  <a:lnTo>
                    <a:pt x="851" y="4804"/>
                  </a:lnTo>
                  <a:lnTo>
                    <a:pt x="1301" y="4754"/>
                  </a:lnTo>
                  <a:lnTo>
                    <a:pt x="1752" y="4704"/>
                  </a:lnTo>
                  <a:lnTo>
                    <a:pt x="2352" y="4754"/>
                  </a:lnTo>
                  <a:lnTo>
                    <a:pt x="2853" y="4854"/>
                  </a:lnTo>
                  <a:lnTo>
                    <a:pt x="3453" y="5004"/>
                  </a:lnTo>
                  <a:lnTo>
                    <a:pt x="4003" y="5204"/>
                  </a:lnTo>
                  <a:lnTo>
                    <a:pt x="5905" y="651"/>
                  </a:lnTo>
                  <a:lnTo>
                    <a:pt x="5004" y="401"/>
                  </a:lnTo>
                  <a:lnTo>
                    <a:pt x="4053" y="201"/>
                  </a:lnTo>
                  <a:lnTo>
                    <a:pt x="3103" y="51"/>
                  </a:lnTo>
                  <a:lnTo>
                    <a:pt x="2152" y="0"/>
                  </a:lnTo>
                  <a:close/>
                </a:path>
              </a:pathLst>
            </a:custGeom>
            <a:solidFill>
              <a:srgbClr val="79D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2490;p70">
              <a:extLst>
                <a:ext uri="{FF2B5EF4-FFF2-40B4-BE49-F238E27FC236}">
                  <a16:creationId xmlns:a16="http://schemas.microsoft.com/office/drawing/2014/main" id="{56DBA9D3-8D01-4F52-8801-BFA28C72A792}"/>
                </a:ext>
              </a:extLst>
            </p:cNvPr>
            <p:cNvSpPr/>
            <p:nvPr/>
          </p:nvSpPr>
          <p:spPr>
            <a:xfrm rot="655930">
              <a:off x="2034484" y="2594454"/>
              <a:ext cx="85626" cy="75476"/>
            </a:xfrm>
            <a:custGeom>
              <a:avLst/>
              <a:gdLst/>
              <a:ahLst/>
              <a:cxnLst/>
              <a:rect l="l" t="t" r="r" b="b"/>
              <a:pathLst>
                <a:path w="5905" h="5205" fill="none" extrusionOk="0">
                  <a:moveTo>
                    <a:pt x="2152" y="0"/>
                  </a:moveTo>
                  <a:lnTo>
                    <a:pt x="1" y="5004"/>
                  </a:lnTo>
                  <a:lnTo>
                    <a:pt x="1" y="5004"/>
                  </a:lnTo>
                  <a:lnTo>
                    <a:pt x="401" y="4904"/>
                  </a:lnTo>
                  <a:lnTo>
                    <a:pt x="851" y="4804"/>
                  </a:lnTo>
                  <a:lnTo>
                    <a:pt x="1301" y="4754"/>
                  </a:lnTo>
                  <a:lnTo>
                    <a:pt x="1752" y="4704"/>
                  </a:lnTo>
                  <a:lnTo>
                    <a:pt x="1752" y="4704"/>
                  </a:lnTo>
                  <a:lnTo>
                    <a:pt x="2352" y="4754"/>
                  </a:lnTo>
                  <a:lnTo>
                    <a:pt x="2352" y="4754"/>
                  </a:lnTo>
                  <a:lnTo>
                    <a:pt x="2853" y="4854"/>
                  </a:lnTo>
                  <a:lnTo>
                    <a:pt x="2853" y="4854"/>
                  </a:lnTo>
                  <a:lnTo>
                    <a:pt x="3453" y="5004"/>
                  </a:lnTo>
                  <a:lnTo>
                    <a:pt x="4003" y="5204"/>
                  </a:lnTo>
                  <a:lnTo>
                    <a:pt x="5905" y="651"/>
                  </a:lnTo>
                  <a:lnTo>
                    <a:pt x="5905" y="651"/>
                  </a:lnTo>
                  <a:lnTo>
                    <a:pt x="5004" y="401"/>
                  </a:lnTo>
                  <a:lnTo>
                    <a:pt x="4053" y="201"/>
                  </a:lnTo>
                  <a:lnTo>
                    <a:pt x="3103" y="51"/>
                  </a:lnTo>
                  <a:lnTo>
                    <a:pt x="2152" y="0"/>
                  </a:lnTo>
                  <a:lnTo>
                    <a:pt x="215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2491;p70">
              <a:extLst>
                <a:ext uri="{FF2B5EF4-FFF2-40B4-BE49-F238E27FC236}">
                  <a16:creationId xmlns:a16="http://schemas.microsoft.com/office/drawing/2014/main" id="{350E1684-0AD7-4FF5-91E5-89A4C0FD6CC0}"/>
                </a:ext>
              </a:extLst>
            </p:cNvPr>
            <p:cNvSpPr/>
            <p:nvPr/>
          </p:nvSpPr>
          <p:spPr>
            <a:xfrm rot="655930">
              <a:off x="2005382" y="2676333"/>
              <a:ext cx="61686" cy="119007"/>
            </a:xfrm>
            <a:custGeom>
              <a:avLst/>
              <a:gdLst/>
              <a:ahLst/>
              <a:cxnLst/>
              <a:rect l="l" t="t" r="r" b="b"/>
              <a:pathLst>
                <a:path w="4254" h="8207" extrusionOk="0">
                  <a:moveTo>
                    <a:pt x="2752" y="3553"/>
                  </a:moveTo>
                  <a:lnTo>
                    <a:pt x="2652" y="3653"/>
                  </a:lnTo>
                  <a:lnTo>
                    <a:pt x="2552" y="3853"/>
                  </a:lnTo>
                  <a:lnTo>
                    <a:pt x="2502" y="4154"/>
                  </a:lnTo>
                  <a:lnTo>
                    <a:pt x="2752" y="3553"/>
                  </a:lnTo>
                  <a:close/>
                  <a:moveTo>
                    <a:pt x="150" y="4054"/>
                  </a:moveTo>
                  <a:lnTo>
                    <a:pt x="50" y="4504"/>
                  </a:lnTo>
                  <a:lnTo>
                    <a:pt x="0" y="5004"/>
                  </a:lnTo>
                  <a:lnTo>
                    <a:pt x="50" y="5454"/>
                  </a:lnTo>
                  <a:lnTo>
                    <a:pt x="150" y="5955"/>
                  </a:lnTo>
                  <a:lnTo>
                    <a:pt x="400" y="6905"/>
                  </a:lnTo>
                  <a:lnTo>
                    <a:pt x="150" y="4054"/>
                  </a:lnTo>
                  <a:close/>
                  <a:moveTo>
                    <a:pt x="4253" y="1"/>
                  </a:moveTo>
                  <a:lnTo>
                    <a:pt x="3653" y="351"/>
                  </a:lnTo>
                  <a:lnTo>
                    <a:pt x="3052" y="751"/>
                  </a:lnTo>
                  <a:lnTo>
                    <a:pt x="2502" y="1151"/>
                  </a:lnTo>
                  <a:lnTo>
                    <a:pt x="1951" y="1602"/>
                  </a:lnTo>
                  <a:lnTo>
                    <a:pt x="1451" y="2102"/>
                  </a:lnTo>
                  <a:lnTo>
                    <a:pt x="1001" y="2602"/>
                  </a:lnTo>
                  <a:lnTo>
                    <a:pt x="601" y="3153"/>
                  </a:lnTo>
                  <a:lnTo>
                    <a:pt x="300" y="3703"/>
                  </a:lnTo>
                  <a:lnTo>
                    <a:pt x="350" y="3703"/>
                  </a:lnTo>
                  <a:lnTo>
                    <a:pt x="551" y="4554"/>
                  </a:lnTo>
                  <a:lnTo>
                    <a:pt x="751" y="5454"/>
                  </a:lnTo>
                  <a:lnTo>
                    <a:pt x="1051" y="6305"/>
                  </a:lnTo>
                  <a:lnTo>
                    <a:pt x="1301" y="6956"/>
                  </a:lnTo>
                  <a:lnTo>
                    <a:pt x="2252" y="4654"/>
                  </a:lnTo>
                  <a:lnTo>
                    <a:pt x="2252" y="4304"/>
                  </a:lnTo>
                  <a:lnTo>
                    <a:pt x="2302" y="4003"/>
                  </a:lnTo>
                  <a:lnTo>
                    <a:pt x="2402" y="3753"/>
                  </a:lnTo>
                  <a:lnTo>
                    <a:pt x="2502" y="3553"/>
                  </a:lnTo>
                  <a:lnTo>
                    <a:pt x="2652" y="3403"/>
                  </a:lnTo>
                  <a:lnTo>
                    <a:pt x="2852" y="3303"/>
                  </a:lnTo>
                  <a:lnTo>
                    <a:pt x="4253" y="1"/>
                  </a:lnTo>
                  <a:close/>
                  <a:moveTo>
                    <a:pt x="450" y="5104"/>
                  </a:moveTo>
                  <a:lnTo>
                    <a:pt x="701" y="7956"/>
                  </a:lnTo>
                  <a:lnTo>
                    <a:pt x="801" y="8206"/>
                  </a:lnTo>
                  <a:lnTo>
                    <a:pt x="1201" y="7206"/>
                  </a:lnTo>
                  <a:lnTo>
                    <a:pt x="1001" y="6755"/>
                  </a:lnTo>
                  <a:lnTo>
                    <a:pt x="801" y="6255"/>
                  </a:lnTo>
                  <a:lnTo>
                    <a:pt x="450" y="5104"/>
                  </a:lnTo>
                  <a:close/>
                </a:path>
              </a:pathLst>
            </a:custGeom>
            <a:solidFill>
              <a:srgbClr val="F6E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2492;p70">
              <a:extLst>
                <a:ext uri="{FF2B5EF4-FFF2-40B4-BE49-F238E27FC236}">
                  <a16:creationId xmlns:a16="http://schemas.microsoft.com/office/drawing/2014/main" id="{54896540-90F8-496D-8BD5-447985C7438F}"/>
                </a:ext>
              </a:extLst>
            </p:cNvPr>
            <p:cNvSpPr/>
            <p:nvPr/>
          </p:nvSpPr>
          <p:spPr>
            <a:xfrm rot="655930">
              <a:off x="2005232" y="2746094"/>
              <a:ext cx="10890" cy="44996"/>
            </a:xfrm>
            <a:custGeom>
              <a:avLst/>
              <a:gdLst/>
              <a:ahLst/>
              <a:cxnLst/>
              <a:rect l="l" t="t" r="r" b="b"/>
              <a:pathLst>
                <a:path w="751" h="3103" fill="none" extrusionOk="0">
                  <a:moveTo>
                    <a:pt x="0" y="0"/>
                  </a:moveTo>
                  <a:lnTo>
                    <a:pt x="251" y="2852"/>
                  </a:lnTo>
                  <a:lnTo>
                    <a:pt x="251" y="2852"/>
                  </a:lnTo>
                  <a:lnTo>
                    <a:pt x="351" y="3102"/>
                  </a:lnTo>
                  <a:lnTo>
                    <a:pt x="751" y="2102"/>
                  </a:lnTo>
                  <a:lnTo>
                    <a:pt x="751" y="2102"/>
                  </a:lnTo>
                  <a:lnTo>
                    <a:pt x="551" y="1651"/>
                  </a:lnTo>
                  <a:lnTo>
                    <a:pt x="351" y="115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2493;p70">
              <a:extLst>
                <a:ext uri="{FF2B5EF4-FFF2-40B4-BE49-F238E27FC236}">
                  <a16:creationId xmlns:a16="http://schemas.microsoft.com/office/drawing/2014/main" id="{3A526267-6D26-4744-8D15-3C126F085CC9}"/>
                </a:ext>
              </a:extLst>
            </p:cNvPr>
            <p:cNvSpPr/>
            <p:nvPr/>
          </p:nvSpPr>
          <p:spPr>
            <a:xfrm rot="655930">
              <a:off x="2002105" y="2729444"/>
              <a:ext cx="5815" cy="41370"/>
            </a:xfrm>
            <a:custGeom>
              <a:avLst/>
              <a:gdLst/>
              <a:ahLst/>
              <a:cxnLst/>
              <a:rect l="l" t="t" r="r" b="b"/>
              <a:pathLst>
                <a:path w="401" h="2853" fill="none" extrusionOk="0">
                  <a:moveTo>
                    <a:pt x="150" y="1"/>
                  </a:moveTo>
                  <a:lnTo>
                    <a:pt x="150" y="1"/>
                  </a:lnTo>
                  <a:lnTo>
                    <a:pt x="50" y="451"/>
                  </a:lnTo>
                  <a:lnTo>
                    <a:pt x="0" y="951"/>
                  </a:lnTo>
                  <a:lnTo>
                    <a:pt x="50" y="1401"/>
                  </a:lnTo>
                  <a:lnTo>
                    <a:pt x="150" y="1902"/>
                  </a:lnTo>
                  <a:lnTo>
                    <a:pt x="150" y="1902"/>
                  </a:lnTo>
                  <a:lnTo>
                    <a:pt x="400" y="2852"/>
                  </a:lnTo>
                  <a:lnTo>
                    <a:pt x="15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2494;p70">
              <a:extLst>
                <a:ext uri="{FF2B5EF4-FFF2-40B4-BE49-F238E27FC236}">
                  <a16:creationId xmlns:a16="http://schemas.microsoft.com/office/drawing/2014/main" id="{FDA2E725-E76B-4331-8C5B-8F41E267A3F0}"/>
                </a:ext>
              </a:extLst>
            </p:cNvPr>
            <p:cNvSpPr/>
            <p:nvPr/>
          </p:nvSpPr>
          <p:spPr>
            <a:xfrm rot="655930">
              <a:off x="2042204" y="2729295"/>
              <a:ext cx="3654" cy="8715"/>
            </a:xfrm>
            <a:custGeom>
              <a:avLst/>
              <a:gdLst/>
              <a:ahLst/>
              <a:cxnLst/>
              <a:rect l="l" t="t" r="r" b="b"/>
              <a:pathLst>
                <a:path w="252" h="601" fill="none" extrusionOk="0">
                  <a:moveTo>
                    <a:pt x="251" y="0"/>
                  </a:moveTo>
                  <a:lnTo>
                    <a:pt x="251" y="0"/>
                  </a:lnTo>
                  <a:lnTo>
                    <a:pt x="151" y="100"/>
                  </a:lnTo>
                  <a:lnTo>
                    <a:pt x="151" y="100"/>
                  </a:lnTo>
                  <a:lnTo>
                    <a:pt x="51" y="300"/>
                  </a:lnTo>
                  <a:lnTo>
                    <a:pt x="1" y="601"/>
                  </a:lnTo>
                  <a:lnTo>
                    <a:pt x="2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2495;p70">
              <a:extLst>
                <a:ext uri="{FF2B5EF4-FFF2-40B4-BE49-F238E27FC236}">
                  <a16:creationId xmlns:a16="http://schemas.microsoft.com/office/drawing/2014/main" id="{2112F350-98C3-47B7-B069-92513E77C2A4}"/>
                </a:ext>
              </a:extLst>
            </p:cNvPr>
            <p:cNvSpPr/>
            <p:nvPr/>
          </p:nvSpPr>
          <p:spPr>
            <a:xfrm rot="655930">
              <a:off x="2011413" y="2676910"/>
              <a:ext cx="57336" cy="100867"/>
            </a:xfrm>
            <a:custGeom>
              <a:avLst/>
              <a:gdLst/>
              <a:ahLst/>
              <a:cxnLst/>
              <a:rect l="l" t="t" r="r" b="b"/>
              <a:pathLst>
                <a:path w="3954" h="6956" fill="none" extrusionOk="0">
                  <a:moveTo>
                    <a:pt x="3953" y="1"/>
                  </a:moveTo>
                  <a:lnTo>
                    <a:pt x="3953" y="1"/>
                  </a:lnTo>
                  <a:lnTo>
                    <a:pt x="3353" y="351"/>
                  </a:lnTo>
                  <a:lnTo>
                    <a:pt x="2752" y="751"/>
                  </a:lnTo>
                  <a:lnTo>
                    <a:pt x="2202" y="1151"/>
                  </a:lnTo>
                  <a:lnTo>
                    <a:pt x="1651" y="1602"/>
                  </a:lnTo>
                  <a:lnTo>
                    <a:pt x="1151" y="2102"/>
                  </a:lnTo>
                  <a:lnTo>
                    <a:pt x="701" y="2602"/>
                  </a:lnTo>
                  <a:lnTo>
                    <a:pt x="301" y="3153"/>
                  </a:lnTo>
                  <a:lnTo>
                    <a:pt x="0" y="3703"/>
                  </a:lnTo>
                  <a:lnTo>
                    <a:pt x="50" y="3703"/>
                  </a:lnTo>
                  <a:lnTo>
                    <a:pt x="50" y="3703"/>
                  </a:lnTo>
                  <a:lnTo>
                    <a:pt x="251" y="4554"/>
                  </a:lnTo>
                  <a:lnTo>
                    <a:pt x="451" y="5454"/>
                  </a:lnTo>
                  <a:lnTo>
                    <a:pt x="751" y="6305"/>
                  </a:lnTo>
                  <a:lnTo>
                    <a:pt x="1001" y="6956"/>
                  </a:lnTo>
                  <a:lnTo>
                    <a:pt x="1952" y="4654"/>
                  </a:lnTo>
                  <a:lnTo>
                    <a:pt x="1952" y="4654"/>
                  </a:lnTo>
                  <a:lnTo>
                    <a:pt x="1952" y="4304"/>
                  </a:lnTo>
                  <a:lnTo>
                    <a:pt x="2002" y="4003"/>
                  </a:lnTo>
                  <a:lnTo>
                    <a:pt x="2102" y="3753"/>
                  </a:lnTo>
                  <a:lnTo>
                    <a:pt x="2202" y="3553"/>
                  </a:lnTo>
                  <a:lnTo>
                    <a:pt x="2202" y="3553"/>
                  </a:lnTo>
                  <a:lnTo>
                    <a:pt x="2352" y="3403"/>
                  </a:lnTo>
                  <a:lnTo>
                    <a:pt x="2552" y="3303"/>
                  </a:lnTo>
                  <a:lnTo>
                    <a:pt x="395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2496;p70">
              <a:extLst>
                <a:ext uri="{FF2B5EF4-FFF2-40B4-BE49-F238E27FC236}">
                  <a16:creationId xmlns:a16="http://schemas.microsoft.com/office/drawing/2014/main" id="{89848780-D25C-4887-8711-841A25BC7B06}"/>
                </a:ext>
              </a:extLst>
            </p:cNvPr>
            <p:cNvSpPr/>
            <p:nvPr/>
          </p:nvSpPr>
          <p:spPr>
            <a:xfrm rot="655930">
              <a:off x="2003525" y="2722092"/>
              <a:ext cx="39195" cy="67501"/>
            </a:xfrm>
            <a:custGeom>
              <a:avLst/>
              <a:gdLst/>
              <a:ahLst/>
              <a:cxnLst/>
              <a:rect l="l" t="t" r="r" b="b"/>
              <a:pathLst>
                <a:path w="2703" h="4655" extrusionOk="0">
                  <a:moveTo>
                    <a:pt x="2702" y="1"/>
                  </a:moveTo>
                  <a:lnTo>
                    <a:pt x="2502" y="101"/>
                  </a:lnTo>
                  <a:lnTo>
                    <a:pt x="2352" y="251"/>
                  </a:lnTo>
                  <a:lnTo>
                    <a:pt x="2252" y="451"/>
                  </a:lnTo>
                  <a:lnTo>
                    <a:pt x="2152" y="701"/>
                  </a:lnTo>
                  <a:lnTo>
                    <a:pt x="2102" y="1002"/>
                  </a:lnTo>
                  <a:lnTo>
                    <a:pt x="2102" y="1352"/>
                  </a:lnTo>
                  <a:lnTo>
                    <a:pt x="2352" y="852"/>
                  </a:lnTo>
                  <a:lnTo>
                    <a:pt x="2402" y="551"/>
                  </a:lnTo>
                  <a:lnTo>
                    <a:pt x="2502" y="351"/>
                  </a:lnTo>
                  <a:lnTo>
                    <a:pt x="2602" y="251"/>
                  </a:lnTo>
                  <a:lnTo>
                    <a:pt x="2702" y="1"/>
                  </a:lnTo>
                  <a:close/>
                  <a:moveTo>
                    <a:pt x="150" y="401"/>
                  </a:moveTo>
                  <a:lnTo>
                    <a:pt x="0" y="752"/>
                  </a:lnTo>
                  <a:lnTo>
                    <a:pt x="250" y="3603"/>
                  </a:lnTo>
                  <a:lnTo>
                    <a:pt x="551" y="4654"/>
                  </a:lnTo>
                  <a:lnTo>
                    <a:pt x="300" y="1802"/>
                  </a:lnTo>
                  <a:lnTo>
                    <a:pt x="651" y="2953"/>
                  </a:lnTo>
                  <a:lnTo>
                    <a:pt x="851" y="3453"/>
                  </a:lnTo>
                  <a:lnTo>
                    <a:pt x="1051" y="3904"/>
                  </a:lnTo>
                  <a:lnTo>
                    <a:pt x="1151" y="3654"/>
                  </a:lnTo>
                  <a:lnTo>
                    <a:pt x="901" y="3003"/>
                  </a:lnTo>
                  <a:lnTo>
                    <a:pt x="601" y="2152"/>
                  </a:lnTo>
                  <a:lnTo>
                    <a:pt x="401" y="1252"/>
                  </a:lnTo>
                  <a:lnTo>
                    <a:pt x="200" y="401"/>
                  </a:lnTo>
                  <a:close/>
                </a:path>
              </a:pathLst>
            </a:custGeom>
            <a:solidFill>
              <a:srgbClr val="88C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2497;p70">
              <a:extLst>
                <a:ext uri="{FF2B5EF4-FFF2-40B4-BE49-F238E27FC236}">
                  <a16:creationId xmlns:a16="http://schemas.microsoft.com/office/drawing/2014/main" id="{6E431C43-9BE2-4F32-A081-CBE23E9F0640}"/>
                </a:ext>
              </a:extLst>
            </p:cNvPr>
            <p:cNvSpPr/>
            <p:nvPr/>
          </p:nvSpPr>
          <p:spPr>
            <a:xfrm rot="655930">
              <a:off x="2003178" y="2725722"/>
              <a:ext cx="16705" cy="61686"/>
            </a:xfrm>
            <a:custGeom>
              <a:avLst/>
              <a:gdLst/>
              <a:ahLst/>
              <a:cxnLst/>
              <a:rect l="l" t="t" r="r" b="b"/>
              <a:pathLst>
                <a:path w="1152" h="4254" fill="none" extrusionOk="0">
                  <a:moveTo>
                    <a:pt x="200" y="0"/>
                  </a:moveTo>
                  <a:lnTo>
                    <a:pt x="150" y="0"/>
                  </a:lnTo>
                  <a:lnTo>
                    <a:pt x="150" y="0"/>
                  </a:lnTo>
                  <a:lnTo>
                    <a:pt x="0" y="351"/>
                  </a:lnTo>
                  <a:lnTo>
                    <a:pt x="250" y="3202"/>
                  </a:lnTo>
                  <a:lnTo>
                    <a:pt x="250" y="3202"/>
                  </a:lnTo>
                  <a:lnTo>
                    <a:pt x="551" y="4253"/>
                  </a:lnTo>
                  <a:lnTo>
                    <a:pt x="300" y="1401"/>
                  </a:lnTo>
                  <a:lnTo>
                    <a:pt x="300" y="1401"/>
                  </a:lnTo>
                  <a:lnTo>
                    <a:pt x="651" y="2552"/>
                  </a:lnTo>
                  <a:lnTo>
                    <a:pt x="851" y="3052"/>
                  </a:lnTo>
                  <a:lnTo>
                    <a:pt x="1051" y="3503"/>
                  </a:lnTo>
                  <a:lnTo>
                    <a:pt x="1151" y="3253"/>
                  </a:lnTo>
                  <a:lnTo>
                    <a:pt x="1151" y="3253"/>
                  </a:lnTo>
                  <a:lnTo>
                    <a:pt x="901" y="2602"/>
                  </a:lnTo>
                  <a:lnTo>
                    <a:pt x="601" y="1751"/>
                  </a:lnTo>
                  <a:lnTo>
                    <a:pt x="401" y="851"/>
                  </a:lnTo>
                  <a:lnTo>
                    <a:pt x="2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2498;p70">
              <a:extLst>
                <a:ext uri="{FF2B5EF4-FFF2-40B4-BE49-F238E27FC236}">
                  <a16:creationId xmlns:a16="http://schemas.microsoft.com/office/drawing/2014/main" id="{8C534F7F-CFCE-410B-89FA-82D1C181D74A}"/>
                </a:ext>
              </a:extLst>
            </p:cNvPr>
            <p:cNvSpPr/>
            <p:nvPr/>
          </p:nvSpPr>
          <p:spPr>
            <a:xfrm rot="655930">
              <a:off x="2038256" y="2725416"/>
              <a:ext cx="8729" cy="19605"/>
            </a:xfrm>
            <a:custGeom>
              <a:avLst/>
              <a:gdLst/>
              <a:ahLst/>
              <a:cxnLst/>
              <a:rect l="l" t="t" r="r" b="b"/>
              <a:pathLst>
                <a:path w="602" h="1352" fill="none" extrusionOk="0">
                  <a:moveTo>
                    <a:pt x="601" y="1"/>
                  </a:moveTo>
                  <a:lnTo>
                    <a:pt x="601" y="1"/>
                  </a:lnTo>
                  <a:lnTo>
                    <a:pt x="401" y="101"/>
                  </a:lnTo>
                  <a:lnTo>
                    <a:pt x="251" y="251"/>
                  </a:lnTo>
                  <a:lnTo>
                    <a:pt x="251" y="251"/>
                  </a:lnTo>
                  <a:lnTo>
                    <a:pt x="151" y="451"/>
                  </a:lnTo>
                  <a:lnTo>
                    <a:pt x="51" y="701"/>
                  </a:lnTo>
                  <a:lnTo>
                    <a:pt x="1" y="1002"/>
                  </a:lnTo>
                  <a:lnTo>
                    <a:pt x="1" y="1352"/>
                  </a:lnTo>
                  <a:lnTo>
                    <a:pt x="251" y="852"/>
                  </a:lnTo>
                  <a:lnTo>
                    <a:pt x="251" y="852"/>
                  </a:lnTo>
                  <a:lnTo>
                    <a:pt x="301" y="551"/>
                  </a:lnTo>
                  <a:lnTo>
                    <a:pt x="401" y="351"/>
                  </a:lnTo>
                  <a:lnTo>
                    <a:pt x="401" y="351"/>
                  </a:lnTo>
                  <a:lnTo>
                    <a:pt x="501" y="251"/>
                  </a:lnTo>
                  <a:lnTo>
                    <a:pt x="60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2499;p70">
              <a:extLst>
                <a:ext uri="{FF2B5EF4-FFF2-40B4-BE49-F238E27FC236}">
                  <a16:creationId xmlns:a16="http://schemas.microsoft.com/office/drawing/2014/main" id="{D75BB254-EBD6-4721-8870-DA91D6BDFB65}"/>
                </a:ext>
              </a:extLst>
            </p:cNvPr>
            <p:cNvSpPr/>
            <p:nvPr/>
          </p:nvSpPr>
          <p:spPr>
            <a:xfrm rot="655930">
              <a:off x="1883998" y="2750789"/>
              <a:ext cx="89977" cy="181389"/>
            </a:xfrm>
            <a:custGeom>
              <a:avLst/>
              <a:gdLst/>
              <a:ahLst/>
              <a:cxnLst/>
              <a:rect l="l" t="t" r="r" b="b"/>
              <a:pathLst>
                <a:path w="6205" h="12509" extrusionOk="0">
                  <a:moveTo>
                    <a:pt x="4303" y="0"/>
                  </a:moveTo>
                  <a:lnTo>
                    <a:pt x="0" y="10257"/>
                  </a:lnTo>
                  <a:lnTo>
                    <a:pt x="701" y="10908"/>
                  </a:lnTo>
                  <a:lnTo>
                    <a:pt x="1451" y="11508"/>
                  </a:lnTo>
                  <a:lnTo>
                    <a:pt x="2252" y="12059"/>
                  </a:lnTo>
                  <a:lnTo>
                    <a:pt x="3102" y="12509"/>
                  </a:lnTo>
                  <a:lnTo>
                    <a:pt x="5304" y="7305"/>
                  </a:lnTo>
                  <a:lnTo>
                    <a:pt x="5304" y="6104"/>
                  </a:lnTo>
                  <a:lnTo>
                    <a:pt x="5804" y="6104"/>
                  </a:lnTo>
                  <a:lnTo>
                    <a:pt x="6205" y="5204"/>
                  </a:lnTo>
                  <a:lnTo>
                    <a:pt x="6105" y="4503"/>
                  </a:lnTo>
                  <a:lnTo>
                    <a:pt x="6005" y="3803"/>
                  </a:lnTo>
                  <a:lnTo>
                    <a:pt x="5904" y="3453"/>
                  </a:lnTo>
                  <a:lnTo>
                    <a:pt x="5704" y="2852"/>
                  </a:lnTo>
                  <a:lnTo>
                    <a:pt x="5504" y="2302"/>
                  </a:lnTo>
                  <a:lnTo>
                    <a:pt x="5104" y="1401"/>
                  </a:lnTo>
                  <a:lnTo>
                    <a:pt x="4604" y="551"/>
                  </a:lnTo>
                  <a:lnTo>
                    <a:pt x="4303" y="0"/>
                  </a:lnTo>
                  <a:close/>
                </a:path>
              </a:pathLst>
            </a:custGeom>
            <a:solidFill>
              <a:srgbClr val="79D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2500;p70">
              <a:extLst>
                <a:ext uri="{FF2B5EF4-FFF2-40B4-BE49-F238E27FC236}">
                  <a16:creationId xmlns:a16="http://schemas.microsoft.com/office/drawing/2014/main" id="{D54B7918-AA62-4370-B1F9-8AD045AAA143}"/>
                </a:ext>
              </a:extLst>
            </p:cNvPr>
            <p:cNvSpPr/>
            <p:nvPr/>
          </p:nvSpPr>
          <p:spPr>
            <a:xfrm rot="655930">
              <a:off x="1883998" y="2750789"/>
              <a:ext cx="89977" cy="181389"/>
            </a:xfrm>
            <a:custGeom>
              <a:avLst/>
              <a:gdLst/>
              <a:ahLst/>
              <a:cxnLst/>
              <a:rect l="l" t="t" r="r" b="b"/>
              <a:pathLst>
                <a:path w="6205" h="12509" fill="none" extrusionOk="0">
                  <a:moveTo>
                    <a:pt x="4303" y="0"/>
                  </a:moveTo>
                  <a:lnTo>
                    <a:pt x="0" y="10257"/>
                  </a:lnTo>
                  <a:lnTo>
                    <a:pt x="0" y="10257"/>
                  </a:lnTo>
                  <a:lnTo>
                    <a:pt x="701" y="10908"/>
                  </a:lnTo>
                  <a:lnTo>
                    <a:pt x="1451" y="11508"/>
                  </a:lnTo>
                  <a:lnTo>
                    <a:pt x="2252" y="12059"/>
                  </a:lnTo>
                  <a:lnTo>
                    <a:pt x="3102" y="12509"/>
                  </a:lnTo>
                  <a:lnTo>
                    <a:pt x="5304" y="7305"/>
                  </a:lnTo>
                  <a:lnTo>
                    <a:pt x="5304" y="6104"/>
                  </a:lnTo>
                  <a:lnTo>
                    <a:pt x="5804" y="6104"/>
                  </a:lnTo>
                  <a:lnTo>
                    <a:pt x="6205" y="5204"/>
                  </a:lnTo>
                  <a:lnTo>
                    <a:pt x="6205" y="5204"/>
                  </a:lnTo>
                  <a:lnTo>
                    <a:pt x="6105" y="4503"/>
                  </a:lnTo>
                  <a:lnTo>
                    <a:pt x="6005" y="3803"/>
                  </a:lnTo>
                  <a:lnTo>
                    <a:pt x="5904" y="3453"/>
                  </a:lnTo>
                  <a:lnTo>
                    <a:pt x="5904" y="3453"/>
                  </a:lnTo>
                  <a:lnTo>
                    <a:pt x="5704" y="2852"/>
                  </a:lnTo>
                  <a:lnTo>
                    <a:pt x="5504" y="2302"/>
                  </a:lnTo>
                  <a:lnTo>
                    <a:pt x="5504" y="2302"/>
                  </a:lnTo>
                  <a:lnTo>
                    <a:pt x="5104" y="1401"/>
                  </a:lnTo>
                  <a:lnTo>
                    <a:pt x="4604" y="551"/>
                  </a:lnTo>
                  <a:lnTo>
                    <a:pt x="4604" y="551"/>
                  </a:lnTo>
                  <a:lnTo>
                    <a:pt x="43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2501;p70">
              <a:extLst>
                <a:ext uri="{FF2B5EF4-FFF2-40B4-BE49-F238E27FC236}">
                  <a16:creationId xmlns:a16="http://schemas.microsoft.com/office/drawing/2014/main" id="{CD61E450-8A7D-4CD9-917B-AE8FA1F2D985}"/>
                </a:ext>
              </a:extLst>
            </p:cNvPr>
            <p:cNvSpPr/>
            <p:nvPr/>
          </p:nvSpPr>
          <p:spPr>
            <a:xfrm rot="655930">
              <a:off x="1959026" y="2845926"/>
              <a:ext cx="7265" cy="17430"/>
            </a:xfrm>
            <a:custGeom>
              <a:avLst/>
              <a:gdLst/>
              <a:ahLst/>
              <a:cxnLst/>
              <a:rect l="l" t="t" r="r" b="b"/>
              <a:pathLst>
                <a:path w="501" h="1202" extrusionOk="0">
                  <a:moveTo>
                    <a:pt x="0" y="0"/>
                  </a:moveTo>
                  <a:lnTo>
                    <a:pt x="0" y="1201"/>
                  </a:lnTo>
                  <a:lnTo>
                    <a:pt x="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2502;p70">
              <a:extLst>
                <a:ext uri="{FF2B5EF4-FFF2-40B4-BE49-F238E27FC236}">
                  <a16:creationId xmlns:a16="http://schemas.microsoft.com/office/drawing/2014/main" id="{FDCF432A-2B31-45FB-8E43-191EF90C581D}"/>
                </a:ext>
              </a:extLst>
            </p:cNvPr>
            <p:cNvSpPr/>
            <p:nvPr/>
          </p:nvSpPr>
          <p:spPr>
            <a:xfrm rot="655930">
              <a:off x="1959026" y="2845926"/>
              <a:ext cx="7265" cy="17430"/>
            </a:xfrm>
            <a:custGeom>
              <a:avLst/>
              <a:gdLst/>
              <a:ahLst/>
              <a:cxnLst/>
              <a:rect l="l" t="t" r="r" b="b"/>
              <a:pathLst>
                <a:path w="501" h="1202" fill="none" extrusionOk="0">
                  <a:moveTo>
                    <a:pt x="500" y="0"/>
                  </a:moveTo>
                  <a:lnTo>
                    <a:pt x="0" y="0"/>
                  </a:lnTo>
                  <a:lnTo>
                    <a:pt x="0" y="1201"/>
                  </a:lnTo>
                  <a:lnTo>
                    <a:pt x="5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2503;p70">
              <a:extLst>
                <a:ext uri="{FF2B5EF4-FFF2-40B4-BE49-F238E27FC236}">
                  <a16:creationId xmlns:a16="http://schemas.microsoft.com/office/drawing/2014/main" id="{C328BB0D-B723-47BD-B576-DF2BD0EEECBE}"/>
                </a:ext>
              </a:extLst>
            </p:cNvPr>
            <p:cNvSpPr/>
            <p:nvPr/>
          </p:nvSpPr>
          <p:spPr>
            <a:xfrm rot="655930">
              <a:off x="1965846" y="2653445"/>
              <a:ext cx="103767" cy="187928"/>
            </a:xfrm>
            <a:custGeom>
              <a:avLst/>
              <a:gdLst/>
              <a:ahLst/>
              <a:cxnLst/>
              <a:rect l="l" t="t" r="r" b="b"/>
              <a:pathLst>
                <a:path w="7156" h="12960" extrusionOk="0">
                  <a:moveTo>
                    <a:pt x="3253" y="9307"/>
                  </a:moveTo>
                  <a:lnTo>
                    <a:pt x="3303" y="9657"/>
                  </a:lnTo>
                  <a:lnTo>
                    <a:pt x="3353" y="9557"/>
                  </a:lnTo>
                  <a:lnTo>
                    <a:pt x="3253" y="9307"/>
                  </a:lnTo>
                  <a:close/>
                  <a:moveTo>
                    <a:pt x="4904" y="1"/>
                  </a:moveTo>
                  <a:lnTo>
                    <a:pt x="4453" y="51"/>
                  </a:lnTo>
                  <a:lnTo>
                    <a:pt x="4003" y="101"/>
                  </a:lnTo>
                  <a:lnTo>
                    <a:pt x="3553" y="201"/>
                  </a:lnTo>
                  <a:lnTo>
                    <a:pt x="3153" y="301"/>
                  </a:lnTo>
                  <a:lnTo>
                    <a:pt x="0" y="7756"/>
                  </a:lnTo>
                  <a:lnTo>
                    <a:pt x="301" y="8307"/>
                  </a:lnTo>
                  <a:lnTo>
                    <a:pt x="801" y="9157"/>
                  </a:lnTo>
                  <a:lnTo>
                    <a:pt x="1201" y="10058"/>
                  </a:lnTo>
                  <a:lnTo>
                    <a:pt x="1401" y="10608"/>
                  </a:lnTo>
                  <a:lnTo>
                    <a:pt x="1601" y="11209"/>
                  </a:lnTo>
                  <a:lnTo>
                    <a:pt x="1702" y="11559"/>
                  </a:lnTo>
                  <a:lnTo>
                    <a:pt x="1802" y="12259"/>
                  </a:lnTo>
                  <a:lnTo>
                    <a:pt x="1902" y="12960"/>
                  </a:lnTo>
                  <a:lnTo>
                    <a:pt x="3103" y="10058"/>
                  </a:lnTo>
                  <a:lnTo>
                    <a:pt x="2952" y="8256"/>
                  </a:lnTo>
                  <a:lnTo>
                    <a:pt x="2702" y="7306"/>
                  </a:lnTo>
                  <a:lnTo>
                    <a:pt x="2602" y="6805"/>
                  </a:lnTo>
                  <a:lnTo>
                    <a:pt x="2552" y="6355"/>
                  </a:lnTo>
                  <a:lnTo>
                    <a:pt x="2602" y="5855"/>
                  </a:lnTo>
                  <a:lnTo>
                    <a:pt x="2702" y="5405"/>
                  </a:lnTo>
                  <a:lnTo>
                    <a:pt x="2702" y="5104"/>
                  </a:lnTo>
                  <a:lnTo>
                    <a:pt x="2852" y="5054"/>
                  </a:lnTo>
                  <a:lnTo>
                    <a:pt x="3153" y="4504"/>
                  </a:lnTo>
                  <a:lnTo>
                    <a:pt x="3553" y="3953"/>
                  </a:lnTo>
                  <a:lnTo>
                    <a:pt x="4003" y="3453"/>
                  </a:lnTo>
                  <a:lnTo>
                    <a:pt x="4503" y="2953"/>
                  </a:lnTo>
                  <a:lnTo>
                    <a:pt x="5054" y="2502"/>
                  </a:lnTo>
                  <a:lnTo>
                    <a:pt x="5604" y="2102"/>
                  </a:lnTo>
                  <a:lnTo>
                    <a:pt x="6205" y="1702"/>
                  </a:lnTo>
                  <a:lnTo>
                    <a:pt x="6805" y="1352"/>
                  </a:lnTo>
                  <a:lnTo>
                    <a:pt x="7155" y="501"/>
                  </a:lnTo>
                  <a:lnTo>
                    <a:pt x="6605" y="301"/>
                  </a:lnTo>
                  <a:lnTo>
                    <a:pt x="6005" y="151"/>
                  </a:lnTo>
                  <a:lnTo>
                    <a:pt x="5504" y="51"/>
                  </a:lnTo>
                  <a:lnTo>
                    <a:pt x="4904" y="1"/>
                  </a:lnTo>
                  <a:close/>
                </a:path>
              </a:pathLst>
            </a:custGeom>
            <a:solidFill>
              <a:srgbClr val="EFC2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2504;p70">
              <a:extLst>
                <a:ext uri="{FF2B5EF4-FFF2-40B4-BE49-F238E27FC236}">
                  <a16:creationId xmlns:a16="http://schemas.microsoft.com/office/drawing/2014/main" id="{7B3F0A05-1A56-4ACD-80BC-D07F3BA7A6EE}"/>
                </a:ext>
              </a:extLst>
            </p:cNvPr>
            <p:cNvSpPr/>
            <p:nvPr/>
          </p:nvSpPr>
          <p:spPr>
            <a:xfrm rot="655930">
              <a:off x="2004818" y="2786855"/>
              <a:ext cx="1465" cy="5090"/>
            </a:xfrm>
            <a:custGeom>
              <a:avLst/>
              <a:gdLst/>
              <a:ahLst/>
              <a:cxnLst/>
              <a:rect l="l" t="t" r="r" b="b"/>
              <a:pathLst>
                <a:path w="101" h="351" fill="none" extrusionOk="0">
                  <a:moveTo>
                    <a:pt x="1" y="0"/>
                  </a:moveTo>
                  <a:lnTo>
                    <a:pt x="51" y="350"/>
                  </a:lnTo>
                  <a:lnTo>
                    <a:pt x="101" y="250"/>
                  </a:lnTo>
                  <a:lnTo>
                    <a:pt x="101" y="25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2505;p70">
              <a:extLst>
                <a:ext uri="{FF2B5EF4-FFF2-40B4-BE49-F238E27FC236}">
                  <a16:creationId xmlns:a16="http://schemas.microsoft.com/office/drawing/2014/main" id="{BAE61B69-91F7-4BD6-95EC-675923EFCDC5}"/>
                </a:ext>
              </a:extLst>
            </p:cNvPr>
            <p:cNvSpPr/>
            <p:nvPr/>
          </p:nvSpPr>
          <p:spPr>
            <a:xfrm rot="655930">
              <a:off x="1965846" y="2653445"/>
              <a:ext cx="103767" cy="187928"/>
            </a:xfrm>
            <a:custGeom>
              <a:avLst/>
              <a:gdLst/>
              <a:ahLst/>
              <a:cxnLst/>
              <a:rect l="l" t="t" r="r" b="b"/>
              <a:pathLst>
                <a:path w="7156" h="12960" fill="none" extrusionOk="0">
                  <a:moveTo>
                    <a:pt x="4904" y="1"/>
                  </a:moveTo>
                  <a:lnTo>
                    <a:pt x="4904" y="1"/>
                  </a:lnTo>
                  <a:lnTo>
                    <a:pt x="4453" y="51"/>
                  </a:lnTo>
                  <a:lnTo>
                    <a:pt x="4003" y="101"/>
                  </a:lnTo>
                  <a:lnTo>
                    <a:pt x="3553" y="201"/>
                  </a:lnTo>
                  <a:lnTo>
                    <a:pt x="3153" y="301"/>
                  </a:lnTo>
                  <a:lnTo>
                    <a:pt x="0" y="7756"/>
                  </a:lnTo>
                  <a:lnTo>
                    <a:pt x="0" y="7756"/>
                  </a:lnTo>
                  <a:lnTo>
                    <a:pt x="301" y="8307"/>
                  </a:lnTo>
                  <a:lnTo>
                    <a:pt x="301" y="8307"/>
                  </a:lnTo>
                  <a:lnTo>
                    <a:pt x="801" y="9157"/>
                  </a:lnTo>
                  <a:lnTo>
                    <a:pt x="1201" y="10058"/>
                  </a:lnTo>
                  <a:lnTo>
                    <a:pt x="1201" y="10058"/>
                  </a:lnTo>
                  <a:lnTo>
                    <a:pt x="1401" y="10608"/>
                  </a:lnTo>
                  <a:lnTo>
                    <a:pt x="1601" y="11209"/>
                  </a:lnTo>
                  <a:lnTo>
                    <a:pt x="1702" y="11559"/>
                  </a:lnTo>
                  <a:lnTo>
                    <a:pt x="1702" y="11559"/>
                  </a:lnTo>
                  <a:lnTo>
                    <a:pt x="1802" y="12259"/>
                  </a:lnTo>
                  <a:lnTo>
                    <a:pt x="1902" y="12960"/>
                  </a:lnTo>
                  <a:lnTo>
                    <a:pt x="3103" y="10058"/>
                  </a:lnTo>
                  <a:lnTo>
                    <a:pt x="2952" y="8256"/>
                  </a:lnTo>
                  <a:lnTo>
                    <a:pt x="2952" y="8256"/>
                  </a:lnTo>
                  <a:lnTo>
                    <a:pt x="2702" y="7306"/>
                  </a:lnTo>
                  <a:lnTo>
                    <a:pt x="2702" y="7306"/>
                  </a:lnTo>
                  <a:lnTo>
                    <a:pt x="2602" y="6805"/>
                  </a:lnTo>
                  <a:lnTo>
                    <a:pt x="2552" y="6355"/>
                  </a:lnTo>
                  <a:lnTo>
                    <a:pt x="2602" y="5855"/>
                  </a:lnTo>
                  <a:lnTo>
                    <a:pt x="2702" y="5405"/>
                  </a:lnTo>
                  <a:lnTo>
                    <a:pt x="2702" y="5104"/>
                  </a:lnTo>
                  <a:lnTo>
                    <a:pt x="2852" y="5054"/>
                  </a:lnTo>
                  <a:lnTo>
                    <a:pt x="2852" y="5054"/>
                  </a:lnTo>
                  <a:lnTo>
                    <a:pt x="3153" y="4504"/>
                  </a:lnTo>
                  <a:lnTo>
                    <a:pt x="3553" y="3953"/>
                  </a:lnTo>
                  <a:lnTo>
                    <a:pt x="4003" y="3453"/>
                  </a:lnTo>
                  <a:lnTo>
                    <a:pt x="4503" y="2953"/>
                  </a:lnTo>
                  <a:lnTo>
                    <a:pt x="5054" y="2502"/>
                  </a:lnTo>
                  <a:lnTo>
                    <a:pt x="5604" y="2102"/>
                  </a:lnTo>
                  <a:lnTo>
                    <a:pt x="6205" y="1702"/>
                  </a:lnTo>
                  <a:lnTo>
                    <a:pt x="6805" y="1352"/>
                  </a:lnTo>
                  <a:lnTo>
                    <a:pt x="7155" y="501"/>
                  </a:lnTo>
                  <a:lnTo>
                    <a:pt x="7155" y="501"/>
                  </a:lnTo>
                  <a:lnTo>
                    <a:pt x="6605" y="301"/>
                  </a:lnTo>
                  <a:lnTo>
                    <a:pt x="6005" y="151"/>
                  </a:lnTo>
                  <a:lnTo>
                    <a:pt x="6005" y="151"/>
                  </a:lnTo>
                  <a:lnTo>
                    <a:pt x="5504" y="51"/>
                  </a:lnTo>
                  <a:lnTo>
                    <a:pt x="5504" y="51"/>
                  </a:lnTo>
                  <a:lnTo>
                    <a:pt x="49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2506;p70">
              <a:extLst>
                <a:ext uri="{FF2B5EF4-FFF2-40B4-BE49-F238E27FC236}">
                  <a16:creationId xmlns:a16="http://schemas.microsoft.com/office/drawing/2014/main" id="{9969645C-2C2D-4F17-B45A-25DF6564A7C2}"/>
                </a:ext>
              </a:extLst>
            </p:cNvPr>
            <p:cNvSpPr/>
            <p:nvPr/>
          </p:nvSpPr>
          <p:spPr>
            <a:xfrm rot="655930">
              <a:off x="2002219" y="2724865"/>
              <a:ext cx="8715" cy="72561"/>
            </a:xfrm>
            <a:custGeom>
              <a:avLst/>
              <a:gdLst/>
              <a:ahLst/>
              <a:cxnLst/>
              <a:rect l="l" t="t" r="r" b="b"/>
              <a:pathLst>
                <a:path w="601" h="5004" extrusionOk="0">
                  <a:moveTo>
                    <a:pt x="150" y="0"/>
                  </a:moveTo>
                  <a:lnTo>
                    <a:pt x="0" y="50"/>
                  </a:lnTo>
                  <a:lnTo>
                    <a:pt x="0" y="351"/>
                  </a:lnTo>
                  <a:lnTo>
                    <a:pt x="150" y="0"/>
                  </a:lnTo>
                  <a:close/>
                  <a:moveTo>
                    <a:pt x="250" y="3202"/>
                  </a:moveTo>
                  <a:lnTo>
                    <a:pt x="401" y="5004"/>
                  </a:lnTo>
                  <a:lnTo>
                    <a:pt x="601" y="4603"/>
                  </a:lnTo>
                  <a:lnTo>
                    <a:pt x="551" y="4253"/>
                  </a:lnTo>
                  <a:lnTo>
                    <a:pt x="250" y="3202"/>
                  </a:lnTo>
                  <a:close/>
                </a:path>
              </a:pathLst>
            </a:custGeom>
            <a:solidFill>
              <a:srgbClr val="96B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2507;p70">
              <a:extLst>
                <a:ext uri="{FF2B5EF4-FFF2-40B4-BE49-F238E27FC236}">
                  <a16:creationId xmlns:a16="http://schemas.microsoft.com/office/drawing/2014/main" id="{274AB996-164B-474E-92AD-68F14F340183}"/>
                </a:ext>
              </a:extLst>
            </p:cNvPr>
            <p:cNvSpPr/>
            <p:nvPr/>
          </p:nvSpPr>
          <p:spPr>
            <a:xfrm rot="655930">
              <a:off x="2001409" y="2771219"/>
              <a:ext cx="5090" cy="26130"/>
            </a:xfrm>
            <a:custGeom>
              <a:avLst/>
              <a:gdLst/>
              <a:ahLst/>
              <a:cxnLst/>
              <a:rect l="l" t="t" r="r" b="b"/>
              <a:pathLst>
                <a:path w="351" h="1802" fill="none" extrusionOk="0">
                  <a:moveTo>
                    <a:pt x="0" y="0"/>
                  </a:moveTo>
                  <a:lnTo>
                    <a:pt x="151" y="1802"/>
                  </a:lnTo>
                  <a:lnTo>
                    <a:pt x="351" y="1401"/>
                  </a:lnTo>
                  <a:lnTo>
                    <a:pt x="301" y="1051"/>
                  </a:lnTo>
                  <a:lnTo>
                    <a:pt x="301" y="105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2508;p70">
              <a:extLst>
                <a:ext uri="{FF2B5EF4-FFF2-40B4-BE49-F238E27FC236}">
                  <a16:creationId xmlns:a16="http://schemas.microsoft.com/office/drawing/2014/main" id="{97ED488C-2720-4897-9403-0FF8F0326FF4}"/>
                </a:ext>
              </a:extLst>
            </p:cNvPr>
            <p:cNvSpPr/>
            <p:nvPr/>
          </p:nvSpPr>
          <p:spPr>
            <a:xfrm rot="655930">
              <a:off x="2008676" y="2724859"/>
              <a:ext cx="2190" cy="5090"/>
            </a:xfrm>
            <a:custGeom>
              <a:avLst/>
              <a:gdLst/>
              <a:ahLst/>
              <a:cxnLst/>
              <a:rect l="l" t="t" r="r" b="b"/>
              <a:pathLst>
                <a:path w="151" h="351" fill="none" extrusionOk="0">
                  <a:moveTo>
                    <a:pt x="150" y="0"/>
                  </a:moveTo>
                  <a:lnTo>
                    <a:pt x="0" y="50"/>
                  </a:lnTo>
                  <a:lnTo>
                    <a:pt x="0" y="351"/>
                  </a:lnTo>
                  <a:lnTo>
                    <a:pt x="0" y="351"/>
                  </a:lnTo>
                  <a:lnTo>
                    <a:pt x="15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2509;p70">
              <a:extLst>
                <a:ext uri="{FF2B5EF4-FFF2-40B4-BE49-F238E27FC236}">
                  <a16:creationId xmlns:a16="http://schemas.microsoft.com/office/drawing/2014/main" id="{505E7B3C-A802-4403-A59C-BC72EB50289B}"/>
                </a:ext>
              </a:extLst>
            </p:cNvPr>
            <p:cNvSpPr/>
            <p:nvPr/>
          </p:nvSpPr>
          <p:spPr>
            <a:xfrm rot="655930">
              <a:off x="2024797" y="2660253"/>
              <a:ext cx="150212" cy="325772"/>
            </a:xfrm>
            <a:custGeom>
              <a:avLst/>
              <a:gdLst/>
              <a:ahLst/>
              <a:cxnLst/>
              <a:rect l="l" t="t" r="r" b="b"/>
              <a:pathLst>
                <a:path w="10359" h="22466" extrusionOk="0">
                  <a:moveTo>
                    <a:pt x="9457" y="0"/>
                  </a:moveTo>
                  <a:lnTo>
                    <a:pt x="3303" y="14560"/>
                  </a:lnTo>
                  <a:lnTo>
                    <a:pt x="3803" y="14560"/>
                  </a:lnTo>
                  <a:lnTo>
                    <a:pt x="3803" y="16462"/>
                  </a:lnTo>
                  <a:lnTo>
                    <a:pt x="10358" y="1001"/>
                  </a:lnTo>
                  <a:lnTo>
                    <a:pt x="9457" y="0"/>
                  </a:lnTo>
                  <a:close/>
                  <a:moveTo>
                    <a:pt x="2453" y="19614"/>
                  </a:moveTo>
                  <a:lnTo>
                    <a:pt x="2052" y="19714"/>
                  </a:lnTo>
                  <a:lnTo>
                    <a:pt x="1152" y="19714"/>
                  </a:lnTo>
                  <a:lnTo>
                    <a:pt x="1" y="22466"/>
                  </a:lnTo>
                  <a:lnTo>
                    <a:pt x="651" y="22416"/>
                  </a:lnTo>
                  <a:lnTo>
                    <a:pt x="1302" y="22366"/>
                  </a:lnTo>
                  <a:lnTo>
                    <a:pt x="2453" y="19614"/>
                  </a:lnTo>
                  <a:close/>
                </a:path>
              </a:pathLst>
            </a:custGeom>
            <a:solidFill>
              <a:srgbClr val="79D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2510;p70">
              <a:extLst>
                <a:ext uri="{FF2B5EF4-FFF2-40B4-BE49-F238E27FC236}">
                  <a16:creationId xmlns:a16="http://schemas.microsoft.com/office/drawing/2014/main" id="{1D011CAB-CE30-4310-8F69-4203BEF55F4C}"/>
                </a:ext>
              </a:extLst>
            </p:cNvPr>
            <p:cNvSpPr/>
            <p:nvPr/>
          </p:nvSpPr>
          <p:spPr>
            <a:xfrm rot="655930">
              <a:off x="1998869" y="2931203"/>
              <a:ext cx="35570" cy="41370"/>
            </a:xfrm>
            <a:custGeom>
              <a:avLst/>
              <a:gdLst/>
              <a:ahLst/>
              <a:cxnLst/>
              <a:rect l="l" t="t" r="r" b="b"/>
              <a:pathLst>
                <a:path w="2453" h="2853" fill="none" extrusionOk="0">
                  <a:moveTo>
                    <a:pt x="2453" y="1"/>
                  </a:moveTo>
                  <a:lnTo>
                    <a:pt x="2453" y="1"/>
                  </a:lnTo>
                  <a:lnTo>
                    <a:pt x="2052" y="101"/>
                  </a:lnTo>
                  <a:lnTo>
                    <a:pt x="1152" y="101"/>
                  </a:lnTo>
                  <a:lnTo>
                    <a:pt x="1" y="2853"/>
                  </a:lnTo>
                  <a:lnTo>
                    <a:pt x="1" y="2853"/>
                  </a:lnTo>
                  <a:lnTo>
                    <a:pt x="651" y="2803"/>
                  </a:lnTo>
                  <a:lnTo>
                    <a:pt x="1302" y="2753"/>
                  </a:lnTo>
                  <a:lnTo>
                    <a:pt x="245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511;p70">
              <a:extLst>
                <a:ext uri="{FF2B5EF4-FFF2-40B4-BE49-F238E27FC236}">
                  <a16:creationId xmlns:a16="http://schemas.microsoft.com/office/drawing/2014/main" id="{0E029136-A5BB-4962-A7EA-71AB6ED8B3DF}"/>
                </a:ext>
              </a:extLst>
            </p:cNvPr>
            <p:cNvSpPr/>
            <p:nvPr/>
          </p:nvSpPr>
          <p:spPr>
            <a:xfrm rot="655930">
              <a:off x="2080514" y="2665584"/>
              <a:ext cx="102317" cy="238710"/>
            </a:xfrm>
            <a:custGeom>
              <a:avLst/>
              <a:gdLst/>
              <a:ahLst/>
              <a:cxnLst/>
              <a:rect l="l" t="t" r="r" b="b"/>
              <a:pathLst>
                <a:path w="7056" h="16462" fill="none" extrusionOk="0">
                  <a:moveTo>
                    <a:pt x="6154" y="0"/>
                  </a:moveTo>
                  <a:lnTo>
                    <a:pt x="0" y="14560"/>
                  </a:lnTo>
                  <a:lnTo>
                    <a:pt x="500" y="14560"/>
                  </a:lnTo>
                  <a:lnTo>
                    <a:pt x="500" y="16462"/>
                  </a:lnTo>
                  <a:lnTo>
                    <a:pt x="7055" y="1001"/>
                  </a:lnTo>
                  <a:lnTo>
                    <a:pt x="7055" y="1001"/>
                  </a:lnTo>
                  <a:lnTo>
                    <a:pt x="6154" y="0"/>
                  </a:lnTo>
                  <a:lnTo>
                    <a:pt x="6154" y="0"/>
                  </a:lnTo>
                  <a:lnTo>
                    <a:pt x="61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2512;p70">
              <a:extLst>
                <a:ext uri="{FF2B5EF4-FFF2-40B4-BE49-F238E27FC236}">
                  <a16:creationId xmlns:a16="http://schemas.microsoft.com/office/drawing/2014/main" id="{DF750EB7-DDF7-4818-A9B7-FEBCD24E5764}"/>
                </a:ext>
              </a:extLst>
            </p:cNvPr>
            <p:cNvSpPr/>
            <p:nvPr/>
          </p:nvSpPr>
          <p:spPr>
            <a:xfrm rot="655930">
              <a:off x="2025962" y="2862398"/>
              <a:ext cx="38470" cy="74736"/>
            </a:xfrm>
            <a:custGeom>
              <a:avLst/>
              <a:gdLst/>
              <a:ahLst/>
              <a:cxnLst/>
              <a:rect l="l" t="t" r="r" b="b"/>
              <a:pathLst>
                <a:path w="2653" h="5154" extrusionOk="0">
                  <a:moveTo>
                    <a:pt x="2152" y="0"/>
                  </a:moveTo>
                  <a:lnTo>
                    <a:pt x="1" y="5154"/>
                  </a:lnTo>
                  <a:lnTo>
                    <a:pt x="901" y="5154"/>
                  </a:lnTo>
                  <a:lnTo>
                    <a:pt x="1302" y="5054"/>
                  </a:lnTo>
                  <a:lnTo>
                    <a:pt x="2652" y="1902"/>
                  </a:lnTo>
                  <a:lnTo>
                    <a:pt x="26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2513;p70">
              <a:extLst>
                <a:ext uri="{FF2B5EF4-FFF2-40B4-BE49-F238E27FC236}">
                  <a16:creationId xmlns:a16="http://schemas.microsoft.com/office/drawing/2014/main" id="{1F793D3F-EA5C-41F6-962E-D700F08292C7}"/>
                </a:ext>
              </a:extLst>
            </p:cNvPr>
            <p:cNvSpPr/>
            <p:nvPr/>
          </p:nvSpPr>
          <p:spPr>
            <a:xfrm rot="655930">
              <a:off x="2025962" y="2862398"/>
              <a:ext cx="38470" cy="74736"/>
            </a:xfrm>
            <a:custGeom>
              <a:avLst/>
              <a:gdLst/>
              <a:ahLst/>
              <a:cxnLst/>
              <a:rect l="l" t="t" r="r" b="b"/>
              <a:pathLst>
                <a:path w="2653" h="5154" fill="none" extrusionOk="0">
                  <a:moveTo>
                    <a:pt x="2652" y="0"/>
                  </a:moveTo>
                  <a:lnTo>
                    <a:pt x="2152" y="0"/>
                  </a:lnTo>
                  <a:lnTo>
                    <a:pt x="1" y="5154"/>
                  </a:lnTo>
                  <a:lnTo>
                    <a:pt x="901" y="5154"/>
                  </a:lnTo>
                  <a:lnTo>
                    <a:pt x="901" y="5154"/>
                  </a:lnTo>
                  <a:lnTo>
                    <a:pt x="1302" y="5054"/>
                  </a:lnTo>
                  <a:lnTo>
                    <a:pt x="2652" y="1902"/>
                  </a:lnTo>
                  <a:lnTo>
                    <a:pt x="265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2514;p70">
              <a:extLst>
                <a:ext uri="{FF2B5EF4-FFF2-40B4-BE49-F238E27FC236}">
                  <a16:creationId xmlns:a16="http://schemas.microsoft.com/office/drawing/2014/main" id="{369BB4B3-DDF1-4516-820A-41BA5930AE52}"/>
                </a:ext>
              </a:extLst>
            </p:cNvPr>
            <p:cNvSpPr/>
            <p:nvPr/>
          </p:nvSpPr>
          <p:spPr>
            <a:xfrm rot="655930">
              <a:off x="1765079" y="2489400"/>
              <a:ext cx="511525" cy="682749"/>
            </a:xfrm>
            <a:custGeom>
              <a:avLst/>
              <a:gdLst/>
              <a:ahLst/>
              <a:cxnLst/>
              <a:rect l="l" t="t" r="r" b="b"/>
              <a:pathLst>
                <a:path w="35276" h="47084" extrusionOk="0">
                  <a:moveTo>
                    <a:pt x="31172" y="151"/>
                  </a:moveTo>
                  <a:lnTo>
                    <a:pt x="31573" y="201"/>
                  </a:lnTo>
                  <a:lnTo>
                    <a:pt x="31973" y="251"/>
                  </a:lnTo>
                  <a:lnTo>
                    <a:pt x="32373" y="351"/>
                  </a:lnTo>
                  <a:lnTo>
                    <a:pt x="32723" y="451"/>
                  </a:lnTo>
                  <a:lnTo>
                    <a:pt x="33074" y="651"/>
                  </a:lnTo>
                  <a:lnTo>
                    <a:pt x="33374" y="851"/>
                  </a:lnTo>
                  <a:lnTo>
                    <a:pt x="33674" y="1052"/>
                  </a:lnTo>
                  <a:lnTo>
                    <a:pt x="33974" y="1302"/>
                  </a:lnTo>
                  <a:lnTo>
                    <a:pt x="34224" y="1602"/>
                  </a:lnTo>
                  <a:lnTo>
                    <a:pt x="34475" y="1902"/>
                  </a:lnTo>
                  <a:lnTo>
                    <a:pt x="34675" y="2252"/>
                  </a:lnTo>
                  <a:lnTo>
                    <a:pt x="34825" y="2603"/>
                  </a:lnTo>
                  <a:lnTo>
                    <a:pt x="34975" y="2953"/>
                  </a:lnTo>
                  <a:lnTo>
                    <a:pt x="35075" y="3303"/>
                  </a:lnTo>
                  <a:lnTo>
                    <a:pt x="35125" y="3703"/>
                  </a:lnTo>
                  <a:lnTo>
                    <a:pt x="35125" y="4104"/>
                  </a:lnTo>
                  <a:lnTo>
                    <a:pt x="35125" y="42981"/>
                  </a:lnTo>
                  <a:lnTo>
                    <a:pt x="35125" y="43381"/>
                  </a:lnTo>
                  <a:lnTo>
                    <a:pt x="35075" y="43781"/>
                  </a:lnTo>
                  <a:lnTo>
                    <a:pt x="34975" y="44131"/>
                  </a:lnTo>
                  <a:lnTo>
                    <a:pt x="34825" y="44532"/>
                  </a:lnTo>
                  <a:lnTo>
                    <a:pt x="34675" y="44882"/>
                  </a:lnTo>
                  <a:lnTo>
                    <a:pt x="34475" y="45182"/>
                  </a:lnTo>
                  <a:lnTo>
                    <a:pt x="34224" y="45482"/>
                  </a:lnTo>
                  <a:lnTo>
                    <a:pt x="33974" y="45783"/>
                  </a:lnTo>
                  <a:lnTo>
                    <a:pt x="33674" y="46033"/>
                  </a:lnTo>
                  <a:lnTo>
                    <a:pt x="33374" y="46283"/>
                  </a:lnTo>
                  <a:lnTo>
                    <a:pt x="33074" y="46483"/>
                  </a:lnTo>
                  <a:lnTo>
                    <a:pt x="32723" y="46633"/>
                  </a:lnTo>
                  <a:lnTo>
                    <a:pt x="32373" y="46783"/>
                  </a:lnTo>
                  <a:lnTo>
                    <a:pt x="31973" y="46883"/>
                  </a:lnTo>
                  <a:lnTo>
                    <a:pt x="31573" y="46933"/>
                  </a:lnTo>
                  <a:lnTo>
                    <a:pt x="3703" y="46933"/>
                  </a:lnTo>
                  <a:lnTo>
                    <a:pt x="3303" y="46883"/>
                  </a:lnTo>
                  <a:lnTo>
                    <a:pt x="2952" y="46783"/>
                  </a:lnTo>
                  <a:lnTo>
                    <a:pt x="2552" y="46633"/>
                  </a:lnTo>
                  <a:lnTo>
                    <a:pt x="2202" y="46483"/>
                  </a:lnTo>
                  <a:lnTo>
                    <a:pt x="1902" y="46283"/>
                  </a:lnTo>
                  <a:lnTo>
                    <a:pt x="1602" y="46033"/>
                  </a:lnTo>
                  <a:lnTo>
                    <a:pt x="1301" y="45783"/>
                  </a:lnTo>
                  <a:lnTo>
                    <a:pt x="1051" y="45482"/>
                  </a:lnTo>
                  <a:lnTo>
                    <a:pt x="851" y="45182"/>
                  </a:lnTo>
                  <a:lnTo>
                    <a:pt x="651" y="44882"/>
                  </a:lnTo>
                  <a:lnTo>
                    <a:pt x="451" y="44532"/>
                  </a:lnTo>
                  <a:lnTo>
                    <a:pt x="351" y="44131"/>
                  </a:lnTo>
                  <a:lnTo>
                    <a:pt x="251" y="43781"/>
                  </a:lnTo>
                  <a:lnTo>
                    <a:pt x="151" y="43381"/>
                  </a:lnTo>
                  <a:lnTo>
                    <a:pt x="151" y="42981"/>
                  </a:lnTo>
                  <a:lnTo>
                    <a:pt x="151" y="4104"/>
                  </a:lnTo>
                  <a:lnTo>
                    <a:pt x="151" y="3703"/>
                  </a:lnTo>
                  <a:lnTo>
                    <a:pt x="251" y="3303"/>
                  </a:lnTo>
                  <a:lnTo>
                    <a:pt x="351" y="2953"/>
                  </a:lnTo>
                  <a:lnTo>
                    <a:pt x="451" y="2603"/>
                  </a:lnTo>
                  <a:lnTo>
                    <a:pt x="651" y="2252"/>
                  </a:lnTo>
                  <a:lnTo>
                    <a:pt x="851" y="1902"/>
                  </a:lnTo>
                  <a:lnTo>
                    <a:pt x="1051" y="1602"/>
                  </a:lnTo>
                  <a:lnTo>
                    <a:pt x="1301" y="1302"/>
                  </a:lnTo>
                  <a:lnTo>
                    <a:pt x="1602" y="1052"/>
                  </a:lnTo>
                  <a:lnTo>
                    <a:pt x="1902" y="851"/>
                  </a:lnTo>
                  <a:lnTo>
                    <a:pt x="2202" y="651"/>
                  </a:lnTo>
                  <a:lnTo>
                    <a:pt x="2552" y="451"/>
                  </a:lnTo>
                  <a:lnTo>
                    <a:pt x="2952" y="351"/>
                  </a:lnTo>
                  <a:lnTo>
                    <a:pt x="3303" y="251"/>
                  </a:lnTo>
                  <a:lnTo>
                    <a:pt x="3703" y="201"/>
                  </a:lnTo>
                  <a:lnTo>
                    <a:pt x="4103" y="151"/>
                  </a:lnTo>
                  <a:close/>
                  <a:moveTo>
                    <a:pt x="4103" y="1"/>
                  </a:moveTo>
                  <a:lnTo>
                    <a:pt x="3703" y="51"/>
                  </a:lnTo>
                  <a:lnTo>
                    <a:pt x="3303" y="101"/>
                  </a:lnTo>
                  <a:lnTo>
                    <a:pt x="2902" y="201"/>
                  </a:lnTo>
                  <a:lnTo>
                    <a:pt x="2502" y="351"/>
                  </a:lnTo>
                  <a:lnTo>
                    <a:pt x="2152" y="501"/>
                  </a:lnTo>
                  <a:lnTo>
                    <a:pt x="1802" y="701"/>
                  </a:lnTo>
                  <a:lnTo>
                    <a:pt x="1501" y="951"/>
                  </a:lnTo>
                  <a:lnTo>
                    <a:pt x="1201" y="1202"/>
                  </a:lnTo>
                  <a:lnTo>
                    <a:pt x="951" y="1502"/>
                  </a:lnTo>
                  <a:lnTo>
                    <a:pt x="701" y="1852"/>
                  </a:lnTo>
                  <a:lnTo>
                    <a:pt x="501" y="2152"/>
                  </a:lnTo>
                  <a:lnTo>
                    <a:pt x="351" y="2503"/>
                  </a:lnTo>
                  <a:lnTo>
                    <a:pt x="201" y="2903"/>
                  </a:lnTo>
                  <a:lnTo>
                    <a:pt x="100" y="3303"/>
                  </a:lnTo>
                  <a:lnTo>
                    <a:pt x="50" y="3703"/>
                  </a:lnTo>
                  <a:lnTo>
                    <a:pt x="0" y="4104"/>
                  </a:lnTo>
                  <a:lnTo>
                    <a:pt x="0" y="42981"/>
                  </a:lnTo>
                  <a:lnTo>
                    <a:pt x="50" y="43381"/>
                  </a:lnTo>
                  <a:lnTo>
                    <a:pt x="100" y="43781"/>
                  </a:lnTo>
                  <a:lnTo>
                    <a:pt x="201" y="44182"/>
                  </a:lnTo>
                  <a:lnTo>
                    <a:pt x="351" y="44582"/>
                  </a:lnTo>
                  <a:lnTo>
                    <a:pt x="501" y="44932"/>
                  </a:lnTo>
                  <a:lnTo>
                    <a:pt x="701" y="45282"/>
                  </a:lnTo>
                  <a:lnTo>
                    <a:pt x="951" y="45582"/>
                  </a:lnTo>
                  <a:lnTo>
                    <a:pt x="1201" y="45883"/>
                  </a:lnTo>
                  <a:lnTo>
                    <a:pt x="1501" y="46133"/>
                  </a:lnTo>
                  <a:lnTo>
                    <a:pt x="1802" y="46383"/>
                  </a:lnTo>
                  <a:lnTo>
                    <a:pt x="2152" y="46583"/>
                  </a:lnTo>
                  <a:lnTo>
                    <a:pt x="2502" y="46783"/>
                  </a:lnTo>
                  <a:lnTo>
                    <a:pt x="2902" y="46883"/>
                  </a:lnTo>
                  <a:lnTo>
                    <a:pt x="3303" y="46983"/>
                  </a:lnTo>
                  <a:lnTo>
                    <a:pt x="3703" y="47084"/>
                  </a:lnTo>
                  <a:lnTo>
                    <a:pt x="31573" y="47084"/>
                  </a:lnTo>
                  <a:lnTo>
                    <a:pt x="32023" y="46983"/>
                  </a:lnTo>
                  <a:lnTo>
                    <a:pt x="32373" y="46883"/>
                  </a:lnTo>
                  <a:lnTo>
                    <a:pt x="32773" y="46783"/>
                  </a:lnTo>
                  <a:lnTo>
                    <a:pt x="33124" y="46583"/>
                  </a:lnTo>
                  <a:lnTo>
                    <a:pt x="33474" y="46383"/>
                  </a:lnTo>
                  <a:lnTo>
                    <a:pt x="33774" y="46133"/>
                  </a:lnTo>
                  <a:lnTo>
                    <a:pt x="34074" y="45883"/>
                  </a:lnTo>
                  <a:lnTo>
                    <a:pt x="34324" y="45582"/>
                  </a:lnTo>
                  <a:lnTo>
                    <a:pt x="34575" y="45282"/>
                  </a:lnTo>
                  <a:lnTo>
                    <a:pt x="34775" y="44932"/>
                  </a:lnTo>
                  <a:lnTo>
                    <a:pt x="34975" y="44582"/>
                  </a:lnTo>
                  <a:lnTo>
                    <a:pt x="35075" y="44182"/>
                  </a:lnTo>
                  <a:lnTo>
                    <a:pt x="35225" y="43781"/>
                  </a:lnTo>
                  <a:lnTo>
                    <a:pt x="35275" y="43381"/>
                  </a:lnTo>
                  <a:lnTo>
                    <a:pt x="35275" y="42981"/>
                  </a:lnTo>
                  <a:lnTo>
                    <a:pt x="35275" y="4104"/>
                  </a:lnTo>
                  <a:lnTo>
                    <a:pt x="35275" y="3703"/>
                  </a:lnTo>
                  <a:lnTo>
                    <a:pt x="35225" y="3303"/>
                  </a:lnTo>
                  <a:lnTo>
                    <a:pt x="35075" y="2903"/>
                  </a:lnTo>
                  <a:lnTo>
                    <a:pt x="34975" y="2503"/>
                  </a:lnTo>
                  <a:lnTo>
                    <a:pt x="34775" y="2152"/>
                  </a:lnTo>
                  <a:lnTo>
                    <a:pt x="34575" y="1852"/>
                  </a:lnTo>
                  <a:lnTo>
                    <a:pt x="34324" y="1502"/>
                  </a:lnTo>
                  <a:lnTo>
                    <a:pt x="34074" y="1202"/>
                  </a:lnTo>
                  <a:lnTo>
                    <a:pt x="33774" y="951"/>
                  </a:lnTo>
                  <a:lnTo>
                    <a:pt x="33474" y="701"/>
                  </a:lnTo>
                  <a:lnTo>
                    <a:pt x="33124" y="501"/>
                  </a:lnTo>
                  <a:lnTo>
                    <a:pt x="32773" y="351"/>
                  </a:lnTo>
                  <a:lnTo>
                    <a:pt x="32373" y="201"/>
                  </a:lnTo>
                  <a:lnTo>
                    <a:pt x="32023" y="101"/>
                  </a:lnTo>
                  <a:lnTo>
                    <a:pt x="31573" y="51"/>
                  </a:lnTo>
                  <a:lnTo>
                    <a:pt x="31172" y="1"/>
                  </a:lnTo>
                  <a:close/>
                </a:path>
              </a:pathLst>
            </a:custGeom>
            <a:solidFill>
              <a:srgbClr val="9AE6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2515;p70">
              <a:extLst>
                <a:ext uri="{FF2B5EF4-FFF2-40B4-BE49-F238E27FC236}">
                  <a16:creationId xmlns:a16="http://schemas.microsoft.com/office/drawing/2014/main" id="{24755C00-145E-4DFE-895C-13A1C93DC249}"/>
                </a:ext>
              </a:extLst>
            </p:cNvPr>
            <p:cNvSpPr/>
            <p:nvPr/>
          </p:nvSpPr>
          <p:spPr>
            <a:xfrm rot="655930">
              <a:off x="1767254" y="2491573"/>
              <a:ext cx="507160" cy="678398"/>
            </a:xfrm>
            <a:custGeom>
              <a:avLst/>
              <a:gdLst/>
              <a:ahLst/>
              <a:cxnLst/>
              <a:rect l="l" t="t" r="r" b="b"/>
              <a:pathLst>
                <a:path w="34975" h="46784" fill="none" extrusionOk="0">
                  <a:moveTo>
                    <a:pt x="3953" y="46783"/>
                  </a:moveTo>
                  <a:lnTo>
                    <a:pt x="3953" y="46783"/>
                  </a:lnTo>
                  <a:lnTo>
                    <a:pt x="3553" y="46783"/>
                  </a:lnTo>
                  <a:lnTo>
                    <a:pt x="3153" y="46733"/>
                  </a:lnTo>
                  <a:lnTo>
                    <a:pt x="2802" y="46633"/>
                  </a:lnTo>
                  <a:lnTo>
                    <a:pt x="2402" y="46483"/>
                  </a:lnTo>
                  <a:lnTo>
                    <a:pt x="2052" y="46333"/>
                  </a:lnTo>
                  <a:lnTo>
                    <a:pt x="1752" y="46133"/>
                  </a:lnTo>
                  <a:lnTo>
                    <a:pt x="1452" y="45883"/>
                  </a:lnTo>
                  <a:lnTo>
                    <a:pt x="1151" y="45633"/>
                  </a:lnTo>
                  <a:lnTo>
                    <a:pt x="1151" y="45633"/>
                  </a:lnTo>
                  <a:lnTo>
                    <a:pt x="901" y="45332"/>
                  </a:lnTo>
                  <a:lnTo>
                    <a:pt x="701" y="45032"/>
                  </a:lnTo>
                  <a:lnTo>
                    <a:pt x="501" y="44732"/>
                  </a:lnTo>
                  <a:lnTo>
                    <a:pt x="301" y="44382"/>
                  </a:lnTo>
                  <a:lnTo>
                    <a:pt x="201" y="43981"/>
                  </a:lnTo>
                  <a:lnTo>
                    <a:pt x="101" y="43631"/>
                  </a:lnTo>
                  <a:lnTo>
                    <a:pt x="1" y="43231"/>
                  </a:lnTo>
                  <a:lnTo>
                    <a:pt x="1" y="42831"/>
                  </a:lnTo>
                  <a:lnTo>
                    <a:pt x="1" y="3954"/>
                  </a:lnTo>
                  <a:lnTo>
                    <a:pt x="1" y="3954"/>
                  </a:lnTo>
                  <a:lnTo>
                    <a:pt x="1" y="3553"/>
                  </a:lnTo>
                  <a:lnTo>
                    <a:pt x="101" y="3153"/>
                  </a:lnTo>
                  <a:lnTo>
                    <a:pt x="201" y="2803"/>
                  </a:lnTo>
                  <a:lnTo>
                    <a:pt x="301" y="2453"/>
                  </a:lnTo>
                  <a:lnTo>
                    <a:pt x="501" y="2102"/>
                  </a:lnTo>
                  <a:lnTo>
                    <a:pt x="701" y="1752"/>
                  </a:lnTo>
                  <a:lnTo>
                    <a:pt x="901" y="1452"/>
                  </a:lnTo>
                  <a:lnTo>
                    <a:pt x="1151" y="1152"/>
                  </a:lnTo>
                  <a:lnTo>
                    <a:pt x="1151" y="1152"/>
                  </a:lnTo>
                  <a:lnTo>
                    <a:pt x="1452" y="902"/>
                  </a:lnTo>
                  <a:lnTo>
                    <a:pt x="1752" y="701"/>
                  </a:lnTo>
                  <a:lnTo>
                    <a:pt x="2052" y="501"/>
                  </a:lnTo>
                  <a:lnTo>
                    <a:pt x="2402" y="301"/>
                  </a:lnTo>
                  <a:lnTo>
                    <a:pt x="2802" y="201"/>
                  </a:lnTo>
                  <a:lnTo>
                    <a:pt x="3153" y="101"/>
                  </a:lnTo>
                  <a:lnTo>
                    <a:pt x="3553" y="51"/>
                  </a:lnTo>
                  <a:lnTo>
                    <a:pt x="3953" y="1"/>
                  </a:lnTo>
                  <a:lnTo>
                    <a:pt x="31022" y="1"/>
                  </a:lnTo>
                  <a:lnTo>
                    <a:pt x="31022" y="1"/>
                  </a:lnTo>
                  <a:lnTo>
                    <a:pt x="31423" y="51"/>
                  </a:lnTo>
                  <a:lnTo>
                    <a:pt x="31823" y="101"/>
                  </a:lnTo>
                  <a:lnTo>
                    <a:pt x="32223" y="201"/>
                  </a:lnTo>
                  <a:lnTo>
                    <a:pt x="32573" y="301"/>
                  </a:lnTo>
                  <a:lnTo>
                    <a:pt x="32924" y="501"/>
                  </a:lnTo>
                  <a:lnTo>
                    <a:pt x="33224" y="701"/>
                  </a:lnTo>
                  <a:lnTo>
                    <a:pt x="33524" y="902"/>
                  </a:lnTo>
                  <a:lnTo>
                    <a:pt x="33824" y="1152"/>
                  </a:lnTo>
                  <a:lnTo>
                    <a:pt x="33824" y="1152"/>
                  </a:lnTo>
                  <a:lnTo>
                    <a:pt x="34074" y="1452"/>
                  </a:lnTo>
                  <a:lnTo>
                    <a:pt x="34325" y="1752"/>
                  </a:lnTo>
                  <a:lnTo>
                    <a:pt x="34525" y="2102"/>
                  </a:lnTo>
                  <a:lnTo>
                    <a:pt x="34675" y="2453"/>
                  </a:lnTo>
                  <a:lnTo>
                    <a:pt x="34825" y="2803"/>
                  </a:lnTo>
                  <a:lnTo>
                    <a:pt x="34925" y="3153"/>
                  </a:lnTo>
                  <a:lnTo>
                    <a:pt x="34975" y="3553"/>
                  </a:lnTo>
                  <a:lnTo>
                    <a:pt x="34975" y="3954"/>
                  </a:lnTo>
                  <a:lnTo>
                    <a:pt x="34975" y="42831"/>
                  </a:lnTo>
                  <a:lnTo>
                    <a:pt x="34975" y="42831"/>
                  </a:lnTo>
                  <a:lnTo>
                    <a:pt x="34975" y="43231"/>
                  </a:lnTo>
                  <a:lnTo>
                    <a:pt x="34925" y="43631"/>
                  </a:lnTo>
                  <a:lnTo>
                    <a:pt x="34825" y="43981"/>
                  </a:lnTo>
                  <a:lnTo>
                    <a:pt x="34675" y="44382"/>
                  </a:lnTo>
                  <a:lnTo>
                    <a:pt x="34525" y="44732"/>
                  </a:lnTo>
                  <a:lnTo>
                    <a:pt x="34325" y="45032"/>
                  </a:lnTo>
                  <a:lnTo>
                    <a:pt x="34074" y="45332"/>
                  </a:lnTo>
                  <a:lnTo>
                    <a:pt x="33824" y="45633"/>
                  </a:lnTo>
                  <a:lnTo>
                    <a:pt x="33824" y="45633"/>
                  </a:lnTo>
                  <a:lnTo>
                    <a:pt x="33524" y="45883"/>
                  </a:lnTo>
                  <a:lnTo>
                    <a:pt x="33224" y="46133"/>
                  </a:lnTo>
                  <a:lnTo>
                    <a:pt x="32924" y="46333"/>
                  </a:lnTo>
                  <a:lnTo>
                    <a:pt x="32573" y="46483"/>
                  </a:lnTo>
                  <a:lnTo>
                    <a:pt x="32223" y="46633"/>
                  </a:lnTo>
                  <a:lnTo>
                    <a:pt x="31823" y="46733"/>
                  </a:lnTo>
                  <a:lnTo>
                    <a:pt x="31423" y="46783"/>
                  </a:lnTo>
                  <a:lnTo>
                    <a:pt x="31022" y="46783"/>
                  </a:lnTo>
                  <a:lnTo>
                    <a:pt x="31022" y="46783"/>
                  </a:lnTo>
                  <a:lnTo>
                    <a:pt x="3953" y="467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2516;p70">
              <a:extLst>
                <a:ext uri="{FF2B5EF4-FFF2-40B4-BE49-F238E27FC236}">
                  <a16:creationId xmlns:a16="http://schemas.microsoft.com/office/drawing/2014/main" id="{0FC3FDAE-1C95-4681-AE9E-B035389D3D29}"/>
                </a:ext>
              </a:extLst>
            </p:cNvPr>
            <p:cNvSpPr/>
            <p:nvPr/>
          </p:nvSpPr>
          <p:spPr>
            <a:xfrm rot="655930">
              <a:off x="1765079" y="2489400"/>
              <a:ext cx="511525" cy="682749"/>
            </a:xfrm>
            <a:custGeom>
              <a:avLst/>
              <a:gdLst/>
              <a:ahLst/>
              <a:cxnLst/>
              <a:rect l="l" t="t" r="r" b="b"/>
              <a:pathLst>
                <a:path w="35276" h="47084" fill="none" extrusionOk="0">
                  <a:moveTo>
                    <a:pt x="31172" y="1"/>
                  </a:moveTo>
                  <a:lnTo>
                    <a:pt x="4103" y="1"/>
                  </a:lnTo>
                  <a:lnTo>
                    <a:pt x="4103" y="1"/>
                  </a:lnTo>
                  <a:lnTo>
                    <a:pt x="3703" y="51"/>
                  </a:lnTo>
                  <a:lnTo>
                    <a:pt x="3303" y="101"/>
                  </a:lnTo>
                  <a:lnTo>
                    <a:pt x="2902" y="201"/>
                  </a:lnTo>
                  <a:lnTo>
                    <a:pt x="2502" y="351"/>
                  </a:lnTo>
                  <a:lnTo>
                    <a:pt x="2152" y="501"/>
                  </a:lnTo>
                  <a:lnTo>
                    <a:pt x="1802" y="701"/>
                  </a:lnTo>
                  <a:lnTo>
                    <a:pt x="1501" y="951"/>
                  </a:lnTo>
                  <a:lnTo>
                    <a:pt x="1201" y="1202"/>
                  </a:lnTo>
                  <a:lnTo>
                    <a:pt x="951" y="1502"/>
                  </a:lnTo>
                  <a:lnTo>
                    <a:pt x="701" y="1852"/>
                  </a:lnTo>
                  <a:lnTo>
                    <a:pt x="501" y="2152"/>
                  </a:lnTo>
                  <a:lnTo>
                    <a:pt x="351" y="2503"/>
                  </a:lnTo>
                  <a:lnTo>
                    <a:pt x="201" y="2903"/>
                  </a:lnTo>
                  <a:lnTo>
                    <a:pt x="100" y="3303"/>
                  </a:lnTo>
                  <a:lnTo>
                    <a:pt x="50" y="3703"/>
                  </a:lnTo>
                  <a:lnTo>
                    <a:pt x="0" y="4104"/>
                  </a:lnTo>
                  <a:lnTo>
                    <a:pt x="0" y="42981"/>
                  </a:lnTo>
                  <a:lnTo>
                    <a:pt x="0" y="42981"/>
                  </a:lnTo>
                  <a:lnTo>
                    <a:pt x="50" y="43381"/>
                  </a:lnTo>
                  <a:lnTo>
                    <a:pt x="100" y="43781"/>
                  </a:lnTo>
                  <a:lnTo>
                    <a:pt x="201" y="44182"/>
                  </a:lnTo>
                  <a:lnTo>
                    <a:pt x="351" y="44582"/>
                  </a:lnTo>
                  <a:lnTo>
                    <a:pt x="501" y="44932"/>
                  </a:lnTo>
                  <a:lnTo>
                    <a:pt x="701" y="45282"/>
                  </a:lnTo>
                  <a:lnTo>
                    <a:pt x="951" y="45582"/>
                  </a:lnTo>
                  <a:lnTo>
                    <a:pt x="1201" y="45883"/>
                  </a:lnTo>
                  <a:lnTo>
                    <a:pt x="1501" y="46133"/>
                  </a:lnTo>
                  <a:lnTo>
                    <a:pt x="1802" y="46383"/>
                  </a:lnTo>
                  <a:lnTo>
                    <a:pt x="2152" y="46583"/>
                  </a:lnTo>
                  <a:lnTo>
                    <a:pt x="2502" y="46783"/>
                  </a:lnTo>
                  <a:lnTo>
                    <a:pt x="2902" y="46883"/>
                  </a:lnTo>
                  <a:lnTo>
                    <a:pt x="3303" y="46983"/>
                  </a:lnTo>
                  <a:lnTo>
                    <a:pt x="3703" y="47084"/>
                  </a:lnTo>
                  <a:lnTo>
                    <a:pt x="4103" y="47084"/>
                  </a:lnTo>
                  <a:lnTo>
                    <a:pt x="31172" y="47084"/>
                  </a:lnTo>
                  <a:lnTo>
                    <a:pt x="31172" y="47084"/>
                  </a:lnTo>
                  <a:lnTo>
                    <a:pt x="31573" y="47084"/>
                  </a:lnTo>
                  <a:lnTo>
                    <a:pt x="32023" y="46983"/>
                  </a:lnTo>
                  <a:lnTo>
                    <a:pt x="32373" y="46883"/>
                  </a:lnTo>
                  <a:lnTo>
                    <a:pt x="32773" y="46783"/>
                  </a:lnTo>
                  <a:lnTo>
                    <a:pt x="33124" y="46583"/>
                  </a:lnTo>
                  <a:lnTo>
                    <a:pt x="33474" y="46383"/>
                  </a:lnTo>
                  <a:lnTo>
                    <a:pt x="33774" y="46133"/>
                  </a:lnTo>
                  <a:lnTo>
                    <a:pt x="34074" y="45883"/>
                  </a:lnTo>
                  <a:lnTo>
                    <a:pt x="34324" y="45582"/>
                  </a:lnTo>
                  <a:lnTo>
                    <a:pt x="34575" y="45282"/>
                  </a:lnTo>
                  <a:lnTo>
                    <a:pt x="34775" y="44932"/>
                  </a:lnTo>
                  <a:lnTo>
                    <a:pt x="34975" y="44582"/>
                  </a:lnTo>
                  <a:lnTo>
                    <a:pt x="35075" y="44182"/>
                  </a:lnTo>
                  <a:lnTo>
                    <a:pt x="35225" y="43781"/>
                  </a:lnTo>
                  <a:lnTo>
                    <a:pt x="35275" y="43381"/>
                  </a:lnTo>
                  <a:lnTo>
                    <a:pt x="35275" y="42981"/>
                  </a:lnTo>
                  <a:lnTo>
                    <a:pt x="35275" y="4104"/>
                  </a:lnTo>
                  <a:lnTo>
                    <a:pt x="35275" y="4104"/>
                  </a:lnTo>
                  <a:lnTo>
                    <a:pt x="35275" y="3703"/>
                  </a:lnTo>
                  <a:lnTo>
                    <a:pt x="35225" y="3303"/>
                  </a:lnTo>
                  <a:lnTo>
                    <a:pt x="35075" y="2903"/>
                  </a:lnTo>
                  <a:lnTo>
                    <a:pt x="34975" y="2503"/>
                  </a:lnTo>
                  <a:lnTo>
                    <a:pt x="34775" y="2152"/>
                  </a:lnTo>
                  <a:lnTo>
                    <a:pt x="34575" y="1852"/>
                  </a:lnTo>
                  <a:lnTo>
                    <a:pt x="34324" y="1502"/>
                  </a:lnTo>
                  <a:lnTo>
                    <a:pt x="34074" y="1202"/>
                  </a:lnTo>
                  <a:lnTo>
                    <a:pt x="33774" y="951"/>
                  </a:lnTo>
                  <a:lnTo>
                    <a:pt x="33474" y="701"/>
                  </a:lnTo>
                  <a:lnTo>
                    <a:pt x="33124" y="501"/>
                  </a:lnTo>
                  <a:lnTo>
                    <a:pt x="32773" y="351"/>
                  </a:lnTo>
                  <a:lnTo>
                    <a:pt x="32373" y="201"/>
                  </a:lnTo>
                  <a:lnTo>
                    <a:pt x="32023" y="101"/>
                  </a:lnTo>
                  <a:lnTo>
                    <a:pt x="31573" y="51"/>
                  </a:lnTo>
                  <a:lnTo>
                    <a:pt x="311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2629;p70">
            <a:extLst>
              <a:ext uri="{FF2B5EF4-FFF2-40B4-BE49-F238E27FC236}">
                <a16:creationId xmlns:a16="http://schemas.microsoft.com/office/drawing/2014/main" id="{8EFF6755-8510-4DAA-B2E3-2E46A727BDA5}"/>
              </a:ext>
            </a:extLst>
          </p:cNvPr>
          <p:cNvGrpSpPr/>
          <p:nvPr/>
        </p:nvGrpSpPr>
        <p:grpSpPr>
          <a:xfrm rot="16756809">
            <a:off x="7531947" y="2236858"/>
            <a:ext cx="904358" cy="830034"/>
            <a:chOff x="238125" y="2210600"/>
            <a:chExt cx="1987600" cy="1824250"/>
          </a:xfrm>
        </p:grpSpPr>
        <p:sp>
          <p:nvSpPr>
            <p:cNvPr id="330" name="Google Shape;2630;p70">
              <a:extLst>
                <a:ext uri="{FF2B5EF4-FFF2-40B4-BE49-F238E27FC236}">
                  <a16:creationId xmlns:a16="http://schemas.microsoft.com/office/drawing/2014/main" id="{F5845E54-C94D-4915-8FE7-9E443D03E586}"/>
                </a:ext>
              </a:extLst>
            </p:cNvPr>
            <p:cNvSpPr/>
            <p:nvPr/>
          </p:nvSpPr>
          <p:spPr>
            <a:xfrm>
              <a:off x="426025" y="2319025"/>
              <a:ext cx="1799700" cy="1715825"/>
            </a:xfrm>
            <a:custGeom>
              <a:avLst/>
              <a:gdLst/>
              <a:ahLst/>
              <a:cxnLst/>
              <a:rect l="l" t="t" r="r" b="b"/>
              <a:pathLst>
                <a:path w="71988" h="68633" extrusionOk="0">
                  <a:moveTo>
                    <a:pt x="23823" y="1"/>
                  </a:moveTo>
                  <a:lnTo>
                    <a:pt x="23013" y="58"/>
                  </a:lnTo>
                  <a:lnTo>
                    <a:pt x="22088" y="290"/>
                  </a:lnTo>
                  <a:lnTo>
                    <a:pt x="20874" y="637"/>
                  </a:lnTo>
                  <a:lnTo>
                    <a:pt x="17231" y="1966"/>
                  </a:lnTo>
                  <a:lnTo>
                    <a:pt x="17058" y="1966"/>
                  </a:lnTo>
                  <a:lnTo>
                    <a:pt x="15208" y="2660"/>
                  </a:lnTo>
                  <a:lnTo>
                    <a:pt x="14167" y="3065"/>
                  </a:lnTo>
                  <a:lnTo>
                    <a:pt x="13126" y="3585"/>
                  </a:lnTo>
                  <a:lnTo>
                    <a:pt x="12143" y="4106"/>
                  </a:lnTo>
                  <a:lnTo>
                    <a:pt x="11218" y="4742"/>
                  </a:lnTo>
                  <a:lnTo>
                    <a:pt x="10235" y="5378"/>
                  </a:lnTo>
                  <a:lnTo>
                    <a:pt x="9368" y="6129"/>
                  </a:lnTo>
                  <a:lnTo>
                    <a:pt x="8500" y="6939"/>
                  </a:lnTo>
                  <a:lnTo>
                    <a:pt x="7633" y="7806"/>
                  </a:lnTo>
                  <a:lnTo>
                    <a:pt x="6824" y="8731"/>
                  </a:lnTo>
                  <a:lnTo>
                    <a:pt x="6072" y="9714"/>
                  </a:lnTo>
                  <a:lnTo>
                    <a:pt x="5320" y="10755"/>
                  </a:lnTo>
                  <a:lnTo>
                    <a:pt x="4626" y="11854"/>
                  </a:lnTo>
                  <a:lnTo>
                    <a:pt x="3990" y="13010"/>
                  </a:lnTo>
                  <a:lnTo>
                    <a:pt x="3354" y="14224"/>
                  </a:lnTo>
                  <a:lnTo>
                    <a:pt x="2776" y="15496"/>
                  </a:lnTo>
                  <a:lnTo>
                    <a:pt x="2256" y="16768"/>
                  </a:lnTo>
                  <a:lnTo>
                    <a:pt x="1851" y="17983"/>
                  </a:lnTo>
                  <a:lnTo>
                    <a:pt x="1446" y="19197"/>
                  </a:lnTo>
                  <a:lnTo>
                    <a:pt x="1099" y="20411"/>
                  </a:lnTo>
                  <a:lnTo>
                    <a:pt x="810" y="21625"/>
                  </a:lnTo>
                  <a:lnTo>
                    <a:pt x="579" y="22897"/>
                  </a:lnTo>
                  <a:lnTo>
                    <a:pt x="348" y="24111"/>
                  </a:lnTo>
                  <a:lnTo>
                    <a:pt x="232" y="25326"/>
                  </a:lnTo>
                  <a:lnTo>
                    <a:pt x="116" y="26598"/>
                  </a:lnTo>
                  <a:lnTo>
                    <a:pt x="59" y="27812"/>
                  </a:lnTo>
                  <a:lnTo>
                    <a:pt x="1" y="28968"/>
                  </a:lnTo>
                  <a:lnTo>
                    <a:pt x="59" y="30125"/>
                  </a:lnTo>
                  <a:lnTo>
                    <a:pt x="116" y="31281"/>
                  </a:lnTo>
                  <a:lnTo>
                    <a:pt x="290" y="32438"/>
                  </a:lnTo>
                  <a:lnTo>
                    <a:pt x="463" y="33536"/>
                  </a:lnTo>
                  <a:lnTo>
                    <a:pt x="695" y="34577"/>
                  </a:lnTo>
                  <a:lnTo>
                    <a:pt x="984" y="35560"/>
                  </a:lnTo>
                  <a:lnTo>
                    <a:pt x="1331" y="36716"/>
                  </a:lnTo>
                  <a:lnTo>
                    <a:pt x="1793" y="37757"/>
                  </a:lnTo>
                  <a:lnTo>
                    <a:pt x="2314" y="38740"/>
                  </a:lnTo>
                  <a:lnTo>
                    <a:pt x="2892" y="39607"/>
                  </a:lnTo>
                  <a:lnTo>
                    <a:pt x="3528" y="40475"/>
                  </a:lnTo>
                  <a:lnTo>
                    <a:pt x="4164" y="41226"/>
                  </a:lnTo>
                  <a:lnTo>
                    <a:pt x="4915" y="41862"/>
                  </a:lnTo>
                  <a:lnTo>
                    <a:pt x="5725" y="42498"/>
                  </a:lnTo>
                  <a:lnTo>
                    <a:pt x="6361" y="42845"/>
                  </a:lnTo>
                  <a:lnTo>
                    <a:pt x="7286" y="43308"/>
                  </a:lnTo>
                  <a:lnTo>
                    <a:pt x="9946" y="44580"/>
                  </a:lnTo>
                  <a:lnTo>
                    <a:pt x="13589" y="46141"/>
                  </a:lnTo>
                  <a:lnTo>
                    <a:pt x="17925" y="47991"/>
                  </a:lnTo>
                  <a:lnTo>
                    <a:pt x="28391" y="52212"/>
                  </a:lnTo>
                  <a:lnTo>
                    <a:pt x="39897" y="56780"/>
                  </a:lnTo>
                  <a:lnTo>
                    <a:pt x="51172" y="61232"/>
                  </a:lnTo>
                  <a:lnTo>
                    <a:pt x="60886" y="64990"/>
                  </a:lnTo>
                  <a:lnTo>
                    <a:pt x="70311" y="68575"/>
                  </a:lnTo>
                  <a:lnTo>
                    <a:pt x="70715" y="68633"/>
                  </a:lnTo>
                  <a:lnTo>
                    <a:pt x="71062" y="68575"/>
                  </a:lnTo>
                  <a:lnTo>
                    <a:pt x="71409" y="68402"/>
                  </a:lnTo>
                  <a:lnTo>
                    <a:pt x="71698" y="68170"/>
                  </a:lnTo>
                  <a:lnTo>
                    <a:pt x="71872" y="67939"/>
                  </a:lnTo>
                  <a:lnTo>
                    <a:pt x="71930" y="67650"/>
                  </a:lnTo>
                  <a:lnTo>
                    <a:pt x="71987" y="67303"/>
                  </a:lnTo>
                  <a:lnTo>
                    <a:pt x="71930" y="67014"/>
                  </a:lnTo>
                  <a:lnTo>
                    <a:pt x="71814" y="66783"/>
                  </a:lnTo>
                  <a:lnTo>
                    <a:pt x="67824" y="59613"/>
                  </a:lnTo>
                  <a:lnTo>
                    <a:pt x="63661" y="52096"/>
                  </a:lnTo>
                  <a:lnTo>
                    <a:pt x="58573" y="43077"/>
                  </a:lnTo>
                  <a:lnTo>
                    <a:pt x="53022" y="33305"/>
                  </a:lnTo>
                  <a:lnTo>
                    <a:pt x="47356" y="23707"/>
                  </a:lnTo>
                  <a:lnTo>
                    <a:pt x="44696" y="19139"/>
                  </a:lnTo>
                  <a:lnTo>
                    <a:pt x="42152" y="14976"/>
                  </a:lnTo>
                  <a:lnTo>
                    <a:pt x="39781" y="11160"/>
                  </a:lnTo>
                  <a:lnTo>
                    <a:pt x="37700" y="7922"/>
                  </a:lnTo>
                  <a:lnTo>
                    <a:pt x="37064" y="7055"/>
                  </a:lnTo>
                  <a:lnTo>
                    <a:pt x="36370" y="6187"/>
                  </a:lnTo>
                  <a:lnTo>
                    <a:pt x="35676" y="5436"/>
                  </a:lnTo>
                  <a:lnTo>
                    <a:pt x="34924" y="4742"/>
                  </a:lnTo>
                  <a:lnTo>
                    <a:pt x="34173" y="4164"/>
                  </a:lnTo>
                  <a:lnTo>
                    <a:pt x="33363" y="3585"/>
                  </a:lnTo>
                  <a:lnTo>
                    <a:pt x="32612" y="3065"/>
                  </a:lnTo>
                  <a:lnTo>
                    <a:pt x="31802" y="2602"/>
                  </a:lnTo>
                  <a:lnTo>
                    <a:pt x="30993" y="2198"/>
                  </a:lnTo>
                  <a:lnTo>
                    <a:pt x="30241" y="1851"/>
                  </a:lnTo>
                  <a:lnTo>
                    <a:pt x="28795" y="1273"/>
                  </a:lnTo>
                  <a:lnTo>
                    <a:pt x="27408" y="810"/>
                  </a:lnTo>
                  <a:lnTo>
                    <a:pt x="26251" y="463"/>
                  </a:lnTo>
                  <a:lnTo>
                    <a:pt x="25326" y="174"/>
                  </a:lnTo>
                  <a:lnTo>
                    <a:pt x="24517" y="58"/>
                  </a:lnTo>
                  <a:lnTo>
                    <a:pt x="23823" y="1"/>
                  </a:lnTo>
                  <a:close/>
                </a:path>
              </a:pathLst>
            </a:custGeom>
            <a:solidFill>
              <a:srgbClr val="FFFFFF">
                <a:alpha val="34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631;p70">
              <a:extLst>
                <a:ext uri="{FF2B5EF4-FFF2-40B4-BE49-F238E27FC236}">
                  <a16:creationId xmlns:a16="http://schemas.microsoft.com/office/drawing/2014/main" id="{DA12F610-073E-4C49-801C-0B1CA5211AE0}"/>
                </a:ext>
              </a:extLst>
            </p:cNvPr>
            <p:cNvSpPr/>
            <p:nvPr/>
          </p:nvSpPr>
          <p:spPr>
            <a:xfrm>
              <a:off x="426025" y="2319025"/>
              <a:ext cx="1799700" cy="1715825"/>
            </a:xfrm>
            <a:custGeom>
              <a:avLst/>
              <a:gdLst/>
              <a:ahLst/>
              <a:cxnLst/>
              <a:rect l="l" t="t" r="r" b="b"/>
              <a:pathLst>
                <a:path w="71988" h="68633" fill="none" extrusionOk="0">
                  <a:moveTo>
                    <a:pt x="71930" y="67014"/>
                  </a:moveTo>
                  <a:lnTo>
                    <a:pt x="71930" y="67014"/>
                  </a:lnTo>
                  <a:lnTo>
                    <a:pt x="71814" y="66783"/>
                  </a:lnTo>
                  <a:lnTo>
                    <a:pt x="71814" y="66783"/>
                  </a:lnTo>
                  <a:lnTo>
                    <a:pt x="67824" y="59613"/>
                  </a:lnTo>
                  <a:lnTo>
                    <a:pt x="63661" y="52096"/>
                  </a:lnTo>
                  <a:lnTo>
                    <a:pt x="58573" y="43077"/>
                  </a:lnTo>
                  <a:lnTo>
                    <a:pt x="53022" y="33305"/>
                  </a:lnTo>
                  <a:lnTo>
                    <a:pt x="47356" y="23707"/>
                  </a:lnTo>
                  <a:lnTo>
                    <a:pt x="44696" y="19139"/>
                  </a:lnTo>
                  <a:lnTo>
                    <a:pt x="42152" y="14976"/>
                  </a:lnTo>
                  <a:lnTo>
                    <a:pt x="39781" y="11160"/>
                  </a:lnTo>
                  <a:lnTo>
                    <a:pt x="37700" y="7922"/>
                  </a:lnTo>
                  <a:lnTo>
                    <a:pt x="37700" y="7922"/>
                  </a:lnTo>
                  <a:lnTo>
                    <a:pt x="37064" y="7055"/>
                  </a:lnTo>
                  <a:lnTo>
                    <a:pt x="36370" y="6187"/>
                  </a:lnTo>
                  <a:lnTo>
                    <a:pt x="35676" y="5436"/>
                  </a:lnTo>
                  <a:lnTo>
                    <a:pt x="34924" y="4742"/>
                  </a:lnTo>
                  <a:lnTo>
                    <a:pt x="34173" y="4164"/>
                  </a:lnTo>
                  <a:lnTo>
                    <a:pt x="33363" y="3585"/>
                  </a:lnTo>
                  <a:lnTo>
                    <a:pt x="32612" y="3065"/>
                  </a:lnTo>
                  <a:lnTo>
                    <a:pt x="31802" y="2602"/>
                  </a:lnTo>
                  <a:lnTo>
                    <a:pt x="30993" y="2198"/>
                  </a:lnTo>
                  <a:lnTo>
                    <a:pt x="30241" y="1851"/>
                  </a:lnTo>
                  <a:lnTo>
                    <a:pt x="28795" y="1273"/>
                  </a:lnTo>
                  <a:lnTo>
                    <a:pt x="27408" y="810"/>
                  </a:lnTo>
                  <a:lnTo>
                    <a:pt x="26251" y="463"/>
                  </a:lnTo>
                  <a:lnTo>
                    <a:pt x="26251" y="463"/>
                  </a:lnTo>
                  <a:lnTo>
                    <a:pt x="25326" y="174"/>
                  </a:lnTo>
                  <a:lnTo>
                    <a:pt x="24517" y="58"/>
                  </a:lnTo>
                  <a:lnTo>
                    <a:pt x="23823" y="1"/>
                  </a:lnTo>
                  <a:lnTo>
                    <a:pt x="23013" y="58"/>
                  </a:lnTo>
                  <a:lnTo>
                    <a:pt x="22088" y="290"/>
                  </a:lnTo>
                  <a:lnTo>
                    <a:pt x="20874" y="637"/>
                  </a:lnTo>
                  <a:lnTo>
                    <a:pt x="17231" y="1966"/>
                  </a:lnTo>
                  <a:lnTo>
                    <a:pt x="17058" y="1966"/>
                  </a:lnTo>
                  <a:lnTo>
                    <a:pt x="17058" y="1966"/>
                  </a:lnTo>
                  <a:lnTo>
                    <a:pt x="15208" y="2660"/>
                  </a:lnTo>
                  <a:lnTo>
                    <a:pt x="15208" y="2660"/>
                  </a:lnTo>
                  <a:lnTo>
                    <a:pt x="14167" y="3065"/>
                  </a:lnTo>
                  <a:lnTo>
                    <a:pt x="13126" y="3585"/>
                  </a:lnTo>
                  <a:lnTo>
                    <a:pt x="12143" y="4106"/>
                  </a:lnTo>
                  <a:lnTo>
                    <a:pt x="11218" y="4742"/>
                  </a:lnTo>
                  <a:lnTo>
                    <a:pt x="10235" y="5378"/>
                  </a:lnTo>
                  <a:lnTo>
                    <a:pt x="9368" y="6129"/>
                  </a:lnTo>
                  <a:lnTo>
                    <a:pt x="8500" y="6939"/>
                  </a:lnTo>
                  <a:lnTo>
                    <a:pt x="7633" y="7806"/>
                  </a:lnTo>
                  <a:lnTo>
                    <a:pt x="6824" y="8731"/>
                  </a:lnTo>
                  <a:lnTo>
                    <a:pt x="6072" y="9714"/>
                  </a:lnTo>
                  <a:lnTo>
                    <a:pt x="5320" y="10755"/>
                  </a:lnTo>
                  <a:lnTo>
                    <a:pt x="4626" y="11854"/>
                  </a:lnTo>
                  <a:lnTo>
                    <a:pt x="3990" y="13010"/>
                  </a:lnTo>
                  <a:lnTo>
                    <a:pt x="3354" y="14224"/>
                  </a:lnTo>
                  <a:lnTo>
                    <a:pt x="2776" y="15496"/>
                  </a:lnTo>
                  <a:lnTo>
                    <a:pt x="2256" y="16768"/>
                  </a:lnTo>
                  <a:lnTo>
                    <a:pt x="2256" y="16768"/>
                  </a:lnTo>
                  <a:lnTo>
                    <a:pt x="1851" y="17983"/>
                  </a:lnTo>
                  <a:lnTo>
                    <a:pt x="1446" y="19197"/>
                  </a:lnTo>
                  <a:lnTo>
                    <a:pt x="1099" y="20411"/>
                  </a:lnTo>
                  <a:lnTo>
                    <a:pt x="810" y="21625"/>
                  </a:lnTo>
                  <a:lnTo>
                    <a:pt x="579" y="22897"/>
                  </a:lnTo>
                  <a:lnTo>
                    <a:pt x="348" y="24111"/>
                  </a:lnTo>
                  <a:lnTo>
                    <a:pt x="232" y="25326"/>
                  </a:lnTo>
                  <a:lnTo>
                    <a:pt x="116" y="26598"/>
                  </a:lnTo>
                  <a:lnTo>
                    <a:pt x="59" y="27812"/>
                  </a:lnTo>
                  <a:lnTo>
                    <a:pt x="1" y="28968"/>
                  </a:lnTo>
                  <a:lnTo>
                    <a:pt x="59" y="30125"/>
                  </a:lnTo>
                  <a:lnTo>
                    <a:pt x="116" y="31281"/>
                  </a:lnTo>
                  <a:lnTo>
                    <a:pt x="290" y="32438"/>
                  </a:lnTo>
                  <a:lnTo>
                    <a:pt x="463" y="33536"/>
                  </a:lnTo>
                  <a:lnTo>
                    <a:pt x="695" y="34577"/>
                  </a:lnTo>
                  <a:lnTo>
                    <a:pt x="984" y="35560"/>
                  </a:lnTo>
                  <a:lnTo>
                    <a:pt x="984" y="35560"/>
                  </a:lnTo>
                  <a:lnTo>
                    <a:pt x="1331" y="36716"/>
                  </a:lnTo>
                  <a:lnTo>
                    <a:pt x="1793" y="37757"/>
                  </a:lnTo>
                  <a:lnTo>
                    <a:pt x="2314" y="38740"/>
                  </a:lnTo>
                  <a:lnTo>
                    <a:pt x="2892" y="39607"/>
                  </a:lnTo>
                  <a:lnTo>
                    <a:pt x="3528" y="40475"/>
                  </a:lnTo>
                  <a:lnTo>
                    <a:pt x="4164" y="41226"/>
                  </a:lnTo>
                  <a:lnTo>
                    <a:pt x="4915" y="41862"/>
                  </a:lnTo>
                  <a:lnTo>
                    <a:pt x="5725" y="42498"/>
                  </a:lnTo>
                  <a:lnTo>
                    <a:pt x="5725" y="42498"/>
                  </a:lnTo>
                  <a:lnTo>
                    <a:pt x="6361" y="42845"/>
                  </a:lnTo>
                  <a:lnTo>
                    <a:pt x="7286" y="43308"/>
                  </a:lnTo>
                  <a:lnTo>
                    <a:pt x="9946" y="44580"/>
                  </a:lnTo>
                  <a:lnTo>
                    <a:pt x="13589" y="46141"/>
                  </a:lnTo>
                  <a:lnTo>
                    <a:pt x="17925" y="47991"/>
                  </a:lnTo>
                  <a:lnTo>
                    <a:pt x="28391" y="52212"/>
                  </a:lnTo>
                  <a:lnTo>
                    <a:pt x="39897" y="56780"/>
                  </a:lnTo>
                  <a:lnTo>
                    <a:pt x="51172" y="61232"/>
                  </a:lnTo>
                  <a:lnTo>
                    <a:pt x="60886" y="64990"/>
                  </a:lnTo>
                  <a:lnTo>
                    <a:pt x="70311" y="68575"/>
                  </a:lnTo>
                  <a:lnTo>
                    <a:pt x="70311" y="68575"/>
                  </a:lnTo>
                  <a:lnTo>
                    <a:pt x="70715" y="68633"/>
                  </a:lnTo>
                  <a:lnTo>
                    <a:pt x="71062" y="68575"/>
                  </a:lnTo>
                  <a:lnTo>
                    <a:pt x="71409" y="68402"/>
                  </a:lnTo>
                  <a:lnTo>
                    <a:pt x="71698" y="68170"/>
                  </a:lnTo>
                  <a:lnTo>
                    <a:pt x="71698" y="68170"/>
                  </a:lnTo>
                  <a:lnTo>
                    <a:pt x="71872" y="67939"/>
                  </a:lnTo>
                  <a:lnTo>
                    <a:pt x="71930" y="67650"/>
                  </a:lnTo>
                  <a:lnTo>
                    <a:pt x="71987" y="67303"/>
                  </a:lnTo>
                  <a:lnTo>
                    <a:pt x="71930" y="670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2632;p70">
              <a:extLst>
                <a:ext uri="{FF2B5EF4-FFF2-40B4-BE49-F238E27FC236}">
                  <a16:creationId xmlns:a16="http://schemas.microsoft.com/office/drawing/2014/main" id="{C8B604CE-1A0E-4046-91FF-B6E1D693DDBC}"/>
                </a:ext>
              </a:extLst>
            </p:cNvPr>
            <p:cNvSpPr/>
            <p:nvPr/>
          </p:nvSpPr>
          <p:spPr>
            <a:xfrm>
              <a:off x="241000" y="2223625"/>
              <a:ext cx="1214275" cy="1214250"/>
            </a:xfrm>
            <a:custGeom>
              <a:avLst/>
              <a:gdLst/>
              <a:ahLst/>
              <a:cxnLst/>
              <a:rect l="l" t="t" r="r" b="b"/>
              <a:pathLst>
                <a:path w="48571" h="48570" extrusionOk="0">
                  <a:moveTo>
                    <a:pt x="24285" y="0"/>
                  </a:moveTo>
                  <a:lnTo>
                    <a:pt x="23013" y="58"/>
                  </a:lnTo>
                  <a:lnTo>
                    <a:pt x="21799" y="116"/>
                  </a:lnTo>
                  <a:lnTo>
                    <a:pt x="20585" y="289"/>
                  </a:lnTo>
                  <a:lnTo>
                    <a:pt x="19371" y="521"/>
                  </a:lnTo>
                  <a:lnTo>
                    <a:pt x="18214" y="752"/>
                  </a:lnTo>
                  <a:lnTo>
                    <a:pt x="17058" y="1099"/>
                  </a:lnTo>
                  <a:lnTo>
                    <a:pt x="15959" y="1446"/>
                  </a:lnTo>
                  <a:lnTo>
                    <a:pt x="14861" y="1908"/>
                  </a:lnTo>
                  <a:lnTo>
                    <a:pt x="13762" y="2371"/>
                  </a:lnTo>
                  <a:lnTo>
                    <a:pt x="12721" y="2949"/>
                  </a:lnTo>
                  <a:lnTo>
                    <a:pt x="11680" y="3527"/>
                  </a:lnTo>
                  <a:lnTo>
                    <a:pt x="10697" y="4163"/>
                  </a:lnTo>
                  <a:lnTo>
                    <a:pt x="9772" y="4799"/>
                  </a:lnTo>
                  <a:lnTo>
                    <a:pt x="8847" y="5551"/>
                  </a:lnTo>
                  <a:lnTo>
                    <a:pt x="7980" y="6303"/>
                  </a:lnTo>
                  <a:lnTo>
                    <a:pt x="7113" y="7112"/>
                  </a:lnTo>
                  <a:lnTo>
                    <a:pt x="6303" y="7980"/>
                  </a:lnTo>
                  <a:lnTo>
                    <a:pt x="5551" y="8847"/>
                  </a:lnTo>
                  <a:lnTo>
                    <a:pt x="4858" y="9772"/>
                  </a:lnTo>
                  <a:lnTo>
                    <a:pt x="4164" y="10697"/>
                  </a:lnTo>
                  <a:lnTo>
                    <a:pt x="3528" y="11680"/>
                  </a:lnTo>
                  <a:lnTo>
                    <a:pt x="2949" y="12721"/>
                  </a:lnTo>
                  <a:lnTo>
                    <a:pt x="2429" y="13762"/>
                  </a:lnTo>
                  <a:lnTo>
                    <a:pt x="1909" y="14860"/>
                  </a:lnTo>
                  <a:lnTo>
                    <a:pt x="1504" y="15959"/>
                  </a:lnTo>
                  <a:lnTo>
                    <a:pt x="1099" y="17057"/>
                  </a:lnTo>
                  <a:lnTo>
                    <a:pt x="752" y="18214"/>
                  </a:lnTo>
                  <a:lnTo>
                    <a:pt x="521" y="19370"/>
                  </a:lnTo>
                  <a:lnTo>
                    <a:pt x="290" y="20584"/>
                  </a:lnTo>
                  <a:lnTo>
                    <a:pt x="116" y="21799"/>
                  </a:lnTo>
                  <a:lnTo>
                    <a:pt x="58" y="23013"/>
                  </a:lnTo>
                  <a:lnTo>
                    <a:pt x="1" y="24285"/>
                  </a:lnTo>
                  <a:lnTo>
                    <a:pt x="58" y="25557"/>
                  </a:lnTo>
                  <a:lnTo>
                    <a:pt x="116" y="26771"/>
                  </a:lnTo>
                  <a:lnTo>
                    <a:pt x="290" y="27985"/>
                  </a:lnTo>
                  <a:lnTo>
                    <a:pt x="521" y="29200"/>
                  </a:lnTo>
                  <a:lnTo>
                    <a:pt x="752" y="30356"/>
                  </a:lnTo>
                  <a:lnTo>
                    <a:pt x="1099" y="31512"/>
                  </a:lnTo>
                  <a:lnTo>
                    <a:pt x="1504" y="32611"/>
                  </a:lnTo>
                  <a:lnTo>
                    <a:pt x="1909" y="33710"/>
                  </a:lnTo>
                  <a:lnTo>
                    <a:pt x="2429" y="34808"/>
                  </a:lnTo>
                  <a:lnTo>
                    <a:pt x="2949" y="35849"/>
                  </a:lnTo>
                  <a:lnTo>
                    <a:pt x="3528" y="36890"/>
                  </a:lnTo>
                  <a:lnTo>
                    <a:pt x="4164" y="37873"/>
                  </a:lnTo>
                  <a:lnTo>
                    <a:pt x="4858" y="38798"/>
                  </a:lnTo>
                  <a:lnTo>
                    <a:pt x="5551" y="39723"/>
                  </a:lnTo>
                  <a:lnTo>
                    <a:pt x="6303" y="40590"/>
                  </a:lnTo>
                  <a:lnTo>
                    <a:pt x="7113" y="41457"/>
                  </a:lnTo>
                  <a:lnTo>
                    <a:pt x="7980" y="42267"/>
                  </a:lnTo>
                  <a:lnTo>
                    <a:pt x="8847" y="43019"/>
                  </a:lnTo>
                  <a:lnTo>
                    <a:pt x="9772" y="43770"/>
                  </a:lnTo>
                  <a:lnTo>
                    <a:pt x="10697" y="44406"/>
                  </a:lnTo>
                  <a:lnTo>
                    <a:pt x="11680" y="45042"/>
                  </a:lnTo>
                  <a:lnTo>
                    <a:pt x="12721" y="45620"/>
                  </a:lnTo>
                  <a:lnTo>
                    <a:pt x="13762" y="46199"/>
                  </a:lnTo>
                  <a:lnTo>
                    <a:pt x="14861" y="46661"/>
                  </a:lnTo>
                  <a:lnTo>
                    <a:pt x="15959" y="47066"/>
                  </a:lnTo>
                  <a:lnTo>
                    <a:pt x="17058" y="47471"/>
                  </a:lnTo>
                  <a:lnTo>
                    <a:pt x="18214" y="47818"/>
                  </a:lnTo>
                  <a:lnTo>
                    <a:pt x="19371" y="48049"/>
                  </a:lnTo>
                  <a:lnTo>
                    <a:pt x="20585" y="48280"/>
                  </a:lnTo>
                  <a:lnTo>
                    <a:pt x="21799" y="48454"/>
                  </a:lnTo>
                  <a:lnTo>
                    <a:pt x="23013" y="48511"/>
                  </a:lnTo>
                  <a:lnTo>
                    <a:pt x="24285" y="48569"/>
                  </a:lnTo>
                  <a:lnTo>
                    <a:pt x="25557" y="48511"/>
                  </a:lnTo>
                  <a:lnTo>
                    <a:pt x="26772" y="48454"/>
                  </a:lnTo>
                  <a:lnTo>
                    <a:pt x="27986" y="48280"/>
                  </a:lnTo>
                  <a:lnTo>
                    <a:pt x="29200" y="48049"/>
                  </a:lnTo>
                  <a:lnTo>
                    <a:pt x="30357" y="47818"/>
                  </a:lnTo>
                  <a:lnTo>
                    <a:pt x="31513" y="47471"/>
                  </a:lnTo>
                  <a:lnTo>
                    <a:pt x="32612" y="47066"/>
                  </a:lnTo>
                  <a:lnTo>
                    <a:pt x="33768" y="46661"/>
                  </a:lnTo>
                  <a:lnTo>
                    <a:pt x="34809" y="46199"/>
                  </a:lnTo>
                  <a:lnTo>
                    <a:pt x="35849" y="45620"/>
                  </a:lnTo>
                  <a:lnTo>
                    <a:pt x="36890" y="45042"/>
                  </a:lnTo>
                  <a:lnTo>
                    <a:pt x="37873" y="44406"/>
                  </a:lnTo>
                  <a:lnTo>
                    <a:pt x="38798" y="43770"/>
                  </a:lnTo>
                  <a:lnTo>
                    <a:pt x="39723" y="43019"/>
                  </a:lnTo>
                  <a:lnTo>
                    <a:pt x="40591" y="42267"/>
                  </a:lnTo>
                  <a:lnTo>
                    <a:pt x="41458" y="41457"/>
                  </a:lnTo>
                  <a:lnTo>
                    <a:pt x="42268" y="40590"/>
                  </a:lnTo>
                  <a:lnTo>
                    <a:pt x="43019" y="39723"/>
                  </a:lnTo>
                  <a:lnTo>
                    <a:pt x="43771" y="38798"/>
                  </a:lnTo>
                  <a:lnTo>
                    <a:pt x="44407" y="37873"/>
                  </a:lnTo>
                  <a:lnTo>
                    <a:pt x="45043" y="36890"/>
                  </a:lnTo>
                  <a:lnTo>
                    <a:pt x="45621" y="35849"/>
                  </a:lnTo>
                  <a:lnTo>
                    <a:pt x="46199" y="34808"/>
                  </a:lnTo>
                  <a:lnTo>
                    <a:pt x="46662" y="33710"/>
                  </a:lnTo>
                  <a:lnTo>
                    <a:pt x="47125" y="32611"/>
                  </a:lnTo>
                  <a:lnTo>
                    <a:pt x="47471" y="31512"/>
                  </a:lnTo>
                  <a:lnTo>
                    <a:pt x="47818" y="30356"/>
                  </a:lnTo>
                  <a:lnTo>
                    <a:pt x="48107" y="29200"/>
                  </a:lnTo>
                  <a:lnTo>
                    <a:pt x="48281" y="27985"/>
                  </a:lnTo>
                  <a:lnTo>
                    <a:pt x="48454" y="26771"/>
                  </a:lnTo>
                  <a:lnTo>
                    <a:pt x="48570" y="25557"/>
                  </a:lnTo>
                  <a:lnTo>
                    <a:pt x="48570" y="24285"/>
                  </a:lnTo>
                  <a:lnTo>
                    <a:pt x="48570" y="23013"/>
                  </a:lnTo>
                  <a:lnTo>
                    <a:pt x="48454" y="21799"/>
                  </a:lnTo>
                  <a:lnTo>
                    <a:pt x="48281" y="20584"/>
                  </a:lnTo>
                  <a:lnTo>
                    <a:pt x="48107" y="19370"/>
                  </a:lnTo>
                  <a:lnTo>
                    <a:pt x="47818" y="18214"/>
                  </a:lnTo>
                  <a:lnTo>
                    <a:pt x="47471" y="17057"/>
                  </a:lnTo>
                  <a:lnTo>
                    <a:pt x="47125" y="15959"/>
                  </a:lnTo>
                  <a:lnTo>
                    <a:pt x="46662" y="14860"/>
                  </a:lnTo>
                  <a:lnTo>
                    <a:pt x="46199" y="13762"/>
                  </a:lnTo>
                  <a:lnTo>
                    <a:pt x="45621" y="12721"/>
                  </a:lnTo>
                  <a:lnTo>
                    <a:pt x="45043" y="11680"/>
                  </a:lnTo>
                  <a:lnTo>
                    <a:pt x="44407" y="10697"/>
                  </a:lnTo>
                  <a:lnTo>
                    <a:pt x="43771" y="9772"/>
                  </a:lnTo>
                  <a:lnTo>
                    <a:pt x="43019" y="8847"/>
                  </a:lnTo>
                  <a:lnTo>
                    <a:pt x="42268" y="7980"/>
                  </a:lnTo>
                  <a:lnTo>
                    <a:pt x="41458" y="7112"/>
                  </a:lnTo>
                  <a:lnTo>
                    <a:pt x="40591" y="6303"/>
                  </a:lnTo>
                  <a:lnTo>
                    <a:pt x="39723" y="5551"/>
                  </a:lnTo>
                  <a:lnTo>
                    <a:pt x="38798" y="4799"/>
                  </a:lnTo>
                  <a:lnTo>
                    <a:pt x="37873" y="4163"/>
                  </a:lnTo>
                  <a:lnTo>
                    <a:pt x="36890" y="3527"/>
                  </a:lnTo>
                  <a:lnTo>
                    <a:pt x="35849" y="2949"/>
                  </a:lnTo>
                  <a:lnTo>
                    <a:pt x="34809" y="2371"/>
                  </a:lnTo>
                  <a:lnTo>
                    <a:pt x="33768" y="1908"/>
                  </a:lnTo>
                  <a:lnTo>
                    <a:pt x="32612" y="1446"/>
                  </a:lnTo>
                  <a:lnTo>
                    <a:pt x="31513" y="1099"/>
                  </a:lnTo>
                  <a:lnTo>
                    <a:pt x="30357" y="752"/>
                  </a:lnTo>
                  <a:lnTo>
                    <a:pt x="29200" y="521"/>
                  </a:lnTo>
                  <a:lnTo>
                    <a:pt x="27986" y="289"/>
                  </a:lnTo>
                  <a:lnTo>
                    <a:pt x="26772" y="116"/>
                  </a:lnTo>
                  <a:lnTo>
                    <a:pt x="25557" y="58"/>
                  </a:lnTo>
                  <a:lnTo>
                    <a:pt x="24285"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2633;p70">
              <a:extLst>
                <a:ext uri="{FF2B5EF4-FFF2-40B4-BE49-F238E27FC236}">
                  <a16:creationId xmlns:a16="http://schemas.microsoft.com/office/drawing/2014/main" id="{998454DA-A97A-466E-90EF-F7D13091C786}"/>
                </a:ext>
              </a:extLst>
            </p:cNvPr>
            <p:cNvSpPr/>
            <p:nvPr/>
          </p:nvSpPr>
          <p:spPr>
            <a:xfrm>
              <a:off x="241000" y="2223625"/>
              <a:ext cx="1214275" cy="1214250"/>
            </a:xfrm>
            <a:custGeom>
              <a:avLst/>
              <a:gdLst/>
              <a:ahLst/>
              <a:cxnLst/>
              <a:rect l="l" t="t" r="r" b="b"/>
              <a:pathLst>
                <a:path w="48571" h="48570" fill="none" extrusionOk="0">
                  <a:moveTo>
                    <a:pt x="48570" y="24285"/>
                  </a:moveTo>
                  <a:lnTo>
                    <a:pt x="48570" y="24285"/>
                  </a:lnTo>
                  <a:lnTo>
                    <a:pt x="48570" y="25557"/>
                  </a:lnTo>
                  <a:lnTo>
                    <a:pt x="48454" y="26771"/>
                  </a:lnTo>
                  <a:lnTo>
                    <a:pt x="48281" y="27985"/>
                  </a:lnTo>
                  <a:lnTo>
                    <a:pt x="48107" y="29200"/>
                  </a:lnTo>
                  <a:lnTo>
                    <a:pt x="47818" y="30356"/>
                  </a:lnTo>
                  <a:lnTo>
                    <a:pt x="47471" y="31512"/>
                  </a:lnTo>
                  <a:lnTo>
                    <a:pt x="47125" y="32611"/>
                  </a:lnTo>
                  <a:lnTo>
                    <a:pt x="46662" y="33710"/>
                  </a:lnTo>
                  <a:lnTo>
                    <a:pt x="46199" y="34808"/>
                  </a:lnTo>
                  <a:lnTo>
                    <a:pt x="45621" y="35849"/>
                  </a:lnTo>
                  <a:lnTo>
                    <a:pt x="45043" y="36890"/>
                  </a:lnTo>
                  <a:lnTo>
                    <a:pt x="44407" y="37873"/>
                  </a:lnTo>
                  <a:lnTo>
                    <a:pt x="43771" y="38798"/>
                  </a:lnTo>
                  <a:lnTo>
                    <a:pt x="43019" y="39723"/>
                  </a:lnTo>
                  <a:lnTo>
                    <a:pt x="42268" y="40590"/>
                  </a:lnTo>
                  <a:lnTo>
                    <a:pt x="41458" y="41457"/>
                  </a:lnTo>
                  <a:lnTo>
                    <a:pt x="40591" y="42267"/>
                  </a:lnTo>
                  <a:lnTo>
                    <a:pt x="39723" y="43019"/>
                  </a:lnTo>
                  <a:lnTo>
                    <a:pt x="38798" y="43770"/>
                  </a:lnTo>
                  <a:lnTo>
                    <a:pt x="37873" y="44406"/>
                  </a:lnTo>
                  <a:lnTo>
                    <a:pt x="36890" y="45042"/>
                  </a:lnTo>
                  <a:lnTo>
                    <a:pt x="35849" y="45620"/>
                  </a:lnTo>
                  <a:lnTo>
                    <a:pt x="34809" y="46199"/>
                  </a:lnTo>
                  <a:lnTo>
                    <a:pt x="33768" y="46661"/>
                  </a:lnTo>
                  <a:lnTo>
                    <a:pt x="32612" y="47066"/>
                  </a:lnTo>
                  <a:lnTo>
                    <a:pt x="31513" y="47471"/>
                  </a:lnTo>
                  <a:lnTo>
                    <a:pt x="30357" y="47818"/>
                  </a:lnTo>
                  <a:lnTo>
                    <a:pt x="29200" y="48049"/>
                  </a:lnTo>
                  <a:lnTo>
                    <a:pt x="27986" y="48280"/>
                  </a:lnTo>
                  <a:lnTo>
                    <a:pt x="26772" y="48454"/>
                  </a:lnTo>
                  <a:lnTo>
                    <a:pt x="25557" y="48511"/>
                  </a:lnTo>
                  <a:lnTo>
                    <a:pt x="24285" y="48569"/>
                  </a:lnTo>
                  <a:lnTo>
                    <a:pt x="24285" y="48569"/>
                  </a:lnTo>
                  <a:lnTo>
                    <a:pt x="23013" y="48511"/>
                  </a:lnTo>
                  <a:lnTo>
                    <a:pt x="21799" y="48454"/>
                  </a:lnTo>
                  <a:lnTo>
                    <a:pt x="20585" y="48280"/>
                  </a:lnTo>
                  <a:lnTo>
                    <a:pt x="19371" y="48049"/>
                  </a:lnTo>
                  <a:lnTo>
                    <a:pt x="18214" y="47818"/>
                  </a:lnTo>
                  <a:lnTo>
                    <a:pt x="17058" y="47471"/>
                  </a:lnTo>
                  <a:lnTo>
                    <a:pt x="15959" y="47066"/>
                  </a:lnTo>
                  <a:lnTo>
                    <a:pt x="14861" y="46661"/>
                  </a:lnTo>
                  <a:lnTo>
                    <a:pt x="13762" y="46199"/>
                  </a:lnTo>
                  <a:lnTo>
                    <a:pt x="12721" y="45620"/>
                  </a:lnTo>
                  <a:lnTo>
                    <a:pt x="11680" y="45042"/>
                  </a:lnTo>
                  <a:lnTo>
                    <a:pt x="10697" y="44406"/>
                  </a:lnTo>
                  <a:lnTo>
                    <a:pt x="9772" y="43770"/>
                  </a:lnTo>
                  <a:lnTo>
                    <a:pt x="8847" y="43019"/>
                  </a:lnTo>
                  <a:lnTo>
                    <a:pt x="7980" y="42267"/>
                  </a:lnTo>
                  <a:lnTo>
                    <a:pt x="7113" y="41457"/>
                  </a:lnTo>
                  <a:lnTo>
                    <a:pt x="6303" y="40590"/>
                  </a:lnTo>
                  <a:lnTo>
                    <a:pt x="5551" y="39723"/>
                  </a:lnTo>
                  <a:lnTo>
                    <a:pt x="4858" y="38798"/>
                  </a:lnTo>
                  <a:lnTo>
                    <a:pt x="4164" y="37873"/>
                  </a:lnTo>
                  <a:lnTo>
                    <a:pt x="3528" y="36890"/>
                  </a:lnTo>
                  <a:lnTo>
                    <a:pt x="2949" y="35849"/>
                  </a:lnTo>
                  <a:lnTo>
                    <a:pt x="2429" y="34808"/>
                  </a:lnTo>
                  <a:lnTo>
                    <a:pt x="1909" y="33710"/>
                  </a:lnTo>
                  <a:lnTo>
                    <a:pt x="1504" y="32611"/>
                  </a:lnTo>
                  <a:lnTo>
                    <a:pt x="1099" y="31512"/>
                  </a:lnTo>
                  <a:lnTo>
                    <a:pt x="752" y="30356"/>
                  </a:lnTo>
                  <a:lnTo>
                    <a:pt x="521" y="29200"/>
                  </a:lnTo>
                  <a:lnTo>
                    <a:pt x="290" y="27985"/>
                  </a:lnTo>
                  <a:lnTo>
                    <a:pt x="116" y="26771"/>
                  </a:lnTo>
                  <a:lnTo>
                    <a:pt x="58" y="25557"/>
                  </a:lnTo>
                  <a:lnTo>
                    <a:pt x="1" y="24285"/>
                  </a:lnTo>
                  <a:lnTo>
                    <a:pt x="1" y="24285"/>
                  </a:lnTo>
                  <a:lnTo>
                    <a:pt x="58" y="23013"/>
                  </a:lnTo>
                  <a:lnTo>
                    <a:pt x="116" y="21799"/>
                  </a:lnTo>
                  <a:lnTo>
                    <a:pt x="290" y="20584"/>
                  </a:lnTo>
                  <a:lnTo>
                    <a:pt x="521" y="19370"/>
                  </a:lnTo>
                  <a:lnTo>
                    <a:pt x="752" y="18214"/>
                  </a:lnTo>
                  <a:lnTo>
                    <a:pt x="1099" y="17057"/>
                  </a:lnTo>
                  <a:lnTo>
                    <a:pt x="1504" y="15959"/>
                  </a:lnTo>
                  <a:lnTo>
                    <a:pt x="1909" y="14860"/>
                  </a:lnTo>
                  <a:lnTo>
                    <a:pt x="2429" y="13762"/>
                  </a:lnTo>
                  <a:lnTo>
                    <a:pt x="2949" y="12721"/>
                  </a:lnTo>
                  <a:lnTo>
                    <a:pt x="3528" y="11680"/>
                  </a:lnTo>
                  <a:lnTo>
                    <a:pt x="4164" y="10697"/>
                  </a:lnTo>
                  <a:lnTo>
                    <a:pt x="4858" y="9772"/>
                  </a:lnTo>
                  <a:lnTo>
                    <a:pt x="5551" y="8847"/>
                  </a:lnTo>
                  <a:lnTo>
                    <a:pt x="6303" y="7980"/>
                  </a:lnTo>
                  <a:lnTo>
                    <a:pt x="7113" y="7112"/>
                  </a:lnTo>
                  <a:lnTo>
                    <a:pt x="7980" y="6303"/>
                  </a:lnTo>
                  <a:lnTo>
                    <a:pt x="8847" y="5551"/>
                  </a:lnTo>
                  <a:lnTo>
                    <a:pt x="9772" y="4799"/>
                  </a:lnTo>
                  <a:lnTo>
                    <a:pt x="10697" y="4163"/>
                  </a:lnTo>
                  <a:lnTo>
                    <a:pt x="11680" y="3527"/>
                  </a:lnTo>
                  <a:lnTo>
                    <a:pt x="12721" y="2949"/>
                  </a:lnTo>
                  <a:lnTo>
                    <a:pt x="13762" y="2371"/>
                  </a:lnTo>
                  <a:lnTo>
                    <a:pt x="14861" y="1908"/>
                  </a:lnTo>
                  <a:lnTo>
                    <a:pt x="15959" y="1446"/>
                  </a:lnTo>
                  <a:lnTo>
                    <a:pt x="17058" y="1099"/>
                  </a:lnTo>
                  <a:lnTo>
                    <a:pt x="18214" y="752"/>
                  </a:lnTo>
                  <a:lnTo>
                    <a:pt x="19371" y="521"/>
                  </a:lnTo>
                  <a:lnTo>
                    <a:pt x="20585" y="289"/>
                  </a:lnTo>
                  <a:lnTo>
                    <a:pt x="21799" y="116"/>
                  </a:lnTo>
                  <a:lnTo>
                    <a:pt x="23013" y="58"/>
                  </a:lnTo>
                  <a:lnTo>
                    <a:pt x="24285" y="0"/>
                  </a:lnTo>
                  <a:lnTo>
                    <a:pt x="24285" y="0"/>
                  </a:lnTo>
                  <a:lnTo>
                    <a:pt x="25557" y="58"/>
                  </a:lnTo>
                  <a:lnTo>
                    <a:pt x="26772" y="116"/>
                  </a:lnTo>
                  <a:lnTo>
                    <a:pt x="27986" y="289"/>
                  </a:lnTo>
                  <a:lnTo>
                    <a:pt x="29200" y="521"/>
                  </a:lnTo>
                  <a:lnTo>
                    <a:pt x="30357" y="752"/>
                  </a:lnTo>
                  <a:lnTo>
                    <a:pt x="31513" y="1099"/>
                  </a:lnTo>
                  <a:lnTo>
                    <a:pt x="32612" y="1446"/>
                  </a:lnTo>
                  <a:lnTo>
                    <a:pt x="33768" y="1908"/>
                  </a:lnTo>
                  <a:lnTo>
                    <a:pt x="34809" y="2371"/>
                  </a:lnTo>
                  <a:lnTo>
                    <a:pt x="35849" y="2949"/>
                  </a:lnTo>
                  <a:lnTo>
                    <a:pt x="36890" y="3527"/>
                  </a:lnTo>
                  <a:lnTo>
                    <a:pt x="37873" y="4163"/>
                  </a:lnTo>
                  <a:lnTo>
                    <a:pt x="38798" y="4799"/>
                  </a:lnTo>
                  <a:lnTo>
                    <a:pt x="39723" y="5551"/>
                  </a:lnTo>
                  <a:lnTo>
                    <a:pt x="40591" y="6303"/>
                  </a:lnTo>
                  <a:lnTo>
                    <a:pt x="41458" y="7112"/>
                  </a:lnTo>
                  <a:lnTo>
                    <a:pt x="42268" y="7980"/>
                  </a:lnTo>
                  <a:lnTo>
                    <a:pt x="43019" y="8847"/>
                  </a:lnTo>
                  <a:lnTo>
                    <a:pt x="43771" y="9772"/>
                  </a:lnTo>
                  <a:lnTo>
                    <a:pt x="44407" y="10697"/>
                  </a:lnTo>
                  <a:lnTo>
                    <a:pt x="45043" y="11680"/>
                  </a:lnTo>
                  <a:lnTo>
                    <a:pt x="45621" y="12721"/>
                  </a:lnTo>
                  <a:lnTo>
                    <a:pt x="46199" y="13762"/>
                  </a:lnTo>
                  <a:lnTo>
                    <a:pt x="46662" y="14860"/>
                  </a:lnTo>
                  <a:lnTo>
                    <a:pt x="47125" y="15959"/>
                  </a:lnTo>
                  <a:lnTo>
                    <a:pt x="47471" y="17057"/>
                  </a:lnTo>
                  <a:lnTo>
                    <a:pt x="47818" y="18214"/>
                  </a:lnTo>
                  <a:lnTo>
                    <a:pt x="48107" y="19370"/>
                  </a:lnTo>
                  <a:lnTo>
                    <a:pt x="48281" y="20584"/>
                  </a:lnTo>
                  <a:lnTo>
                    <a:pt x="48454" y="21799"/>
                  </a:lnTo>
                  <a:lnTo>
                    <a:pt x="48570" y="23013"/>
                  </a:lnTo>
                  <a:lnTo>
                    <a:pt x="48570" y="242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2634;p70">
              <a:extLst>
                <a:ext uri="{FF2B5EF4-FFF2-40B4-BE49-F238E27FC236}">
                  <a16:creationId xmlns:a16="http://schemas.microsoft.com/office/drawing/2014/main" id="{D1AFF3D4-932F-43F0-855D-C2C19D54192D}"/>
                </a:ext>
              </a:extLst>
            </p:cNvPr>
            <p:cNvSpPr/>
            <p:nvPr/>
          </p:nvSpPr>
          <p:spPr>
            <a:xfrm>
              <a:off x="381225" y="2495375"/>
              <a:ext cx="1074050" cy="942500"/>
            </a:xfrm>
            <a:custGeom>
              <a:avLst/>
              <a:gdLst/>
              <a:ahLst/>
              <a:cxnLst/>
              <a:rect l="l" t="t" r="r" b="b"/>
              <a:pathLst>
                <a:path w="42962" h="37700" extrusionOk="0">
                  <a:moveTo>
                    <a:pt x="38914" y="1"/>
                  </a:moveTo>
                  <a:lnTo>
                    <a:pt x="38798" y="1562"/>
                  </a:lnTo>
                  <a:lnTo>
                    <a:pt x="38509" y="3123"/>
                  </a:lnTo>
                  <a:lnTo>
                    <a:pt x="38220" y="4684"/>
                  </a:lnTo>
                  <a:lnTo>
                    <a:pt x="37815" y="6187"/>
                  </a:lnTo>
                  <a:lnTo>
                    <a:pt x="37295" y="7691"/>
                  </a:lnTo>
                  <a:lnTo>
                    <a:pt x="36716" y="9194"/>
                  </a:lnTo>
                  <a:lnTo>
                    <a:pt x="36080" y="10697"/>
                  </a:lnTo>
                  <a:lnTo>
                    <a:pt x="35387" y="12143"/>
                  </a:lnTo>
                  <a:lnTo>
                    <a:pt x="34635" y="13530"/>
                  </a:lnTo>
                  <a:lnTo>
                    <a:pt x="33768" y="14918"/>
                  </a:lnTo>
                  <a:lnTo>
                    <a:pt x="32900" y="16248"/>
                  </a:lnTo>
                  <a:lnTo>
                    <a:pt x="31975" y="17520"/>
                  </a:lnTo>
                  <a:lnTo>
                    <a:pt x="30992" y="18734"/>
                  </a:lnTo>
                  <a:lnTo>
                    <a:pt x="29951" y="19891"/>
                  </a:lnTo>
                  <a:lnTo>
                    <a:pt x="28911" y="20989"/>
                  </a:lnTo>
                  <a:lnTo>
                    <a:pt x="27754" y="21972"/>
                  </a:lnTo>
                  <a:lnTo>
                    <a:pt x="26424" y="23129"/>
                  </a:lnTo>
                  <a:lnTo>
                    <a:pt x="24979" y="24227"/>
                  </a:lnTo>
                  <a:lnTo>
                    <a:pt x="23418" y="25268"/>
                  </a:lnTo>
                  <a:lnTo>
                    <a:pt x="21741" y="26251"/>
                  </a:lnTo>
                  <a:lnTo>
                    <a:pt x="20064" y="27176"/>
                  </a:lnTo>
                  <a:lnTo>
                    <a:pt x="18272" y="27986"/>
                  </a:lnTo>
                  <a:lnTo>
                    <a:pt x="16479" y="28737"/>
                  </a:lnTo>
                  <a:lnTo>
                    <a:pt x="14571" y="29315"/>
                  </a:lnTo>
                  <a:lnTo>
                    <a:pt x="12721" y="29836"/>
                  </a:lnTo>
                  <a:lnTo>
                    <a:pt x="11796" y="30067"/>
                  </a:lnTo>
                  <a:lnTo>
                    <a:pt x="10813" y="30183"/>
                  </a:lnTo>
                  <a:lnTo>
                    <a:pt x="9888" y="30356"/>
                  </a:lnTo>
                  <a:lnTo>
                    <a:pt x="8962" y="30414"/>
                  </a:lnTo>
                  <a:lnTo>
                    <a:pt x="7980" y="30472"/>
                  </a:lnTo>
                  <a:lnTo>
                    <a:pt x="6129" y="30472"/>
                  </a:lnTo>
                  <a:lnTo>
                    <a:pt x="5204" y="30414"/>
                  </a:lnTo>
                  <a:lnTo>
                    <a:pt x="4337" y="30240"/>
                  </a:lnTo>
                  <a:lnTo>
                    <a:pt x="3412" y="30125"/>
                  </a:lnTo>
                  <a:lnTo>
                    <a:pt x="2544" y="29894"/>
                  </a:lnTo>
                  <a:lnTo>
                    <a:pt x="1677" y="29604"/>
                  </a:lnTo>
                  <a:lnTo>
                    <a:pt x="810" y="29315"/>
                  </a:lnTo>
                  <a:lnTo>
                    <a:pt x="0" y="28911"/>
                  </a:lnTo>
                  <a:lnTo>
                    <a:pt x="868" y="29894"/>
                  </a:lnTo>
                  <a:lnTo>
                    <a:pt x="1793" y="30819"/>
                  </a:lnTo>
                  <a:lnTo>
                    <a:pt x="2718" y="31744"/>
                  </a:lnTo>
                  <a:lnTo>
                    <a:pt x="3759" y="32553"/>
                  </a:lnTo>
                  <a:lnTo>
                    <a:pt x="4799" y="33305"/>
                  </a:lnTo>
                  <a:lnTo>
                    <a:pt x="5898" y="34057"/>
                  </a:lnTo>
                  <a:lnTo>
                    <a:pt x="6997" y="34693"/>
                  </a:lnTo>
                  <a:lnTo>
                    <a:pt x="8211" y="35329"/>
                  </a:lnTo>
                  <a:lnTo>
                    <a:pt x="9425" y="35849"/>
                  </a:lnTo>
                  <a:lnTo>
                    <a:pt x="10639" y="36312"/>
                  </a:lnTo>
                  <a:lnTo>
                    <a:pt x="11911" y="36716"/>
                  </a:lnTo>
                  <a:lnTo>
                    <a:pt x="13241" y="37063"/>
                  </a:lnTo>
                  <a:lnTo>
                    <a:pt x="14571" y="37352"/>
                  </a:lnTo>
                  <a:lnTo>
                    <a:pt x="15901" y="37526"/>
                  </a:lnTo>
                  <a:lnTo>
                    <a:pt x="17289" y="37641"/>
                  </a:lnTo>
                  <a:lnTo>
                    <a:pt x="18676" y="37699"/>
                  </a:lnTo>
                  <a:lnTo>
                    <a:pt x="19948" y="37641"/>
                  </a:lnTo>
                  <a:lnTo>
                    <a:pt x="21163" y="37584"/>
                  </a:lnTo>
                  <a:lnTo>
                    <a:pt x="22377" y="37410"/>
                  </a:lnTo>
                  <a:lnTo>
                    <a:pt x="23591" y="37179"/>
                  </a:lnTo>
                  <a:lnTo>
                    <a:pt x="24748" y="36948"/>
                  </a:lnTo>
                  <a:lnTo>
                    <a:pt x="25904" y="36601"/>
                  </a:lnTo>
                  <a:lnTo>
                    <a:pt x="27003" y="36196"/>
                  </a:lnTo>
                  <a:lnTo>
                    <a:pt x="28159" y="35791"/>
                  </a:lnTo>
                  <a:lnTo>
                    <a:pt x="29200" y="35329"/>
                  </a:lnTo>
                  <a:lnTo>
                    <a:pt x="30240" y="34750"/>
                  </a:lnTo>
                  <a:lnTo>
                    <a:pt x="31281" y="34172"/>
                  </a:lnTo>
                  <a:lnTo>
                    <a:pt x="32264" y="33536"/>
                  </a:lnTo>
                  <a:lnTo>
                    <a:pt x="33189" y="32900"/>
                  </a:lnTo>
                  <a:lnTo>
                    <a:pt x="34114" y="32149"/>
                  </a:lnTo>
                  <a:lnTo>
                    <a:pt x="34982" y="31397"/>
                  </a:lnTo>
                  <a:lnTo>
                    <a:pt x="35849" y="30587"/>
                  </a:lnTo>
                  <a:lnTo>
                    <a:pt x="36659" y="29720"/>
                  </a:lnTo>
                  <a:lnTo>
                    <a:pt x="37410" y="28853"/>
                  </a:lnTo>
                  <a:lnTo>
                    <a:pt x="38162" y="27928"/>
                  </a:lnTo>
                  <a:lnTo>
                    <a:pt x="38798" y="27003"/>
                  </a:lnTo>
                  <a:lnTo>
                    <a:pt x="39434" y="26020"/>
                  </a:lnTo>
                  <a:lnTo>
                    <a:pt x="40012" y="24979"/>
                  </a:lnTo>
                  <a:lnTo>
                    <a:pt x="40590" y="23938"/>
                  </a:lnTo>
                  <a:lnTo>
                    <a:pt x="41053" y="22840"/>
                  </a:lnTo>
                  <a:lnTo>
                    <a:pt x="41516" y="21741"/>
                  </a:lnTo>
                  <a:lnTo>
                    <a:pt x="41862" y="20642"/>
                  </a:lnTo>
                  <a:lnTo>
                    <a:pt x="42209" y="19486"/>
                  </a:lnTo>
                  <a:lnTo>
                    <a:pt x="42498" y="18330"/>
                  </a:lnTo>
                  <a:lnTo>
                    <a:pt x="42672" y="17115"/>
                  </a:lnTo>
                  <a:lnTo>
                    <a:pt x="42845" y="15901"/>
                  </a:lnTo>
                  <a:lnTo>
                    <a:pt x="42961" y="14687"/>
                  </a:lnTo>
                  <a:lnTo>
                    <a:pt x="42961" y="13415"/>
                  </a:lnTo>
                  <a:lnTo>
                    <a:pt x="42961" y="12490"/>
                  </a:lnTo>
                  <a:lnTo>
                    <a:pt x="42903" y="11565"/>
                  </a:lnTo>
                  <a:lnTo>
                    <a:pt x="42672" y="9772"/>
                  </a:lnTo>
                  <a:lnTo>
                    <a:pt x="42383" y="7980"/>
                  </a:lnTo>
                  <a:lnTo>
                    <a:pt x="41920" y="6303"/>
                  </a:lnTo>
                  <a:lnTo>
                    <a:pt x="41342" y="4626"/>
                  </a:lnTo>
                  <a:lnTo>
                    <a:pt x="40648" y="3007"/>
                  </a:lnTo>
                  <a:lnTo>
                    <a:pt x="39839" y="1446"/>
                  </a:lnTo>
                  <a:lnTo>
                    <a:pt x="38914" y="1"/>
                  </a:ln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2635;p70">
              <a:extLst>
                <a:ext uri="{FF2B5EF4-FFF2-40B4-BE49-F238E27FC236}">
                  <a16:creationId xmlns:a16="http://schemas.microsoft.com/office/drawing/2014/main" id="{72E6E698-DFAE-416E-AA3D-B81605B8C48F}"/>
                </a:ext>
              </a:extLst>
            </p:cNvPr>
            <p:cNvSpPr/>
            <p:nvPr/>
          </p:nvSpPr>
          <p:spPr>
            <a:xfrm>
              <a:off x="381225" y="2495375"/>
              <a:ext cx="1074050" cy="942500"/>
            </a:xfrm>
            <a:custGeom>
              <a:avLst/>
              <a:gdLst/>
              <a:ahLst/>
              <a:cxnLst/>
              <a:rect l="l" t="t" r="r" b="b"/>
              <a:pathLst>
                <a:path w="42962" h="37700" fill="none" extrusionOk="0">
                  <a:moveTo>
                    <a:pt x="38914" y="1"/>
                  </a:moveTo>
                  <a:lnTo>
                    <a:pt x="38914" y="1"/>
                  </a:lnTo>
                  <a:lnTo>
                    <a:pt x="38798" y="1562"/>
                  </a:lnTo>
                  <a:lnTo>
                    <a:pt x="38509" y="3123"/>
                  </a:lnTo>
                  <a:lnTo>
                    <a:pt x="38220" y="4684"/>
                  </a:lnTo>
                  <a:lnTo>
                    <a:pt x="37815" y="6187"/>
                  </a:lnTo>
                  <a:lnTo>
                    <a:pt x="37295" y="7691"/>
                  </a:lnTo>
                  <a:lnTo>
                    <a:pt x="36716" y="9194"/>
                  </a:lnTo>
                  <a:lnTo>
                    <a:pt x="36080" y="10697"/>
                  </a:lnTo>
                  <a:lnTo>
                    <a:pt x="35387" y="12143"/>
                  </a:lnTo>
                  <a:lnTo>
                    <a:pt x="34635" y="13530"/>
                  </a:lnTo>
                  <a:lnTo>
                    <a:pt x="33768" y="14918"/>
                  </a:lnTo>
                  <a:lnTo>
                    <a:pt x="32900" y="16248"/>
                  </a:lnTo>
                  <a:lnTo>
                    <a:pt x="31975" y="17520"/>
                  </a:lnTo>
                  <a:lnTo>
                    <a:pt x="30992" y="18734"/>
                  </a:lnTo>
                  <a:lnTo>
                    <a:pt x="29951" y="19891"/>
                  </a:lnTo>
                  <a:lnTo>
                    <a:pt x="28911" y="20989"/>
                  </a:lnTo>
                  <a:lnTo>
                    <a:pt x="27754" y="21972"/>
                  </a:lnTo>
                  <a:lnTo>
                    <a:pt x="27754" y="21972"/>
                  </a:lnTo>
                  <a:lnTo>
                    <a:pt x="26424" y="23129"/>
                  </a:lnTo>
                  <a:lnTo>
                    <a:pt x="24979" y="24227"/>
                  </a:lnTo>
                  <a:lnTo>
                    <a:pt x="23418" y="25268"/>
                  </a:lnTo>
                  <a:lnTo>
                    <a:pt x="21741" y="26251"/>
                  </a:lnTo>
                  <a:lnTo>
                    <a:pt x="20064" y="27176"/>
                  </a:lnTo>
                  <a:lnTo>
                    <a:pt x="18272" y="27986"/>
                  </a:lnTo>
                  <a:lnTo>
                    <a:pt x="16479" y="28737"/>
                  </a:lnTo>
                  <a:lnTo>
                    <a:pt x="14571" y="29315"/>
                  </a:lnTo>
                  <a:lnTo>
                    <a:pt x="12721" y="29836"/>
                  </a:lnTo>
                  <a:lnTo>
                    <a:pt x="11796" y="30067"/>
                  </a:lnTo>
                  <a:lnTo>
                    <a:pt x="10813" y="30183"/>
                  </a:lnTo>
                  <a:lnTo>
                    <a:pt x="9888" y="30356"/>
                  </a:lnTo>
                  <a:lnTo>
                    <a:pt x="8962" y="30414"/>
                  </a:lnTo>
                  <a:lnTo>
                    <a:pt x="7980" y="30472"/>
                  </a:lnTo>
                  <a:lnTo>
                    <a:pt x="7054" y="30472"/>
                  </a:lnTo>
                  <a:lnTo>
                    <a:pt x="6129" y="30472"/>
                  </a:lnTo>
                  <a:lnTo>
                    <a:pt x="5204" y="30414"/>
                  </a:lnTo>
                  <a:lnTo>
                    <a:pt x="4337" y="30240"/>
                  </a:lnTo>
                  <a:lnTo>
                    <a:pt x="3412" y="30125"/>
                  </a:lnTo>
                  <a:lnTo>
                    <a:pt x="2544" y="29894"/>
                  </a:lnTo>
                  <a:lnTo>
                    <a:pt x="1677" y="29604"/>
                  </a:lnTo>
                  <a:lnTo>
                    <a:pt x="810" y="29315"/>
                  </a:lnTo>
                  <a:lnTo>
                    <a:pt x="0" y="28911"/>
                  </a:lnTo>
                  <a:lnTo>
                    <a:pt x="0" y="28911"/>
                  </a:lnTo>
                  <a:lnTo>
                    <a:pt x="868" y="29894"/>
                  </a:lnTo>
                  <a:lnTo>
                    <a:pt x="1793" y="30819"/>
                  </a:lnTo>
                  <a:lnTo>
                    <a:pt x="2718" y="31744"/>
                  </a:lnTo>
                  <a:lnTo>
                    <a:pt x="3759" y="32553"/>
                  </a:lnTo>
                  <a:lnTo>
                    <a:pt x="4799" y="33305"/>
                  </a:lnTo>
                  <a:lnTo>
                    <a:pt x="5898" y="34057"/>
                  </a:lnTo>
                  <a:lnTo>
                    <a:pt x="6997" y="34693"/>
                  </a:lnTo>
                  <a:lnTo>
                    <a:pt x="8211" y="35329"/>
                  </a:lnTo>
                  <a:lnTo>
                    <a:pt x="9425" y="35849"/>
                  </a:lnTo>
                  <a:lnTo>
                    <a:pt x="10639" y="36312"/>
                  </a:lnTo>
                  <a:lnTo>
                    <a:pt x="11911" y="36716"/>
                  </a:lnTo>
                  <a:lnTo>
                    <a:pt x="13241" y="37063"/>
                  </a:lnTo>
                  <a:lnTo>
                    <a:pt x="14571" y="37352"/>
                  </a:lnTo>
                  <a:lnTo>
                    <a:pt x="15901" y="37526"/>
                  </a:lnTo>
                  <a:lnTo>
                    <a:pt x="17289" y="37641"/>
                  </a:lnTo>
                  <a:lnTo>
                    <a:pt x="18676" y="37699"/>
                  </a:lnTo>
                  <a:lnTo>
                    <a:pt x="18676" y="37699"/>
                  </a:lnTo>
                  <a:lnTo>
                    <a:pt x="19948" y="37641"/>
                  </a:lnTo>
                  <a:lnTo>
                    <a:pt x="21163" y="37584"/>
                  </a:lnTo>
                  <a:lnTo>
                    <a:pt x="22377" y="37410"/>
                  </a:lnTo>
                  <a:lnTo>
                    <a:pt x="23591" y="37179"/>
                  </a:lnTo>
                  <a:lnTo>
                    <a:pt x="24748" y="36948"/>
                  </a:lnTo>
                  <a:lnTo>
                    <a:pt x="25904" y="36601"/>
                  </a:lnTo>
                  <a:lnTo>
                    <a:pt x="27003" y="36196"/>
                  </a:lnTo>
                  <a:lnTo>
                    <a:pt x="28159" y="35791"/>
                  </a:lnTo>
                  <a:lnTo>
                    <a:pt x="29200" y="35329"/>
                  </a:lnTo>
                  <a:lnTo>
                    <a:pt x="30240" y="34750"/>
                  </a:lnTo>
                  <a:lnTo>
                    <a:pt x="31281" y="34172"/>
                  </a:lnTo>
                  <a:lnTo>
                    <a:pt x="32264" y="33536"/>
                  </a:lnTo>
                  <a:lnTo>
                    <a:pt x="33189" y="32900"/>
                  </a:lnTo>
                  <a:lnTo>
                    <a:pt x="34114" y="32149"/>
                  </a:lnTo>
                  <a:lnTo>
                    <a:pt x="34982" y="31397"/>
                  </a:lnTo>
                  <a:lnTo>
                    <a:pt x="35849" y="30587"/>
                  </a:lnTo>
                  <a:lnTo>
                    <a:pt x="36659" y="29720"/>
                  </a:lnTo>
                  <a:lnTo>
                    <a:pt x="37410" y="28853"/>
                  </a:lnTo>
                  <a:lnTo>
                    <a:pt x="38162" y="27928"/>
                  </a:lnTo>
                  <a:lnTo>
                    <a:pt x="38798" y="27003"/>
                  </a:lnTo>
                  <a:lnTo>
                    <a:pt x="39434" y="26020"/>
                  </a:lnTo>
                  <a:lnTo>
                    <a:pt x="40012" y="24979"/>
                  </a:lnTo>
                  <a:lnTo>
                    <a:pt x="40590" y="23938"/>
                  </a:lnTo>
                  <a:lnTo>
                    <a:pt x="41053" y="22840"/>
                  </a:lnTo>
                  <a:lnTo>
                    <a:pt x="41516" y="21741"/>
                  </a:lnTo>
                  <a:lnTo>
                    <a:pt x="41862" y="20642"/>
                  </a:lnTo>
                  <a:lnTo>
                    <a:pt x="42209" y="19486"/>
                  </a:lnTo>
                  <a:lnTo>
                    <a:pt x="42498" y="18330"/>
                  </a:lnTo>
                  <a:lnTo>
                    <a:pt x="42672" y="17115"/>
                  </a:lnTo>
                  <a:lnTo>
                    <a:pt x="42845" y="15901"/>
                  </a:lnTo>
                  <a:lnTo>
                    <a:pt x="42961" y="14687"/>
                  </a:lnTo>
                  <a:lnTo>
                    <a:pt x="42961" y="13415"/>
                  </a:lnTo>
                  <a:lnTo>
                    <a:pt x="42961" y="13415"/>
                  </a:lnTo>
                  <a:lnTo>
                    <a:pt x="42961" y="12490"/>
                  </a:lnTo>
                  <a:lnTo>
                    <a:pt x="42903" y="11565"/>
                  </a:lnTo>
                  <a:lnTo>
                    <a:pt x="42672" y="9772"/>
                  </a:lnTo>
                  <a:lnTo>
                    <a:pt x="42383" y="7980"/>
                  </a:lnTo>
                  <a:lnTo>
                    <a:pt x="41920" y="6303"/>
                  </a:lnTo>
                  <a:lnTo>
                    <a:pt x="41342" y="4626"/>
                  </a:lnTo>
                  <a:lnTo>
                    <a:pt x="40648" y="3007"/>
                  </a:lnTo>
                  <a:lnTo>
                    <a:pt x="39839" y="1446"/>
                  </a:lnTo>
                  <a:lnTo>
                    <a:pt x="3891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2636;p70">
              <a:extLst>
                <a:ext uri="{FF2B5EF4-FFF2-40B4-BE49-F238E27FC236}">
                  <a16:creationId xmlns:a16="http://schemas.microsoft.com/office/drawing/2014/main" id="{9739CAF2-21B3-416D-8651-BB038A42F119}"/>
                </a:ext>
              </a:extLst>
            </p:cNvPr>
            <p:cNvSpPr/>
            <p:nvPr/>
          </p:nvSpPr>
          <p:spPr>
            <a:xfrm>
              <a:off x="465050" y="3252825"/>
              <a:ext cx="150375" cy="137350"/>
            </a:xfrm>
            <a:custGeom>
              <a:avLst/>
              <a:gdLst/>
              <a:ahLst/>
              <a:cxnLst/>
              <a:rect l="l" t="t" r="r" b="b"/>
              <a:pathLst>
                <a:path w="6015" h="5494" extrusionOk="0">
                  <a:moveTo>
                    <a:pt x="926" y="0"/>
                  </a:moveTo>
                  <a:lnTo>
                    <a:pt x="637" y="58"/>
                  </a:lnTo>
                  <a:lnTo>
                    <a:pt x="463" y="116"/>
                  </a:lnTo>
                  <a:lnTo>
                    <a:pt x="521" y="463"/>
                  </a:lnTo>
                  <a:lnTo>
                    <a:pt x="521" y="752"/>
                  </a:lnTo>
                  <a:lnTo>
                    <a:pt x="406" y="1099"/>
                  </a:lnTo>
                  <a:lnTo>
                    <a:pt x="348" y="1446"/>
                  </a:lnTo>
                  <a:lnTo>
                    <a:pt x="116" y="1966"/>
                  </a:lnTo>
                  <a:lnTo>
                    <a:pt x="1" y="2140"/>
                  </a:lnTo>
                  <a:lnTo>
                    <a:pt x="4222" y="5493"/>
                  </a:lnTo>
                  <a:lnTo>
                    <a:pt x="4337" y="5378"/>
                  </a:lnTo>
                  <a:lnTo>
                    <a:pt x="4742" y="5031"/>
                  </a:lnTo>
                  <a:lnTo>
                    <a:pt x="5320" y="4568"/>
                  </a:lnTo>
                  <a:lnTo>
                    <a:pt x="5667" y="4337"/>
                  </a:lnTo>
                  <a:lnTo>
                    <a:pt x="6014" y="4163"/>
                  </a:lnTo>
                  <a:lnTo>
                    <a:pt x="6014" y="3990"/>
                  </a:lnTo>
                  <a:lnTo>
                    <a:pt x="5956" y="3701"/>
                  </a:lnTo>
                  <a:lnTo>
                    <a:pt x="5841" y="3354"/>
                  </a:lnTo>
                  <a:lnTo>
                    <a:pt x="5609" y="2891"/>
                  </a:lnTo>
                  <a:lnTo>
                    <a:pt x="5205" y="2429"/>
                  </a:lnTo>
                  <a:lnTo>
                    <a:pt x="4684" y="1851"/>
                  </a:lnTo>
                  <a:lnTo>
                    <a:pt x="3933" y="1215"/>
                  </a:lnTo>
                  <a:lnTo>
                    <a:pt x="3123" y="636"/>
                  </a:lnTo>
                  <a:lnTo>
                    <a:pt x="2372" y="289"/>
                  </a:lnTo>
                  <a:lnTo>
                    <a:pt x="1793" y="58"/>
                  </a:lnTo>
                  <a:lnTo>
                    <a:pt x="1331"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2637;p70">
              <a:extLst>
                <a:ext uri="{FF2B5EF4-FFF2-40B4-BE49-F238E27FC236}">
                  <a16:creationId xmlns:a16="http://schemas.microsoft.com/office/drawing/2014/main" id="{AC67D291-E53E-44BC-AED5-730D6CFE88AC}"/>
                </a:ext>
              </a:extLst>
            </p:cNvPr>
            <p:cNvSpPr/>
            <p:nvPr/>
          </p:nvSpPr>
          <p:spPr>
            <a:xfrm>
              <a:off x="465050" y="3252825"/>
              <a:ext cx="150375" cy="137350"/>
            </a:xfrm>
            <a:custGeom>
              <a:avLst/>
              <a:gdLst/>
              <a:ahLst/>
              <a:cxnLst/>
              <a:rect l="l" t="t" r="r" b="b"/>
              <a:pathLst>
                <a:path w="6015" h="5494" fill="none" extrusionOk="0">
                  <a:moveTo>
                    <a:pt x="4222" y="5493"/>
                  </a:moveTo>
                  <a:lnTo>
                    <a:pt x="4222" y="5493"/>
                  </a:lnTo>
                  <a:lnTo>
                    <a:pt x="4337" y="5378"/>
                  </a:lnTo>
                  <a:lnTo>
                    <a:pt x="4742" y="5031"/>
                  </a:lnTo>
                  <a:lnTo>
                    <a:pt x="5320" y="4568"/>
                  </a:lnTo>
                  <a:lnTo>
                    <a:pt x="5667" y="4337"/>
                  </a:lnTo>
                  <a:lnTo>
                    <a:pt x="6014" y="4163"/>
                  </a:lnTo>
                  <a:lnTo>
                    <a:pt x="6014" y="4163"/>
                  </a:lnTo>
                  <a:lnTo>
                    <a:pt x="6014" y="3990"/>
                  </a:lnTo>
                  <a:lnTo>
                    <a:pt x="5956" y="3701"/>
                  </a:lnTo>
                  <a:lnTo>
                    <a:pt x="5841" y="3354"/>
                  </a:lnTo>
                  <a:lnTo>
                    <a:pt x="5609" y="2891"/>
                  </a:lnTo>
                  <a:lnTo>
                    <a:pt x="5205" y="2429"/>
                  </a:lnTo>
                  <a:lnTo>
                    <a:pt x="4684" y="1851"/>
                  </a:lnTo>
                  <a:lnTo>
                    <a:pt x="3933" y="1215"/>
                  </a:lnTo>
                  <a:lnTo>
                    <a:pt x="3933" y="1215"/>
                  </a:lnTo>
                  <a:lnTo>
                    <a:pt x="3123" y="636"/>
                  </a:lnTo>
                  <a:lnTo>
                    <a:pt x="2372" y="289"/>
                  </a:lnTo>
                  <a:lnTo>
                    <a:pt x="1793" y="58"/>
                  </a:lnTo>
                  <a:lnTo>
                    <a:pt x="1331" y="0"/>
                  </a:lnTo>
                  <a:lnTo>
                    <a:pt x="926" y="0"/>
                  </a:lnTo>
                  <a:lnTo>
                    <a:pt x="637" y="58"/>
                  </a:lnTo>
                  <a:lnTo>
                    <a:pt x="463" y="116"/>
                  </a:lnTo>
                  <a:lnTo>
                    <a:pt x="463" y="116"/>
                  </a:lnTo>
                  <a:lnTo>
                    <a:pt x="521" y="463"/>
                  </a:lnTo>
                  <a:lnTo>
                    <a:pt x="521" y="752"/>
                  </a:lnTo>
                  <a:lnTo>
                    <a:pt x="406" y="1099"/>
                  </a:lnTo>
                  <a:lnTo>
                    <a:pt x="348" y="1446"/>
                  </a:lnTo>
                  <a:lnTo>
                    <a:pt x="116" y="1966"/>
                  </a:lnTo>
                  <a:lnTo>
                    <a:pt x="1" y="2140"/>
                  </a:lnTo>
                  <a:lnTo>
                    <a:pt x="4222" y="54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2638;p70">
              <a:extLst>
                <a:ext uri="{FF2B5EF4-FFF2-40B4-BE49-F238E27FC236}">
                  <a16:creationId xmlns:a16="http://schemas.microsoft.com/office/drawing/2014/main" id="{50A74756-41D4-406A-9F8E-A6CC1FDD3F0A}"/>
                </a:ext>
              </a:extLst>
            </p:cNvPr>
            <p:cNvSpPr/>
            <p:nvPr/>
          </p:nvSpPr>
          <p:spPr>
            <a:xfrm>
              <a:off x="559025" y="3309200"/>
              <a:ext cx="60725" cy="80975"/>
            </a:xfrm>
            <a:custGeom>
              <a:avLst/>
              <a:gdLst/>
              <a:ahLst/>
              <a:cxnLst/>
              <a:rect l="l" t="t" r="r" b="b"/>
              <a:pathLst>
                <a:path w="2429" h="3239" extrusionOk="0">
                  <a:moveTo>
                    <a:pt x="1908" y="0"/>
                  </a:moveTo>
                  <a:lnTo>
                    <a:pt x="1793" y="463"/>
                  </a:lnTo>
                  <a:lnTo>
                    <a:pt x="1619" y="868"/>
                  </a:lnTo>
                  <a:lnTo>
                    <a:pt x="1388" y="1272"/>
                  </a:lnTo>
                  <a:lnTo>
                    <a:pt x="1157" y="1619"/>
                  </a:lnTo>
                  <a:lnTo>
                    <a:pt x="636" y="2313"/>
                  </a:lnTo>
                  <a:lnTo>
                    <a:pt x="0" y="2891"/>
                  </a:lnTo>
                  <a:lnTo>
                    <a:pt x="463" y="3238"/>
                  </a:lnTo>
                  <a:lnTo>
                    <a:pt x="578" y="3123"/>
                  </a:lnTo>
                  <a:lnTo>
                    <a:pt x="983" y="2776"/>
                  </a:lnTo>
                  <a:lnTo>
                    <a:pt x="1561" y="2313"/>
                  </a:lnTo>
                  <a:lnTo>
                    <a:pt x="1908" y="2082"/>
                  </a:lnTo>
                  <a:lnTo>
                    <a:pt x="2255" y="1908"/>
                  </a:lnTo>
                  <a:lnTo>
                    <a:pt x="2371" y="1793"/>
                  </a:lnTo>
                  <a:lnTo>
                    <a:pt x="2429" y="1677"/>
                  </a:lnTo>
                  <a:lnTo>
                    <a:pt x="2429" y="1446"/>
                  </a:lnTo>
                  <a:lnTo>
                    <a:pt x="2429" y="1157"/>
                  </a:lnTo>
                  <a:lnTo>
                    <a:pt x="2371" y="868"/>
                  </a:lnTo>
                  <a:lnTo>
                    <a:pt x="2197" y="463"/>
                  </a:lnTo>
                  <a:lnTo>
                    <a:pt x="190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2639;p70">
              <a:extLst>
                <a:ext uri="{FF2B5EF4-FFF2-40B4-BE49-F238E27FC236}">
                  <a16:creationId xmlns:a16="http://schemas.microsoft.com/office/drawing/2014/main" id="{FADC9F38-8C75-49DA-8F84-1429C728C115}"/>
                </a:ext>
              </a:extLst>
            </p:cNvPr>
            <p:cNvSpPr/>
            <p:nvPr/>
          </p:nvSpPr>
          <p:spPr>
            <a:xfrm>
              <a:off x="559025" y="3309200"/>
              <a:ext cx="60725" cy="80975"/>
            </a:xfrm>
            <a:custGeom>
              <a:avLst/>
              <a:gdLst/>
              <a:ahLst/>
              <a:cxnLst/>
              <a:rect l="l" t="t" r="r" b="b"/>
              <a:pathLst>
                <a:path w="2429" h="3239" fill="none" extrusionOk="0">
                  <a:moveTo>
                    <a:pt x="463" y="3238"/>
                  </a:moveTo>
                  <a:lnTo>
                    <a:pt x="0" y="2891"/>
                  </a:lnTo>
                  <a:lnTo>
                    <a:pt x="0" y="2891"/>
                  </a:lnTo>
                  <a:lnTo>
                    <a:pt x="636" y="2313"/>
                  </a:lnTo>
                  <a:lnTo>
                    <a:pt x="1157" y="1619"/>
                  </a:lnTo>
                  <a:lnTo>
                    <a:pt x="1388" y="1272"/>
                  </a:lnTo>
                  <a:lnTo>
                    <a:pt x="1619" y="868"/>
                  </a:lnTo>
                  <a:lnTo>
                    <a:pt x="1793" y="463"/>
                  </a:lnTo>
                  <a:lnTo>
                    <a:pt x="1908" y="0"/>
                  </a:lnTo>
                  <a:lnTo>
                    <a:pt x="1908" y="0"/>
                  </a:lnTo>
                  <a:lnTo>
                    <a:pt x="2197" y="463"/>
                  </a:lnTo>
                  <a:lnTo>
                    <a:pt x="2371" y="868"/>
                  </a:lnTo>
                  <a:lnTo>
                    <a:pt x="2429" y="1157"/>
                  </a:lnTo>
                  <a:lnTo>
                    <a:pt x="2429" y="1446"/>
                  </a:lnTo>
                  <a:lnTo>
                    <a:pt x="2429" y="1677"/>
                  </a:lnTo>
                  <a:lnTo>
                    <a:pt x="2371" y="1793"/>
                  </a:lnTo>
                  <a:lnTo>
                    <a:pt x="2255" y="1908"/>
                  </a:lnTo>
                  <a:lnTo>
                    <a:pt x="2255" y="1908"/>
                  </a:lnTo>
                  <a:lnTo>
                    <a:pt x="1908" y="2082"/>
                  </a:lnTo>
                  <a:lnTo>
                    <a:pt x="1561" y="2313"/>
                  </a:lnTo>
                  <a:lnTo>
                    <a:pt x="983" y="2776"/>
                  </a:lnTo>
                  <a:lnTo>
                    <a:pt x="578" y="3123"/>
                  </a:lnTo>
                  <a:lnTo>
                    <a:pt x="463" y="323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2640;p70">
              <a:extLst>
                <a:ext uri="{FF2B5EF4-FFF2-40B4-BE49-F238E27FC236}">
                  <a16:creationId xmlns:a16="http://schemas.microsoft.com/office/drawing/2014/main" id="{0C77E30F-3C29-4B74-B520-C423F6490E2D}"/>
                </a:ext>
              </a:extLst>
            </p:cNvPr>
            <p:cNvSpPr/>
            <p:nvPr/>
          </p:nvSpPr>
          <p:spPr>
            <a:xfrm>
              <a:off x="466500" y="3301975"/>
              <a:ext cx="25" cy="1475"/>
            </a:xfrm>
            <a:custGeom>
              <a:avLst/>
              <a:gdLst/>
              <a:ahLst/>
              <a:cxnLst/>
              <a:rect l="l" t="t" r="r" b="b"/>
              <a:pathLst>
                <a:path w="1" h="59" extrusionOk="0">
                  <a:moveTo>
                    <a:pt x="1" y="0"/>
                  </a:moveTo>
                  <a:lnTo>
                    <a:pt x="1" y="0"/>
                  </a:lnTo>
                  <a:lnTo>
                    <a:pt x="1" y="58"/>
                  </a:lnTo>
                  <a:lnTo>
                    <a:pt x="1" y="58"/>
                  </a:lnTo>
                  <a:lnTo>
                    <a:pt x="1" y="58"/>
                  </a:lnTo>
                  <a:lnTo>
                    <a:pt x="1" y="58"/>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2641;p70">
              <a:extLst>
                <a:ext uri="{FF2B5EF4-FFF2-40B4-BE49-F238E27FC236}">
                  <a16:creationId xmlns:a16="http://schemas.microsoft.com/office/drawing/2014/main" id="{40D799B7-2BB0-4945-8D5B-11711A666893}"/>
                </a:ext>
              </a:extLst>
            </p:cNvPr>
            <p:cNvSpPr/>
            <p:nvPr/>
          </p:nvSpPr>
          <p:spPr>
            <a:xfrm>
              <a:off x="466500" y="3301975"/>
              <a:ext cx="25" cy="1475"/>
            </a:xfrm>
            <a:custGeom>
              <a:avLst/>
              <a:gdLst/>
              <a:ahLst/>
              <a:cxnLst/>
              <a:rect l="l" t="t" r="r" b="b"/>
              <a:pathLst>
                <a:path w="1" h="59" fill="none" extrusionOk="0">
                  <a:moveTo>
                    <a:pt x="1" y="0"/>
                  </a:moveTo>
                  <a:lnTo>
                    <a:pt x="1" y="0"/>
                  </a:lnTo>
                  <a:lnTo>
                    <a:pt x="1" y="58"/>
                  </a:lnTo>
                  <a:lnTo>
                    <a:pt x="1" y="58"/>
                  </a:lnTo>
                  <a:lnTo>
                    <a:pt x="1" y="58"/>
                  </a:lnTo>
                  <a:lnTo>
                    <a:pt x="1" y="5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2642;p70">
              <a:extLst>
                <a:ext uri="{FF2B5EF4-FFF2-40B4-BE49-F238E27FC236}">
                  <a16:creationId xmlns:a16="http://schemas.microsoft.com/office/drawing/2014/main" id="{29A0EB29-2F35-4E4E-B46D-B9B1392323F8}"/>
                </a:ext>
              </a:extLst>
            </p:cNvPr>
            <p:cNvSpPr/>
            <p:nvPr/>
          </p:nvSpPr>
          <p:spPr>
            <a:xfrm>
              <a:off x="466500" y="3301975"/>
              <a:ext cx="25" cy="1475"/>
            </a:xfrm>
            <a:custGeom>
              <a:avLst/>
              <a:gdLst/>
              <a:ahLst/>
              <a:cxnLst/>
              <a:rect l="l" t="t" r="r" b="b"/>
              <a:pathLst>
                <a:path w="1" h="59" extrusionOk="0">
                  <a:moveTo>
                    <a:pt x="1" y="0"/>
                  </a:moveTo>
                  <a:lnTo>
                    <a:pt x="1" y="0"/>
                  </a:lnTo>
                  <a:lnTo>
                    <a:pt x="1" y="0"/>
                  </a:lnTo>
                  <a:lnTo>
                    <a:pt x="1" y="0"/>
                  </a:lnTo>
                  <a:lnTo>
                    <a:pt x="1" y="58"/>
                  </a:lnTo>
                  <a:lnTo>
                    <a:pt x="1" y="58"/>
                  </a:lnTo>
                  <a:lnTo>
                    <a:pt x="1" y="58"/>
                  </a:lnTo>
                  <a:lnTo>
                    <a:pt x="1" y="58"/>
                  </a:lnTo>
                  <a:lnTo>
                    <a:pt x="1"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2643;p70">
              <a:extLst>
                <a:ext uri="{FF2B5EF4-FFF2-40B4-BE49-F238E27FC236}">
                  <a16:creationId xmlns:a16="http://schemas.microsoft.com/office/drawing/2014/main" id="{2CC62290-A373-490E-BDE4-81131592242A}"/>
                </a:ext>
              </a:extLst>
            </p:cNvPr>
            <p:cNvSpPr/>
            <p:nvPr/>
          </p:nvSpPr>
          <p:spPr>
            <a:xfrm>
              <a:off x="466500" y="3301975"/>
              <a:ext cx="25" cy="1475"/>
            </a:xfrm>
            <a:custGeom>
              <a:avLst/>
              <a:gdLst/>
              <a:ahLst/>
              <a:cxnLst/>
              <a:rect l="l" t="t" r="r" b="b"/>
              <a:pathLst>
                <a:path w="1" h="59" fill="none" extrusionOk="0">
                  <a:moveTo>
                    <a:pt x="1" y="0"/>
                  </a:moveTo>
                  <a:lnTo>
                    <a:pt x="1" y="0"/>
                  </a:lnTo>
                  <a:lnTo>
                    <a:pt x="1" y="0"/>
                  </a:lnTo>
                  <a:lnTo>
                    <a:pt x="1" y="0"/>
                  </a:lnTo>
                  <a:lnTo>
                    <a:pt x="1" y="58"/>
                  </a:lnTo>
                  <a:lnTo>
                    <a:pt x="1" y="58"/>
                  </a:lnTo>
                  <a:lnTo>
                    <a:pt x="1" y="58"/>
                  </a:lnTo>
                  <a:lnTo>
                    <a:pt x="1" y="5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2644;p70">
              <a:extLst>
                <a:ext uri="{FF2B5EF4-FFF2-40B4-BE49-F238E27FC236}">
                  <a16:creationId xmlns:a16="http://schemas.microsoft.com/office/drawing/2014/main" id="{E30FB628-E846-485A-A4E4-BD179E6631A0}"/>
                </a:ext>
              </a:extLst>
            </p:cNvPr>
            <p:cNvSpPr/>
            <p:nvPr/>
          </p:nvSpPr>
          <p:spPr>
            <a:xfrm>
              <a:off x="466500" y="3294750"/>
              <a:ext cx="4375" cy="8700"/>
            </a:xfrm>
            <a:custGeom>
              <a:avLst/>
              <a:gdLst/>
              <a:ahLst/>
              <a:cxnLst/>
              <a:rect l="l" t="t" r="r" b="b"/>
              <a:pathLst>
                <a:path w="175" h="348" extrusionOk="0">
                  <a:moveTo>
                    <a:pt x="174" y="0"/>
                  </a:moveTo>
                  <a:lnTo>
                    <a:pt x="116" y="58"/>
                  </a:lnTo>
                  <a:lnTo>
                    <a:pt x="1" y="174"/>
                  </a:lnTo>
                  <a:lnTo>
                    <a:pt x="1" y="289"/>
                  </a:lnTo>
                  <a:lnTo>
                    <a:pt x="1" y="347"/>
                  </a:lnTo>
                  <a:lnTo>
                    <a:pt x="174" y="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2645;p70">
              <a:extLst>
                <a:ext uri="{FF2B5EF4-FFF2-40B4-BE49-F238E27FC236}">
                  <a16:creationId xmlns:a16="http://schemas.microsoft.com/office/drawing/2014/main" id="{1F51DCAF-AAEA-4B16-AEB4-C0C97A02A1DA}"/>
                </a:ext>
              </a:extLst>
            </p:cNvPr>
            <p:cNvSpPr/>
            <p:nvPr/>
          </p:nvSpPr>
          <p:spPr>
            <a:xfrm>
              <a:off x="466500" y="3294750"/>
              <a:ext cx="4375" cy="8700"/>
            </a:xfrm>
            <a:custGeom>
              <a:avLst/>
              <a:gdLst/>
              <a:ahLst/>
              <a:cxnLst/>
              <a:rect l="l" t="t" r="r" b="b"/>
              <a:pathLst>
                <a:path w="175" h="348" fill="none" extrusionOk="0">
                  <a:moveTo>
                    <a:pt x="174" y="0"/>
                  </a:moveTo>
                  <a:lnTo>
                    <a:pt x="174" y="0"/>
                  </a:lnTo>
                  <a:lnTo>
                    <a:pt x="116" y="58"/>
                  </a:lnTo>
                  <a:lnTo>
                    <a:pt x="116" y="58"/>
                  </a:lnTo>
                  <a:lnTo>
                    <a:pt x="1" y="174"/>
                  </a:lnTo>
                  <a:lnTo>
                    <a:pt x="1" y="289"/>
                  </a:lnTo>
                  <a:lnTo>
                    <a:pt x="1" y="289"/>
                  </a:lnTo>
                  <a:lnTo>
                    <a:pt x="1" y="347"/>
                  </a:lnTo>
                  <a:lnTo>
                    <a:pt x="1" y="347"/>
                  </a:lnTo>
                  <a:lnTo>
                    <a:pt x="17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2646;p70">
              <a:extLst>
                <a:ext uri="{FF2B5EF4-FFF2-40B4-BE49-F238E27FC236}">
                  <a16:creationId xmlns:a16="http://schemas.microsoft.com/office/drawing/2014/main" id="{30D3C10B-9AB9-4ABD-B6B0-1BF678D13D44}"/>
                </a:ext>
              </a:extLst>
            </p:cNvPr>
            <p:cNvSpPr/>
            <p:nvPr/>
          </p:nvSpPr>
          <p:spPr>
            <a:xfrm>
              <a:off x="466500" y="3307750"/>
              <a:ext cx="109900" cy="82425"/>
            </a:xfrm>
            <a:custGeom>
              <a:avLst/>
              <a:gdLst/>
              <a:ahLst/>
              <a:cxnLst/>
              <a:rect l="l" t="t" r="r" b="b"/>
              <a:pathLst>
                <a:path w="4396" h="3297" extrusionOk="0">
                  <a:moveTo>
                    <a:pt x="4337" y="3123"/>
                  </a:moveTo>
                  <a:lnTo>
                    <a:pt x="4222" y="3238"/>
                  </a:lnTo>
                  <a:lnTo>
                    <a:pt x="4395" y="3123"/>
                  </a:lnTo>
                  <a:close/>
                  <a:moveTo>
                    <a:pt x="1" y="0"/>
                  </a:moveTo>
                  <a:lnTo>
                    <a:pt x="58" y="232"/>
                  </a:lnTo>
                  <a:lnTo>
                    <a:pt x="174" y="463"/>
                  </a:lnTo>
                  <a:lnTo>
                    <a:pt x="463" y="1041"/>
                  </a:lnTo>
                  <a:lnTo>
                    <a:pt x="984" y="1619"/>
                  </a:lnTo>
                  <a:lnTo>
                    <a:pt x="1677" y="2255"/>
                  </a:lnTo>
                  <a:lnTo>
                    <a:pt x="2314" y="2718"/>
                  </a:lnTo>
                  <a:lnTo>
                    <a:pt x="2892" y="3007"/>
                  </a:lnTo>
                  <a:lnTo>
                    <a:pt x="3412" y="3238"/>
                  </a:lnTo>
                  <a:lnTo>
                    <a:pt x="3875" y="3296"/>
                  </a:lnTo>
                  <a:lnTo>
                    <a:pt x="4106" y="3296"/>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2647;p70">
              <a:extLst>
                <a:ext uri="{FF2B5EF4-FFF2-40B4-BE49-F238E27FC236}">
                  <a16:creationId xmlns:a16="http://schemas.microsoft.com/office/drawing/2014/main" id="{5744C8E2-3C18-4FBF-B8AA-FDC07D1AB2E6}"/>
                </a:ext>
              </a:extLst>
            </p:cNvPr>
            <p:cNvSpPr/>
            <p:nvPr/>
          </p:nvSpPr>
          <p:spPr>
            <a:xfrm>
              <a:off x="572025" y="3385800"/>
              <a:ext cx="4375" cy="2925"/>
            </a:xfrm>
            <a:custGeom>
              <a:avLst/>
              <a:gdLst/>
              <a:ahLst/>
              <a:cxnLst/>
              <a:rect l="l" t="t" r="r" b="b"/>
              <a:pathLst>
                <a:path w="175" h="117" fill="none" extrusionOk="0">
                  <a:moveTo>
                    <a:pt x="116" y="1"/>
                  </a:moveTo>
                  <a:lnTo>
                    <a:pt x="116" y="1"/>
                  </a:lnTo>
                  <a:lnTo>
                    <a:pt x="1" y="116"/>
                  </a:lnTo>
                  <a:lnTo>
                    <a:pt x="1" y="116"/>
                  </a:lnTo>
                  <a:lnTo>
                    <a:pt x="174" y="1"/>
                  </a:lnTo>
                  <a:lnTo>
                    <a:pt x="174" y="1"/>
                  </a:lnTo>
                  <a:lnTo>
                    <a:pt x="11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2648;p70">
              <a:extLst>
                <a:ext uri="{FF2B5EF4-FFF2-40B4-BE49-F238E27FC236}">
                  <a16:creationId xmlns:a16="http://schemas.microsoft.com/office/drawing/2014/main" id="{956F37A7-1D36-4C35-B1A6-C2AEF6079E9C}"/>
                </a:ext>
              </a:extLst>
            </p:cNvPr>
            <p:cNvSpPr/>
            <p:nvPr/>
          </p:nvSpPr>
          <p:spPr>
            <a:xfrm>
              <a:off x="466500" y="3307750"/>
              <a:ext cx="102650" cy="82425"/>
            </a:xfrm>
            <a:custGeom>
              <a:avLst/>
              <a:gdLst/>
              <a:ahLst/>
              <a:cxnLst/>
              <a:rect l="l" t="t" r="r" b="b"/>
              <a:pathLst>
                <a:path w="4106" h="3297" fill="none" extrusionOk="0">
                  <a:moveTo>
                    <a:pt x="1" y="0"/>
                  </a:moveTo>
                  <a:lnTo>
                    <a:pt x="1" y="0"/>
                  </a:lnTo>
                  <a:lnTo>
                    <a:pt x="58" y="232"/>
                  </a:lnTo>
                  <a:lnTo>
                    <a:pt x="174" y="463"/>
                  </a:lnTo>
                  <a:lnTo>
                    <a:pt x="463" y="1041"/>
                  </a:lnTo>
                  <a:lnTo>
                    <a:pt x="984" y="1619"/>
                  </a:lnTo>
                  <a:lnTo>
                    <a:pt x="1677" y="2255"/>
                  </a:lnTo>
                  <a:lnTo>
                    <a:pt x="1677" y="2255"/>
                  </a:lnTo>
                  <a:lnTo>
                    <a:pt x="2314" y="2718"/>
                  </a:lnTo>
                  <a:lnTo>
                    <a:pt x="2892" y="3007"/>
                  </a:lnTo>
                  <a:lnTo>
                    <a:pt x="3412" y="3238"/>
                  </a:lnTo>
                  <a:lnTo>
                    <a:pt x="3875" y="3296"/>
                  </a:lnTo>
                  <a:lnTo>
                    <a:pt x="3875" y="3296"/>
                  </a:lnTo>
                  <a:lnTo>
                    <a:pt x="4106" y="329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2649;p70">
              <a:extLst>
                <a:ext uri="{FF2B5EF4-FFF2-40B4-BE49-F238E27FC236}">
                  <a16:creationId xmlns:a16="http://schemas.microsoft.com/office/drawing/2014/main" id="{1329274E-54A4-4F44-8D03-47CA69950EF6}"/>
                </a:ext>
              </a:extLst>
            </p:cNvPr>
            <p:cNvSpPr/>
            <p:nvPr/>
          </p:nvSpPr>
          <p:spPr>
            <a:xfrm>
              <a:off x="574925" y="3381475"/>
              <a:ext cx="4350" cy="4350"/>
            </a:xfrm>
            <a:custGeom>
              <a:avLst/>
              <a:gdLst/>
              <a:ahLst/>
              <a:cxnLst/>
              <a:rect l="l" t="t" r="r" b="b"/>
              <a:pathLst>
                <a:path w="174" h="174" extrusionOk="0">
                  <a:moveTo>
                    <a:pt x="174" y="0"/>
                  </a:moveTo>
                  <a:lnTo>
                    <a:pt x="0" y="174"/>
                  </a:lnTo>
                  <a:lnTo>
                    <a:pt x="58" y="174"/>
                  </a:lnTo>
                  <a:lnTo>
                    <a:pt x="116" y="116"/>
                  </a:lnTo>
                  <a:lnTo>
                    <a:pt x="174" y="0"/>
                  </a:lnTo>
                  <a:close/>
                </a:path>
              </a:pathLst>
            </a:custGeom>
            <a:solidFill>
              <a:srgbClr val="B2A6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2650;p70">
              <a:extLst>
                <a:ext uri="{FF2B5EF4-FFF2-40B4-BE49-F238E27FC236}">
                  <a16:creationId xmlns:a16="http://schemas.microsoft.com/office/drawing/2014/main" id="{7DF6DA69-EB6C-4703-8641-39C5E100F328}"/>
                </a:ext>
              </a:extLst>
            </p:cNvPr>
            <p:cNvSpPr/>
            <p:nvPr/>
          </p:nvSpPr>
          <p:spPr>
            <a:xfrm>
              <a:off x="574925" y="3381475"/>
              <a:ext cx="4350" cy="4350"/>
            </a:xfrm>
            <a:custGeom>
              <a:avLst/>
              <a:gdLst/>
              <a:ahLst/>
              <a:cxnLst/>
              <a:rect l="l" t="t" r="r" b="b"/>
              <a:pathLst>
                <a:path w="174" h="174" fill="none" extrusionOk="0">
                  <a:moveTo>
                    <a:pt x="174" y="0"/>
                  </a:moveTo>
                  <a:lnTo>
                    <a:pt x="174" y="0"/>
                  </a:lnTo>
                  <a:lnTo>
                    <a:pt x="0" y="174"/>
                  </a:lnTo>
                  <a:lnTo>
                    <a:pt x="0" y="174"/>
                  </a:lnTo>
                  <a:lnTo>
                    <a:pt x="58" y="174"/>
                  </a:lnTo>
                  <a:lnTo>
                    <a:pt x="58" y="174"/>
                  </a:lnTo>
                  <a:lnTo>
                    <a:pt x="116" y="116"/>
                  </a:lnTo>
                  <a:lnTo>
                    <a:pt x="116" y="116"/>
                  </a:lnTo>
                  <a:lnTo>
                    <a:pt x="17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2651;p70">
              <a:extLst>
                <a:ext uri="{FF2B5EF4-FFF2-40B4-BE49-F238E27FC236}">
                  <a16:creationId xmlns:a16="http://schemas.microsoft.com/office/drawing/2014/main" id="{1A6B401F-6F0C-4517-8840-5893399DE71B}"/>
                </a:ext>
              </a:extLst>
            </p:cNvPr>
            <p:cNvSpPr/>
            <p:nvPr/>
          </p:nvSpPr>
          <p:spPr>
            <a:xfrm>
              <a:off x="466500" y="3291850"/>
              <a:ext cx="112775" cy="98325"/>
            </a:xfrm>
            <a:custGeom>
              <a:avLst/>
              <a:gdLst/>
              <a:ahLst/>
              <a:cxnLst/>
              <a:rect l="l" t="t" r="r" b="b"/>
              <a:pathLst>
                <a:path w="4511" h="3933" extrusionOk="0">
                  <a:moveTo>
                    <a:pt x="348" y="0"/>
                  </a:moveTo>
                  <a:lnTo>
                    <a:pt x="174" y="116"/>
                  </a:lnTo>
                  <a:lnTo>
                    <a:pt x="1" y="463"/>
                  </a:lnTo>
                  <a:lnTo>
                    <a:pt x="1" y="636"/>
                  </a:lnTo>
                  <a:lnTo>
                    <a:pt x="4106" y="3932"/>
                  </a:lnTo>
                  <a:lnTo>
                    <a:pt x="4106" y="3932"/>
                  </a:lnTo>
                  <a:lnTo>
                    <a:pt x="3701" y="3585"/>
                  </a:lnTo>
                  <a:lnTo>
                    <a:pt x="4106" y="3238"/>
                  </a:lnTo>
                  <a:lnTo>
                    <a:pt x="4511" y="2834"/>
                  </a:lnTo>
                  <a:lnTo>
                    <a:pt x="4279" y="2429"/>
                  </a:lnTo>
                  <a:lnTo>
                    <a:pt x="3990" y="2024"/>
                  </a:lnTo>
                  <a:lnTo>
                    <a:pt x="3586" y="1562"/>
                  </a:lnTo>
                  <a:lnTo>
                    <a:pt x="3123" y="1157"/>
                  </a:lnTo>
                  <a:lnTo>
                    <a:pt x="2429" y="636"/>
                  </a:lnTo>
                  <a:lnTo>
                    <a:pt x="1735" y="290"/>
                  </a:lnTo>
                  <a:lnTo>
                    <a:pt x="1157" y="58"/>
                  </a:lnTo>
                  <a:lnTo>
                    <a:pt x="637"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2652;p70">
              <a:extLst>
                <a:ext uri="{FF2B5EF4-FFF2-40B4-BE49-F238E27FC236}">
                  <a16:creationId xmlns:a16="http://schemas.microsoft.com/office/drawing/2014/main" id="{D9C2A2DC-8C7A-4580-A41C-50A9D853134C}"/>
                </a:ext>
              </a:extLst>
            </p:cNvPr>
            <p:cNvSpPr/>
            <p:nvPr/>
          </p:nvSpPr>
          <p:spPr>
            <a:xfrm>
              <a:off x="466500" y="3291850"/>
              <a:ext cx="112775" cy="98325"/>
            </a:xfrm>
            <a:custGeom>
              <a:avLst/>
              <a:gdLst/>
              <a:ahLst/>
              <a:cxnLst/>
              <a:rect l="l" t="t" r="r" b="b"/>
              <a:pathLst>
                <a:path w="4511" h="3933" fill="none" extrusionOk="0">
                  <a:moveTo>
                    <a:pt x="637" y="0"/>
                  </a:moveTo>
                  <a:lnTo>
                    <a:pt x="637" y="0"/>
                  </a:lnTo>
                  <a:lnTo>
                    <a:pt x="348" y="0"/>
                  </a:lnTo>
                  <a:lnTo>
                    <a:pt x="174" y="116"/>
                  </a:lnTo>
                  <a:lnTo>
                    <a:pt x="174" y="116"/>
                  </a:lnTo>
                  <a:lnTo>
                    <a:pt x="1" y="463"/>
                  </a:lnTo>
                  <a:lnTo>
                    <a:pt x="1" y="463"/>
                  </a:lnTo>
                  <a:lnTo>
                    <a:pt x="1" y="463"/>
                  </a:lnTo>
                  <a:lnTo>
                    <a:pt x="1" y="463"/>
                  </a:lnTo>
                  <a:lnTo>
                    <a:pt x="1" y="463"/>
                  </a:lnTo>
                  <a:lnTo>
                    <a:pt x="1" y="463"/>
                  </a:lnTo>
                  <a:lnTo>
                    <a:pt x="1" y="636"/>
                  </a:lnTo>
                  <a:lnTo>
                    <a:pt x="4106" y="3932"/>
                  </a:lnTo>
                  <a:lnTo>
                    <a:pt x="4106" y="3932"/>
                  </a:lnTo>
                  <a:lnTo>
                    <a:pt x="4106" y="3932"/>
                  </a:lnTo>
                  <a:lnTo>
                    <a:pt x="3701" y="3585"/>
                  </a:lnTo>
                  <a:lnTo>
                    <a:pt x="3701" y="3585"/>
                  </a:lnTo>
                  <a:lnTo>
                    <a:pt x="4106" y="3238"/>
                  </a:lnTo>
                  <a:lnTo>
                    <a:pt x="4511" y="2834"/>
                  </a:lnTo>
                  <a:lnTo>
                    <a:pt x="4511" y="2834"/>
                  </a:lnTo>
                  <a:lnTo>
                    <a:pt x="4279" y="2429"/>
                  </a:lnTo>
                  <a:lnTo>
                    <a:pt x="3990" y="2024"/>
                  </a:lnTo>
                  <a:lnTo>
                    <a:pt x="3586" y="1562"/>
                  </a:lnTo>
                  <a:lnTo>
                    <a:pt x="3123" y="1157"/>
                  </a:lnTo>
                  <a:lnTo>
                    <a:pt x="3123" y="1157"/>
                  </a:lnTo>
                  <a:lnTo>
                    <a:pt x="2429" y="636"/>
                  </a:lnTo>
                  <a:lnTo>
                    <a:pt x="1735" y="290"/>
                  </a:lnTo>
                  <a:lnTo>
                    <a:pt x="1157" y="58"/>
                  </a:lnTo>
                  <a:lnTo>
                    <a:pt x="63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2653;p70">
              <a:extLst>
                <a:ext uri="{FF2B5EF4-FFF2-40B4-BE49-F238E27FC236}">
                  <a16:creationId xmlns:a16="http://schemas.microsoft.com/office/drawing/2014/main" id="{2299FE58-381F-4EC2-B390-C1B62BDFA75B}"/>
                </a:ext>
              </a:extLst>
            </p:cNvPr>
            <p:cNvSpPr/>
            <p:nvPr/>
          </p:nvSpPr>
          <p:spPr>
            <a:xfrm>
              <a:off x="559025" y="3362675"/>
              <a:ext cx="21700" cy="27500"/>
            </a:xfrm>
            <a:custGeom>
              <a:avLst/>
              <a:gdLst/>
              <a:ahLst/>
              <a:cxnLst/>
              <a:rect l="l" t="t" r="r" b="b"/>
              <a:pathLst>
                <a:path w="868" h="1100" extrusionOk="0">
                  <a:moveTo>
                    <a:pt x="810" y="1"/>
                  </a:moveTo>
                  <a:lnTo>
                    <a:pt x="405" y="405"/>
                  </a:lnTo>
                  <a:lnTo>
                    <a:pt x="0" y="752"/>
                  </a:lnTo>
                  <a:lnTo>
                    <a:pt x="405" y="1099"/>
                  </a:lnTo>
                  <a:lnTo>
                    <a:pt x="521" y="1041"/>
                  </a:lnTo>
                  <a:lnTo>
                    <a:pt x="810" y="752"/>
                  </a:lnTo>
                  <a:lnTo>
                    <a:pt x="868" y="579"/>
                  </a:lnTo>
                  <a:lnTo>
                    <a:pt x="868" y="405"/>
                  </a:lnTo>
                  <a:lnTo>
                    <a:pt x="810" y="1"/>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2654;p70">
              <a:extLst>
                <a:ext uri="{FF2B5EF4-FFF2-40B4-BE49-F238E27FC236}">
                  <a16:creationId xmlns:a16="http://schemas.microsoft.com/office/drawing/2014/main" id="{34E4FAFC-9381-4C8D-A123-A5222219933F}"/>
                </a:ext>
              </a:extLst>
            </p:cNvPr>
            <p:cNvSpPr/>
            <p:nvPr/>
          </p:nvSpPr>
          <p:spPr>
            <a:xfrm>
              <a:off x="559025" y="3362675"/>
              <a:ext cx="21700" cy="27500"/>
            </a:xfrm>
            <a:custGeom>
              <a:avLst/>
              <a:gdLst/>
              <a:ahLst/>
              <a:cxnLst/>
              <a:rect l="l" t="t" r="r" b="b"/>
              <a:pathLst>
                <a:path w="868" h="1100" fill="none" extrusionOk="0">
                  <a:moveTo>
                    <a:pt x="810" y="1"/>
                  </a:moveTo>
                  <a:lnTo>
                    <a:pt x="810" y="1"/>
                  </a:lnTo>
                  <a:lnTo>
                    <a:pt x="405" y="405"/>
                  </a:lnTo>
                  <a:lnTo>
                    <a:pt x="0" y="752"/>
                  </a:lnTo>
                  <a:lnTo>
                    <a:pt x="405" y="1099"/>
                  </a:lnTo>
                  <a:lnTo>
                    <a:pt x="405" y="1099"/>
                  </a:lnTo>
                  <a:lnTo>
                    <a:pt x="521" y="1041"/>
                  </a:lnTo>
                  <a:lnTo>
                    <a:pt x="521" y="1041"/>
                  </a:lnTo>
                  <a:lnTo>
                    <a:pt x="810" y="752"/>
                  </a:lnTo>
                  <a:lnTo>
                    <a:pt x="810" y="752"/>
                  </a:lnTo>
                  <a:lnTo>
                    <a:pt x="868" y="579"/>
                  </a:lnTo>
                  <a:lnTo>
                    <a:pt x="868" y="405"/>
                  </a:lnTo>
                  <a:lnTo>
                    <a:pt x="81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2655;p70">
              <a:extLst>
                <a:ext uri="{FF2B5EF4-FFF2-40B4-BE49-F238E27FC236}">
                  <a16:creationId xmlns:a16="http://schemas.microsoft.com/office/drawing/2014/main" id="{259E78A2-6B19-49DD-82A2-82DAF4FC5E28}"/>
                </a:ext>
              </a:extLst>
            </p:cNvPr>
            <p:cNvSpPr/>
            <p:nvPr/>
          </p:nvSpPr>
          <p:spPr>
            <a:xfrm>
              <a:off x="459275" y="3296175"/>
              <a:ext cx="120000" cy="101225"/>
            </a:xfrm>
            <a:custGeom>
              <a:avLst/>
              <a:gdLst/>
              <a:ahLst/>
              <a:cxnLst/>
              <a:rect l="l" t="t" r="r" b="b"/>
              <a:pathLst>
                <a:path w="4800" h="4049" extrusionOk="0">
                  <a:moveTo>
                    <a:pt x="579" y="1"/>
                  </a:moveTo>
                  <a:lnTo>
                    <a:pt x="290" y="59"/>
                  </a:lnTo>
                  <a:lnTo>
                    <a:pt x="116" y="174"/>
                  </a:lnTo>
                  <a:lnTo>
                    <a:pt x="1" y="406"/>
                  </a:lnTo>
                  <a:lnTo>
                    <a:pt x="1" y="637"/>
                  </a:lnTo>
                  <a:lnTo>
                    <a:pt x="116" y="984"/>
                  </a:lnTo>
                  <a:lnTo>
                    <a:pt x="290" y="1331"/>
                  </a:lnTo>
                  <a:lnTo>
                    <a:pt x="521" y="1736"/>
                  </a:lnTo>
                  <a:lnTo>
                    <a:pt x="810" y="2082"/>
                  </a:lnTo>
                  <a:lnTo>
                    <a:pt x="1215" y="2487"/>
                  </a:lnTo>
                  <a:lnTo>
                    <a:pt x="1677" y="2892"/>
                  </a:lnTo>
                  <a:lnTo>
                    <a:pt x="2140" y="3239"/>
                  </a:lnTo>
                  <a:lnTo>
                    <a:pt x="2603" y="3528"/>
                  </a:lnTo>
                  <a:lnTo>
                    <a:pt x="3065" y="3759"/>
                  </a:lnTo>
                  <a:lnTo>
                    <a:pt x="3470" y="3933"/>
                  </a:lnTo>
                  <a:lnTo>
                    <a:pt x="3875" y="3991"/>
                  </a:lnTo>
                  <a:lnTo>
                    <a:pt x="4221" y="4048"/>
                  </a:lnTo>
                  <a:lnTo>
                    <a:pt x="4511" y="3991"/>
                  </a:lnTo>
                  <a:lnTo>
                    <a:pt x="4684" y="3817"/>
                  </a:lnTo>
                  <a:lnTo>
                    <a:pt x="4800" y="3644"/>
                  </a:lnTo>
                  <a:lnTo>
                    <a:pt x="4800" y="3354"/>
                  </a:lnTo>
                  <a:lnTo>
                    <a:pt x="4684" y="3065"/>
                  </a:lnTo>
                  <a:lnTo>
                    <a:pt x="4511" y="2718"/>
                  </a:lnTo>
                  <a:lnTo>
                    <a:pt x="4279" y="2314"/>
                  </a:lnTo>
                  <a:lnTo>
                    <a:pt x="3932" y="1909"/>
                  </a:lnTo>
                  <a:lnTo>
                    <a:pt x="3585" y="1562"/>
                  </a:lnTo>
                  <a:lnTo>
                    <a:pt x="3123" y="1157"/>
                  </a:lnTo>
                  <a:lnTo>
                    <a:pt x="2660" y="810"/>
                  </a:lnTo>
                  <a:lnTo>
                    <a:pt x="2198" y="521"/>
                  </a:lnTo>
                  <a:lnTo>
                    <a:pt x="1735" y="290"/>
                  </a:lnTo>
                  <a:lnTo>
                    <a:pt x="1273" y="117"/>
                  </a:lnTo>
                  <a:lnTo>
                    <a:pt x="926"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2656;p70">
              <a:extLst>
                <a:ext uri="{FF2B5EF4-FFF2-40B4-BE49-F238E27FC236}">
                  <a16:creationId xmlns:a16="http://schemas.microsoft.com/office/drawing/2014/main" id="{D4D3DDF2-57DA-4589-BFA2-8C94D0D7953F}"/>
                </a:ext>
              </a:extLst>
            </p:cNvPr>
            <p:cNvSpPr/>
            <p:nvPr/>
          </p:nvSpPr>
          <p:spPr>
            <a:xfrm>
              <a:off x="463625" y="3303425"/>
              <a:ext cx="108425" cy="91075"/>
            </a:xfrm>
            <a:custGeom>
              <a:avLst/>
              <a:gdLst/>
              <a:ahLst/>
              <a:cxnLst/>
              <a:rect l="l" t="t" r="r" b="b"/>
              <a:pathLst>
                <a:path w="4337" h="3643" extrusionOk="0">
                  <a:moveTo>
                    <a:pt x="173" y="0"/>
                  </a:moveTo>
                  <a:lnTo>
                    <a:pt x="58" y="116"/>
                  </a:lnTo>
                  <a:lnTo>
                    <a:pt x="0" y="289"/>
                  </a:lnTo>
                  <a:lnTo>
                    <a:pt x="0" y="520"/>
                  </a:lnTo>
                  <a:lnTo>
                    <a:pt x="116" y="810"/>
                  </a:lnTo>
                  <a:lnTo>
                    <a:pt x="289" y="1099"/>
                  </a:lnTo>
                  <a:lnTo>
                    <a:pt x="520" y="1446"/>
                  </a:lnTo>
                  <a:lnTo>
                    <a:pt x="810" y="1792"/>
                  </a:lnTo>
                  <a:lnTo>
                    <a:pt x="1156" y="2139"/>
                  </a:lnTo>
                  <a:lnTo>
                    <a:pt x="1561" y="2486"/>
                  </a:lnTo>
                  <a:lnTo>
                    <a:pt x="2024" y="2775"/>
                  </a:lnTo>
                  <a:lnTo>
                    <a:pt x="2429" y="3064"/>
                  </a:lnTo>
                  <a:lnTo>
                    <a:pt x="2833" y="3296"/>
                  </a:lnTo>
                  <a:lnTo>
                    <a:pt x="3238" y="3469"/>
                  </a:lnTo>
                  <a:lnTo>
                    <a:pt x="3585" y="3585"/>
                  </a:lnTo>
                  <a:lnTo>
                    <a:pt x="3874" y="3643"/>
                  </a:lnTo>
                  <a:lnTo>
                    <a:pt x="4105" y="3585"/>
                  </a:lnTo>
                  <a:lnTo>
                    <a:pt x="4279" y="3469"/>
                  </a:lnTo>
                  <a:lnTo>
                    <a:pt x="4337" y="3296"/>
                  </a:lnTo>
                  <a:lnTo>
                    <a:pt x="4279" y="3122"/>
                  </a:lnTo>
                  <a:lnTo>
                    <a:pt x="4221" y="2833"/>
                  </a:lnTo>
                  <a:lnTo>
                    <a:pt x="4047" y="2544"/>
                  </a:lnTo>
                  <a:lnTo>
                    <a:pt x="3816" y="2197"/>
                  </a:lnTo>
                  <a:lnTo>
                    <a:pt x="3469" y="1850"/>
                  </a:lnTo>
                  <a:lnTo>
                    <a:pt x="3122" y="1503"/>
                  </a:lnTo>
                  <a:lnTo>
                    <a:pt x="2718" y="1156"/>
                  </a:lnTo>
                  <a:lnTo>
                    <a:pt x="2255" y="810"/>
                  </a:lnTo>
                  <a:lnTo>
                    <a:pt x="1850" y="520"/>
                  </a:lnTo>
                  <a:lnTo>
                    <a:pt x="1446" y="289"/>
                  </a:lnTo>
                  <a:lnTo>
                    <a:pt x="1041" y="116"/>
                  </a:lnTo>
                  <a:lnTo>
                    <a:pt x="694" y="58"/>
                  </a:lnTo>
                  <a:lnTo>
                    <a:pt x="405" y="0"/>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2657;p70">
              <a:extLst>
                <a:ext uri="{FF2B5EF4-FFF2-40B4-BE49-F238E27FC236}">
                  <a16:creationId xmlns:a16="http://schemas.microsoft.com/office/drawing/2014/main" id="{EC3BB81B-C78F-47D6-BE2B-C9F5283E9FB9}"/>
                </a:ext>
              </a:extLst>
            </p:cNvPr>
            <p:cNvSpPr/>
            <p:nvPr/>
          </p:nvSpPr>
          <p:spPr>
            <a:xfrm>
              <a:off x="918950" y="3161750"/>
              <a:ext cx="161925" cy="205300"/>
            </a:xfrm>
            <a:custGeom>
              <a:avLst/>
              <a:gdLst/>
              <a:ahLst/>
              <a:cxnLst/>
              <a:rect l="l" t="t" r="r" b="b"/>
              <a:pathLst>
                <a:path w="6477" h="8212" extrusionOk="0">
                  <a:moveTo>
                    <a:pt x="1" y="1"/>
                  </a:moveTo>
                  <a:lnTo>
                    <a:pt x="116" y="116"/>
                  </a:lnTo>
                  <a:lnTo>
                    <a:pt x="347" y="579"/>
                  </a:lnTo>
                  <a:lnTo>
                    <a:pt x="521" y="1041"/>
                  </a:lnTo>
                  <a:lnTo>
                    <a:pt x="694" y="1504"/>
                  </a:lnTo>
                  <a:lnTo>
                    <a:pt x="868" y="1967"/>
                  </a:lnTo>
                  <a:lnTo>
                    <a:pt x="1041" y="2949"/>
                  </a:lnTo>
                  <a:lnTo>
                    <a:pt x="1099" y="3990"/>
                  </a:lnTo>
                  <a:lnTo>
                    <a:pt x="1041" y="4973"/>
                  </a:lnTo>
                  <a:lnTo>
                    <a:pt x="926" y="6014"/>
                  </a:lnTo>
                  <a:lnTo>
                    <a:pt x="694" y="6997"/>
                  </a:lnTo>
                  <a:lnTo>
                    <a:pt x="463" y="7980"/>
                  </a:lnTo>
                  <a:lnTo>
                    <a:pt x="3528" y="8211"/>
                  </a:lnTo>
                  <a:lnTo>
                    <a:pt x="3643" y="7922"/>
                  </a:lnTo>
                  <a:lnTo>
                    <a:pt x="4164" y="7170"/>
                  </a:lnTo>
                  <a:lnTo>
                    <a:pt x="5089" y="5898"/>
                  </a:lnTo>
                  <a:lnTo>
                    <a:pt x="5725" y="5147"/>
                  </a:lnTo>
                  <a:lnTo>
                    <a:pt x="6476" y="4337"/>
                  </a:lnTo>
                  <a:lnTo>
                    <a:pt x="6361" y="4164"/>
                  </a:lnTo>
                  <a:lnTo>
                    <a:pt x="6187" y="3701"/>
                  </a:lnTo>
                  <a:lnTo>
                    <a:pt x="5783" y="3065"/>
                  </a:lnTo>
                  <a:lnTo>
                    <a:pt x="5494" y="2660"/>
                  </a:lnTo>
                  <a:lnTo>
                    <a:pt x="5147" y="2313"/>
                  </a:lnTo>
                  <a:lnTo>
                    <a:pt x="4742" y="1909"/>
                  </a:lnTo>
                  <a:lnTo>
                    <a:pt x="4279" y="1504"/>
                  </a:lnTo>
                  <a:lnTo>
                    <a:pt x="3759" y="1157"/>
                  </a:lnTo>
                  <a:lnTo>
                    <a:pt x="3181" y="810"/>
                  </a:lnTo>
                  <a:lnTo>
                    <a:pt x="2487" y="521"/>
                  </a:lnTo>
                  <a:lnTo>
                    <a:pt x="1793" y="290"/>
                  </a:lnTo>
                  <a:lnTo>
                    <a:pt x="926" y="116"/>
                  </a:lnTo>
                  <a:lnTo>
                    <a:pt x="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2658;p70">
              <a:extLst>
                <a:ext uri="{FF2B5EF4-FFF2-40B4-BE49-F238E27FC236}">
                  <a16:creationId xmlns:a16="http://schemas.microsoft.com/office/drawing/2014/main" id="{3F528DF6-A4FB-42BF-983E-3F7C2CD4973F}"/>
                </a:ext>
              </a:extLst>
            </p:cNvPr>
            <p:cNvSpPr/>
            <p:nvPr/>
          </p:nvSpPr>
          <p:spPr>
            <a:xfrm>
              <a:off x="687675" y="3222475"/>
              <a:ext cx="131550" cy="130100"/>
            </a:xfrm>
            <a:custGeom>
              <a:avLst/>
              <a:gdLst/>
              <a:ahLst/>
              <a:cxnLst/>
              <a:rect l="l" t="t" r="r" b="b"/>
              <a:pathLst>
                <a:path w="5262" h="5204" extrusionOk="0">
                  <a:moveTo>
                    <a:pt x="1041" y="0"/>
                  </a:moveTo>
                  <a:lnTo>
                    <a:pt x="521" y="578"/>
                  </a:lnTo>
                  <a:lnTo>
                    <a:pt x="232" y="1041"/>
                  </a:lnTo>
                  <a:lnTo>
                    <a:pt x="58" y="1388"/>
                  </a:lnTo>
                  <a:lnTo>
                    <a:pt x="0" y="1503"/>
                  </a:lnTo>
                  <a:lnTo>
                    <a:pt x="1041" y="3238"/>
                  </a:lnTo>
                  <a:lnTo>
                    <a:pt x="1619" y="4279"/>
                  </a:lnTo>
                  <a:lnTo>
                    <a:pt x="1793" y="4799"/>
                  </a:lnTo>
                  <a:lnTo>
                    <a:pt x="1851" y="4915"/>
                  </a:lnTo>
                  <a:lnTo>
                    <a:pt x="5262" y="5204"/>
                  </a:lnTo>
                  <a:lnTo>
                    <a:pt x="4973" y="4394"/>
                  </a:lnTo>
                  <a:lnTo>
                    <a:pt x="4626" y="3585"/>
                  </a:lnTo>
                  <a:lnTo>
                    <a:pt x="4163" y="2833"/>
                  </a:lnTo>
                  <a:lnTo>
                    <a:pt x="3701" y="2139"/>
                  </a:lnTo>
                  <a:lnTo>
                    <a:pt x="3123" y="1503"/>
                  </a:lnTo>
                  <a:lnTo>
                    <a:pt x="2544" y="925"/>
                  </a:lnTo>
                  <a:lnTo>
                    <a:pt x="1851" y="463"/>
                  </a:lnTo>
                  <a:lnTo>
                    <a:pt x="1099" y="58"/>
                  </a:lnTo>
                  <a:lnTo>
                    <a:pt x="1041"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2659;p70">
              <a:extLst>
                <a:ext uri="{FF2B5EF4-FFF2-40B4-BE49-F238E27FC236}">
                  <a16:creationId xmlns:a16="http://schemas.microsoft.com/office/drawing/2014/main" id="{A0CBFC53-1FC0-423C-B960-A250A3822600}"/>
                </a:ext>
              </a:extLst>
            </p:cNvPr>
            <p:cNvSpPr/>
            <p:nvPr/>
          </p:nvSpPr>
          <p:spPr>
            <a:xfrm>
              <a:off x="723800" y="3238375"/>
              <a:ext cx="303600" cy="183600"/>
            </a:xfrm>
            <a:custGeom>
              <a:avLst/>
              <a:gdLst/>
              <a:ahLst/>
              <a:cxnLst/>
              <a:rect l="l" t="t" r="r" b="b"/>
              <a:pathLst>
                <a:path w="12144" h="7344" extrusionOk="0">
                  <a:moveTo>
                    <a:pt x="4742" y="0"/>
                  </a:moveTo>
                  <a:lnTo>
                    <a:pt x="4164" y="116"/>
                  </a:lnTo>
                  <a:lnTo>
                    <a:pt x="3586" y="174"/>
                  </a:lnTo>
                  <a:lnTo>
                    <a:pt x="3065" y="347"/>
                  </a:lnTo>
                  <a:lnTo>
                    <a:pt x="2603" y="463"/>
                  </a:lnTo>
                  <a:lnTo>
                    <a:pt x="2140" y="694"/>
                  </a:lnTo>
                  <a:lnTo>
                    <a:pt x="1735" y="867"/>
                  </a:lnTo>
                  <a:lnTo>
                    <a:pt x="1331" y="1099"/>
                  </a:lnTo>
                  <a:lnTo>
                    <a:pt x="984" y="1388"/>
                  </a:lnTo>
                  <a:lnTo>
                    <a:pt x="695" y="1677"/>
                  </a:lnTo>
                  <a:lnTo>
                    <a:pt x="463" y="1966"/>
                  </a:lnTo>
                  <a:lnTo>
                    <a:pt x="232" y="2313"/>
                  </a:lnTo>
                  <a:lnTo>
                    <a:pt x="116" y="2660"/>
                  </a:lnTo>
                  <a:lnTo>
                    <a:pt x="59" y="3065"/>
                  </a:lnTo>
                  <a:lnTo>
                    <a:pt x="1" y="3412"/>
                  </a:lnTo>
                  <a:lnTo>
                    <a:pt x="59" y="3758"/>
                  </a:lnTo>
                  <a:lnTo>
                    <a:pt x="174" y="4163"/>
                  </a:lnTo>
                  <a:lnTo>
                    <a:pt x="348" y="4510"/>
                  </a:lnTo>
                  <a:lnTo>
                    <a:pt x="521" y="4857"/>
                  </a:lnTo>
                  <a:lnTo>
                    <a:pt x="810" y="5146"/>
                  </a:lnTo>
                  <a:lnTo>
                    <a:pt x="1099" y="5493"/>
                  </a:lnTo>
                  <a:lnTo>
                    <a:pt x="1504" y="5782"/>
                  </a:lnTo>
                  <a:lnTo>
                    <a:pt x="1851" y="6071"/>
                  </a:lnTo>
                  <a:lnTo>
                    <a:pt x="2314" y="6303"/>
                  </a:lnTo>
                  <a:lnTo>
                    <a:pt x="2776" y="6534"/>
                  </a:lnTo>
                  <a:lnTo>
                    <a:pt x="3297" y="6765"/>
                  </a:lnTo>
                  <a:lnTo>
                    <a:pt x="3817" y="6939"/>
                  </a:lnTo>
                  <a:lnTo>
                    <a:pt x="4395" y="7112"/>
                  </a:lnTo>
                  <a:lnTo>
                    <a:pt x="4973" y="7228"/>
                  </a:lnTo>
                  <a:lnTo>
                    <a:pt x="5609" y="7285"/>
                  </a:lnTo>
                  <a:lnTo>
                    <a:pt x="6245" y="7343"/>
                  </a:lnTo>
                  <a:lnTo>
                    <a:pt x="6824" y="7343"/>
                  </a:lnTo>
                  <a:lnTo>
                    <a:pt x="7402" y="7285"/>
                  </a:lnTo>
                  <a:lnTo>
                    <a:pt x="7980" y="7228"/>
                  </a:lnTo>
                  <a:lnTo>
                    <a:pt x="8558" y="7170"/>
                  </a:lnTo>
                  <a:lnTo>
                    <a:pt x="9079" y="6996"/>
                  </a:lnTo>
                  <a:lnTo>
                    <a:pt x="9541" y="6881"/>
                  </a:lnTo>
                  <a:lnTo>
                    <a:pt x="10004" y="6649"/>
                  </a:lnTo>
                  <a:lnTo>
                    <a:pt x="10408" y="6476"/>
                  </a:lnTo>
                  <a:lnTo>
                    <a:pt x="10813" y="6187"/>
                  </a:lnTo>
                  <a:lnTo>
                    <a:pt x="11160" y="5956"/>
                  </a:lnTo>
                  <a:lnTo>
                    <a:pt x="11449" y="5666"/>
                  </a:lnTo>
                  <a:lnTo>
                    <a:pt x="11681" y="5320"/>
                  </a:lnTo>
                  <a:lnTo>
                    <a:pt x="11912" y="5030"/>
                  </a:lnTo>
                  <a:lnTo>
                    <a:pt x="12027" y="4684"/>
                  </a:lnTo>
                  <a:lnTo>
                    <a:pt x="12085" y="4279"/>
                  </a:lnTo>
                  <a:lnTo>
                    <a:pt x="12143" y="3932"/>
                  </a:lnTo>
                  <a:lnTo>
                    <a:pt x="12085" y="3585"/>
                  </a:lnTo>
                  <a:lnTo>
                    <a:pt x="11970" y="3180"/>
                  </a:lnTo>
                  <a:lnTo>
                    <a:pt x="11796" y="2833"/>
                  </a:lnTo>
                  <a:lnTo>
                    <a:pt x="11623" y="2486"/>
                  </a:lnTo>
                  <a:lnTo>
                    <a:pt x="11334" y="2197"/>
                  </a:lnTo>
                  <a:lnTo>
                    <a:pt x="11045" y="1850"/>
                  </a:lnTo>
                  <a:lnTo>
                    <a:pt x="10698" y="1561"/>
                  </a:lnTo>
                  <a:lnTo>
                    <a:pt x="10293" y="1272"/>
                  </a:lnTo>
                  <a:lnTo>
                    <a:pt x="9830" y="1041"/>
                  </a:lnTo>
                  <a:lnTo>
                    <a:pt x="9368" y="810"/>
                  </a:lnTo>
                  <a:lnTo>
                    <a:pt x="8847" y="578"/>
                  </a:lnTo>
                  <a:lnTo>
                    <a:pt x="8327" y="405"/>
                  </a:lnTo>
                  <a:lnTo>
                    <a:pt x="7749" y="231"/>
                  </a:lnTo>
                  <a:lnTo>
                    <a:pt x="7171" y="116"/>
                  </a:lnTo>
                  <a:lnTo>
                    <a:pt x="6535" y="58"/>
                  </a:lnTo>
                  <a:lnTo>
                    <a:pt x="5898" y="0"/>
                  </a:lnTo>
                  <a:close/>
                </a:path>
              </a:pathLst>
            </a:custGeom>
            <a:solidFill>
              <a:srgbClr val="909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2660;p70">
              <a:extLst>
                <a:ext uri="{FF2B5EF4-FFF2-40B4-BE49-F238E27FC236}">
                  <a16:creationId xmlns:a16="http://schemas.microsoft.com/office/drawing/2014/main" id="{71EF25A6-1181-4068-9FF1-54450BA57282}"/>
                </a:ext>
              </a:extLst>
            </p:cNvPr>
            <p:cNvSpPr/>
            <p:nvPr/>
          </p:nvSpPr>
          <p:spPr>
            <a:xfrm>
              <a:off x="723800" y="3252825"/>
              <a:ext cx="302150" cy="169150"/>
            </a:xfrm>
            <a:custGeom>
              <a:avLst/>
              <a:gdLst/>
              <a:ahLst/>
              <a:cxnLst/>
              <a:rect l="l" t="t" r="r" b="b"/>
              <a:pathLst>
                <a:path w="12086" h="6766" extrusionOk="0">
                  <a:moveTo>
                    <a:pt x="5262" y="0"/>
                  </a:moveTo>
                  <a:lnTo>
                    <a:pt x="4106" y="58"/>
                  </a:lnTo>
                  <a:lnTo>
                    <a:pt x="3007" y="232"/>
                  </a:lnTo>
                  <a:lnTo>
                    <a:pt x="2545" y="405"/>
                  </a:lnTo>
                  <a:lnTo>
                    <a:pt x="2082" y="579"/>
                  </a:lnTo>
                  <a:lnTo>
                    <a:pt x="1678" y="752"/>
                  </a:lnTo>
                  <a:lnTo>
                    <a:pt x="1273" y="983"/>
                  </a:lnTo>
                  <a:lnTo>
                    <a:pt x="926" y="1215"/>
                  </a:lnTo>
                  <a:lnTo>
                    <a:pt x="637" y="1504"/>
                  </a:lnTo>
                  <a:lnTo>
                    <a:pt x="406" y="1793"/>
                  </a:lnTo>
                  <a:lnTo>
                    <a:pt x="232" y="2082"/>
                  </a:lnTo>
                  <a:lnTo>
                    <a:pt x="59" y="2429"/>
                  </a:lnTo>
                  <a:lnTo>
                    <a:pt x="1" y="2718"/>
                  </a:lnTo>
                  <a:lnTo>
                    <a:pt x="1" y="3065"/>
                  </a:lnTo>
                  <a:lnTo>
                    <a:pt x="59" y="3412"/>
                  </a:lnTo>
                  <a:lnTo>
                    <a:pt x="174" y="3759"/>
                  </a:lnTo>
                  <a:lnTo>
                    <a:pt x="290" y="4106"/>
                  </a:lnTo>
                  <a:lnTo>
                    <a:pt x="521" y="4395"/>
                  </a:lnTo>
                  <a:lnTo>
                    <a:pt x="810" y="4684"/>
                  </a:lnTo>
                  <a:lnTo>
                    <a:pt x="1099" y="5031"/>
                  </a:lnTo>
                  <a:lnTo>
                    <a:pt x="1446" y="5262"/>
                  </a:lnTo>
                  <a:lnTo>
                    <a:pt x="1851" y="5551"/>
                  </a:lnTo>
                  <a:lnTo>
                    <a:pt x="2314" y="5782"/>
                  </a:lnTo>
                  <a:lnTo>
                    <a:pt x="2776" y="6014"/>
                  </a:lnTo>
                  <a:lnTo>
                    <a:pt x="3297" y="6187"/>
                  </a:lnTo>
                  <a:lnTo>
                    <a:pt x="4395" y="6534"/>
                  </a:lnTo>
                  <a:lnTo>
                    <a:pt x="4973" y="6650"/>
                  </a:lnTo>
                  <a:lnTo>
                    <a:pt x="5609" y="6707"/>
                  </a:lnTo>
                  <a:lnTo>
                    <a:pt x="6245" y="6765"/>
                  </a:lnTo>
                  <a:lnTo>
                    <a:pt x="6824" y="6765"/>
                  </a:lnTo>
                  <a:lnTo>
                    <a:pt x="7980" y="6707"/>
                  </a:lnTo>
                  <a:lnTo>
                    <a:pt x="9021" y="6476"/>
                  </a:lnTo>
                  <a:lnTo>
                    <a:pt x="9541" y="6361"/>
                  </a:lnTo>
                  <a:lnTo>
                    <a:pt x="10004" y="6187"/>
                  </a:lnTo>
                  <a:lnTo>
                    <a:pt x="10408" y="5956"/>
                  </a:lnTo>
                  <a:lnTo>
                    <a:pt x="10813" y="5782"/>
                  </a:lnTo>
                  <a:lnTo>
                    <a:pt x="11160" y="5493"/>
                  </a:lnTo>
                  <a:lnTo>
                    <a:pt x="11449" y="5262"/>
                  </a:lnTo>
                  <a:lnTo>
                    <a:pt x="11681" y="4973"/>
                  </a:lnTo>
                  <a:lnTo>
                    <a:pt x="11854" y="4684"/>
                  </a:lnTo>
                  <a:lnTo>
                    <a:pt x="11970" y="4337"/>
                  </a:lnTo>
                  <a:lnTo>
                    <a:pt x="12085" y="3990"/>
                  </a:lnTo>
                  <a:lnTo>
                    <a:pt x="12085" y="3643"/>
                  </a:lnTo>
                  <a:lnTo>
                    <a:pt x="12027" y="3296"/>
                  </a:lnTo>
                  <a:lnTo>
                    <a:pt x="11912" y="3007"/>
                  </a:lnTo>
                  <a:lnTo>
                    <a:pt x="11796" y="2660"/>
                  </a:lnTo>
                  <a:lnTo>
                    <a:pt x="11565" y="2313"/>
                  </a:lnTo>
                  <a:lnTo>
                    <a:pt x="11276" y="2024"/>
                  </a:lnTo>
                  <a:lnTo>
                    <a:pt x="10987" y="1735"/>
                  </a:lnTo>
                  <a:lnTo>
                    <a:pt x="10640" y="1446"/>
                  </a:lnTo>
                  <a:lnTo>
                    <a:pt x="10235" y="1215"/>
                  </a:lnTo>
                  <a:lnTo>
                    <a:pt x="9772" y="983"/>
                  </a:lnTo>
                  <a:lnTo>
                    <a:pt x="9310" y="752"/>
                  </a:lnTo>
                  <a:lnTo>
                    <a:pt x="8790" y="521"/>
                  </a:lnTo>
                  <a:lnTo>
                    <a:pt x="7691" y="232"/>
                  </a:lnTo>
                  <a:lnTo>
                    <a:pt x="7113" y="116"/>
                  </a:lnTo>
                  <a:lnTo>
                    <a:pt x="6477" y="58"/>
                  </a:lnTo>
                  <a:lnTo>
                    <a:pt x="5841"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2661;p70">
              <a:extLst>
                <a:ext uri="{FF2B5EF4-FFF2-40B4-BE49-F238E27FC236}">
                  <a16:creationId xmlns:a16="http://schemas.microsoft.com/office/drawing/2014/main" id="{B1F098DB-9EC2-4A5F-87C3-3AF96FF30986}"/>
                </a:ext>
              </a:extLst>
            </p:cNvPr>
            <p:cNvSpPr/>
            <p:nvPr/>
          </p:nvSpPr>
          <p:spPr>
            <a:xfrm>
              <a:off x="732475" y="3271600"/>
              <a:ext cx="277575" cy="140250"/>
            </a:xfrm>
            <a:custGeom>
              <a:avLst/>
              <a:gdLst/>
              <a:ahLst/>
              <a:cxnLst/>
              <a:rect l="l" t="t" r="r" b="b"/>
              <a:pathLst>
                <a:path w="11103" h="5610" extrusionOk="0">
                  <a:moveTo>
                    <a:pt x="4742" y="1"/>
                  </a:moveTo>
                  <a:lnTo>
                    <a:pt x="3643" y="117"/>
                  </a:lnTo>
                  <a:lnTo>
                    <a:pt x="2660" y="290"/>
                  </a:lnTo>
                  <a:lnTo>
                    <a:pt x="1793" y="579"/>
                  </a:lnTo>
                  <a:lnTo>
                    <a:pt x="1099" y="926"/>
                  </a:lnTo>
                  <a:lnTo>
                    <a:pt x="810" y="1100"/>
                  </a:lnTo>
                  <a:lnTo>
                    <a:pt x="521" y="1331"/>
                  </a:lnTo>
                  <a:lnTo>
                    <a:pt x="348" y="1562"/>
                  </a:lnTo>
                  <a:lnTo>
                    <a:pt x="174" y="1851"/>
                  </a:lnTo>
                  <a:lnTo>
                    <a:pt x="59" y="2083"/>
                  </a:lnTo>
                  <a:lnTo>
                    <a:pt x="1" y="2372"/>
                  </a:lnTo>
                  <a:lnTo>
                    <a:pt x="1" y="2661"/>
                  </a:lnTo>
                  <a:lnTo>
                    <a:pt x="59" y="2950"/>
                  </a:lnTo>
                  <a:lnTo>
                    <a:pt x="174" y="3239"/>
                  </a:lnTo>
                  <a:lnTo>
                    <a:pt x="290" y="3528"/>
                  </a:lnTo>
                  <a:lnTo>
                    <a:pt x="521" y="3759"/>
                  </a:lnTo>
                  <a:lnTo>
                    <a:pt x="752" y="3991"/>
                  </a:lnTo>
                  <a:lnTo>
                    <a:pt x="1099" y="4280"/>
                  </a:lnTo>
                  <a:lnTo>
                    <a:pt x="1388" y="4453"/>
                  </a:lnTo>
                  <a:lnTo>
                    <a:pt x="2198" y="4858"/>
                  </a:lnTo>
                  <a:lnTo>
                    <a:pt x="3123" y="5205"/>
                  </a:lnTo>
                  <a:lnTo>
                    <a:pt x="4164" y="5436"/>
                  </a:lnTo>
                  <a:lnTo>
                    <a:pt x="5262" y="5610"/>
                  </a:lnTo>
                  <a:lnTo>
                    <a:pt x="6419" y="5610"/>
                  </a:lnTo>
                  <a:lnTo>
                    <a:pt x="7460" y="5552"/>
                  </a:lnTo>
                  <a:lnTo>
                    <a:pt x="8443" y="5378"/>
                  </a:lnTo>
                  <a:lnTo>
                    <a:pt x="9310" y="5089"/>
                  </a:lnTo>
                  <a:lnTo>
                    <a:pt x="10004" y="4742"/>
                  </a:lnTo>
                  <a:lnTo>
                    <a:pt x="10293" y="4511"/>
                  </a:lnTo>
                  <a:lnTo>
                    <a:pt x="10582" y="4337"/>
                  </a:lnTo>
                  <a:lnTo>
                    <a:pt x="10813" y="4048"/>
                  </a:lnTo>
                  <a:lnTo>
                    <a:pt x="10929" y="3817"/>
                  </a:lnTo>
                  <a:lnTo>
                    <a:pt x="11044" y="3528"/>
                  </a:lnTo>
                  <a:lnTo>
                    <a:pt x="11102" y="3297"/>
                  </a:lnTo>
                  <a:lnTo>
                    <a:pt x="11102" y="3008"/>
                  </a:lnTo>
                  <a:lnTo>
                    <a:pt x="11102" y="2719"/>
                  </a:lnTo>
                  <a:lnTo>
                    <a:pt x="10987" y="2429"/>
                  </a:lnTo>
                  <a:lnTo>
                    <a:pt x="10813" y="2140"/>
                  </a:lnTo>
                  <a:lnTo>
                    <a:pt x="10582" y="1909"/>
                  </a:lnTo>
                  <a:lnTo>
                    <a:pt x="10351" y="1620"/>
                  </a:lnTo>
                  <a:lnTo>
                    <a:pt x="10061" y="1389"/>
                  </a:lnTo>
                  <a:lnTo>
                    <a:pt x="9715" y="1157"/>
                  </a:lnTo>
                  <a:lnTo>
                    <a:pt x="8905" y="753"/>
                  </a:lnTo>
                  <a:lnTo>
                    <a:pt x="7980" y="464"/>
                  </a:lnTo>
                  <a:lnTo>
                    <a:pt x="6939" y="174"/>
                  </a:lnTo>
                  <a:lnTo>
                    <a:pt x="5841" y="59"/>
                  </a:lnTo>
                  <a:lnTo>
                    <a:pt x="4742"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2662;p70">
              <a:extLst>
                <a:ext uri="{FF2B5EF4-FFF2-40B4-BE49-F238E27FC236}">
                  <a16:creationId xmlns:a16="http://schemas.microsoft.com/office/drawing/2014/main" id="{DB992733-7219-4BEC-B568-DA3AB85C15F6}"/>
                </a:ext>
              </a:extLst>
            </p:cNvPr>
            <p:cNvSpPr/>
            <p:nvPr/>
          </p:nvSpPr>
          <p:spPr>
            <a:xfrm>
              <a:off x="732475" y="3287500"/>
              <a:ext cx="277575" cy="124350"/>
            </a:xfrm>
            <a:custGeom>
              <a:avLst/>
              <a:gdLst/>
              <a:ahLst/>
              <a:cxnLst/>
              <a:rect l="l" t="t" r="r" b="b"/>
              <a:pathLst>
                <a:path w="11103" h="4974" extrusionOk="0">
                  <a:moveTo>
                    <a:pt x="1620" y="1"/>
                  </a:moveTo>
                  <a:lnTo>
                    <a:pt x="984" y="348"/>
                  </a:lnTo>
                  <a:lnTo>
                    <a:pt x="695" y="579"/>
                  </a:lnTo>
                  <a:lnTo>
                    <a:pt x="463" y="753"/>
                  </a:lnTo>
                  <a:lnTo>
                    <a:pt x="290" y="984"/>
                  </a:lnTo>
                  <a:lnTo>
                    <a:pt x="116" y="1215"/>
                  </a:lnTo>
                  <a:lnTo>
                    <a:pt x="59" y="1504"/>
                  </a:lnTo>
                  <a:lnTo>
                    <a:pt x="1" y="1736"/>
                  </a:lnTo>
                  <a:lnTo>
                    <a:pt x="1" y="2025"/>
                  </a:lnTo>
                  <a:lnTo>
                    <a:pt x="59" y="2314"/>
                  </a:lnTo>
                  <a:lnTo>
                    <a:pt x="174" y="2603"/>
                  </a:lnTo>
                  <a:lnTo>
                    <a:pt x="290" y="2892"/>
                  </a:lnTo>
                  <a:lnTo>
                    <a:pt x="521" y="3123"/>
                  </a:lnTo>
                  <a:lnTo>
                    <a:pt x="752" y="3355"/>
                  </a:lnTo>
                  <a:lnTo>
                    <a:pt x="1099" y="3644"/>
                  </a:lnTo>
                  <a:lnTo>
                    <a:pt x="1388" y="3817"/>
                  </a:lnTo>
                  <a:lnTo>
                    <a:pt x="2198" y="4222"/>
                  </a:lnTo>
                  <a:lnTo>
                    <a:pt x="3123" y="4569"/>
                  </a:lnTo>
                  <a:lnTo>
                    <a:pt x="4164" y="4800"/>
                  </a:lnTo>
                  <a:lnTo>
                    <a:pt x="5262" y="4974"/>
                  </a:lnTo>
                  <a:lnTo>
                    <a:pt x="6361" y="4974"/>
                  </a:lnTo>
                  <a:lnTo>
                    <a:pt x="7402" y="4916"/>
                  </a:lnTo>
                  <a:lnTo>
                    <a:pt x="8385" y="4742"/>
                  </a:lnTo>
                  <a:lnTo>
                    <a:pt x="9194" y="4511"/>
                  </a:lnTo>
                  <a:lnTo>
                    <a:pt x="9946" y="4164"/>
                  </a:lnTo>
                  <a:lnTo>
                    <a:pt x="10235" y="3933"/>
                  </a:lnTo>
                  <a:lnTo>
                    <a:pt x="10524" y="3759"/>
                  </a:lnTo>
                  <a:lnTo>
                    <a:pt x="10755" y="3528"/>
                  </a:lnTo>
                  <a:lnTo>
                    <a:pt x="10929" y="3297"/>
                  </a:lnTo>
                  <a:lnTo>
                    <a:pt x="11044" y="3008"/>
                  </a:lnTo>
                  <a:lnTo>
                    <a:pt x="11102" y="2776"/>
                  </a:lnTo>
                  <a:lnTo>
                    <a:pt x="10351" y="2950"/>
                  </a:lnTo>
                  <a:lnTo>
                    <a:pt x="9599" y="3123"/>
                  </a:lnTo>
                  <a:lnTo>
                    <a:pt x="8789" y="3239"/>
                  </a:lnTo>
                  <a:lnTo>
                    <a:pt x="7980" y="3297"/>
                  </a:lnTo>
                  <a:lnTo>
                    <a:pt x="7055" y="3297"/>
                  </a:lnTo>
                  <a:lnTo>
                    <a:pt x="6130" y="3123"/>
                  </a:lnTo>
                  <a:lnTo>
                    <a:pt x="5205" y="2834"/>
                  </a:lnTo>
                  <a:lnTo>
                    <a:pt x="4337" y="2487"/>
                  </a:lnTo>
                  <a:lnTo>
                    <a:pt x="3528" y="1967"/>
                  </a:lnTo>
                  <a:lnTo>
                    <a:pt x="2834" y="1389"/>
                  </a:lnTo>
                  <a:lnTo>
                    <a:pt x="2140" y="753"/>
                  </a:lnTo>
                  <a:lnTo>
                    <a:pt x="1620"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2663;p70">
              <a:extLst>
                <a:ext uri="{FF2B5EF4-FFF2-40B4-BE49-F238E27FC236}">
                  <a16:creationId xmlns:a16="http://schemas.microsoft.com/office/drawing/2014/main" id="{688BE684-90D4-401A-ACFC-EB26C085EDD4}"/>
                </a:ext>
              </a:extLst>
            </p:cNvPr>
            <p:cNvSpPr/>
            <p:nvPr/>
          </p:nvSpPr>
          <p:spPr>
            <a:xfrm>
              <a:off x="997000" y="2227950"/>
              <a:ext cx="190850" cy="169150"/>
            </a:xfrm>
            <a:custGeom>
              <a:avLst/>
              <a:gdLst/>
              <a:ahLst/>
              <a:cxnLst/>
              <a:rect l="l" t="t" r="r" b="b"/>
              <a:pathLst>
                <a:path w="7634" h="6766" extrusionOk="0">
                  <a:moveTo>
                    <a:pt x="2834" y="1"/>
                  </a:moveTo>
                  <a:lnTo>
                    <a:pt x="2314" y="348"/>
                  </a:lnTo>
                  <a:lnTo>
                    <a:pt x="1793" y="579"/>
                  </a:lnTo>
                  <a:lnTo>
                    <a:pt x="1331" y="810"/>
                  </a:lnTo>
                  <a:lnTo>
                    <a:pt x="926" y="926"/>
                  </a:lnTo>
                  <a:lnTo>
                    <a:pt x="290" y="1099"/>
                  </a:lnTo>
                  <a:lnTo>
                    <a:pt x="1" y="1157"/>
                  </a:lnTo>
                  <a:lnTo>
                    <a:pt x="117" y="1735"/>
                  </a:lnTo>
                  <a:lnTo>
                    <a:pt x="290" y="2256"/>
                  </a:lnTo>
                  <a:lnTo>
                    <a:pt x="463" y="2776"/>
                  </a:lnTo>
                  <a:lnTo>
                    <a:pt x="637" y="3239"/>
                  </a:lnTo>
                  <a:lnTo>
                    <a:pt x="1099" y="4048"/>
                  </a:lnTo>
                  <a:lnTo>
                    <a:pt x="1620" y="4684"/>
                  </a:lnTo>
                  <a:lnTo>
                    <a:pt x="2198" y="5262"/>
                  </a:lnTo>
                  <a:lnTo>
                    <a:pt x="2776" y="5725"/>
                  </a:lnTo>
                  <a:lnTo>
                    <a:pt x="3354" y="6072"/>
                  </a:lnTo>
                  <a:lnTo>
                    <a:pt x="3991" y="6361"/>
                  </a:lnTo>
                  <a:lnTo>
                    <a:pt x="4627" y="6535"/>
                  </a:lnTo>
                  <a:lnTo>
                    <a:pt x="5205" y="6650"/>
                  </a:lnTo>
                  <a:lnTo>
                    <a:pt x="5725" y="6708"/>
                  </a:lnTo>
                  <a:lnTo>
                    <a:pt x="6188" y="6766"/>
                  </a:lnTo>
                  <a:lnTo>
                    <a:pt x="7113" y="6766"/>
                  </a:lnTo>
                  <a:lnTo>
                    <a:pt x="7286" y="5494"/>
                  </a:lnTo>
                  <a:lnTo>
                    <a:pt x="7402" y="4684"/>
                  </a:lnTo>
                  <a:lnTo>
                    <a:pt x="7575" y="4222"/>
                  </a:lnTo>
                  <a:lnTo>
                    <a:pt x="7633" y="4048"/>
                  </a:lnTo>
                  <a:lnTo>
                    <a:pt x="2834" y="1"/>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2664;p70">
              <a:extLst>
                <a:ext uri="{FF2B5EF4-FFF2-40B4-BE49-F238E27FC236}">
                  <a16:creationId xmlns:a16="http://schemas.microsoft.com/office/drawing/2014/main" id="{432D6571-09B4-410E-B648-AAF8E60B82A6}"/>
                </a:ext>
              </a:extLst>
            </p:cNvPr>
            <p:cNvSpPr/>
            <p:nvPr/>
          </p:nvSpPr>
          <p:spPr>
            <a:xfrm>
              <a:off x="997000" y="2227950"/>
              <a:ext cx="190850" cy="169150"/>
            </a:xfrm>
            <a:custGeom>
              <a:avLst/>
              <a:gdLst/>
              <a:ahLst/>
              <a:cxnLst/>
              <a:rect l="l" t="t" r="r" b="b"/>
              <a:pathLst>
                <a:path w="7634" h="6766" fill="none" extrusionOk="0">
                  <a:moveTo>
                    <a:pt x="7633" y="4048"/>
                  </a:moveTo>
                  <a:lnTo>
                    <a:pt x="7633" y="4048"/>
                  </a:lnTo>
                  <a:lnTo>
                    <a:pt x="7575" y="4222"/>
                  </a:lnTo>
                  <a:lnTo>
                    <a:pt x="7402" y="4684"/>
                  </a:lnTo>
                  <a:lnTo>
                    <a:pt x="7286" y="5494"/>
                  </a:lnTo>
                  <a:lnTo>
                    <a:pt x="7113" y="6766"/>
                  </a:lnTo>
                  <a:lnTo>
                    <a:pt x="7113" y="6766"/>
                  </a:lnTo>
                  <a:lnTo>
                    <a:pt x="6882" y="6766"/>
                  </a:lnTo>
                  <a:lnTo>
                    <a:pt x="6188" y="6766"/>
                  </a:lnTo>
                  <a:lnTo>
                    <a:pt x="5725" y="6708"/>
                  </a:lnTo>
                  <a:lnTo>
                    <a:pt x="5205" y="6650"/>
                  </a:lnTo>
                  <a:lnTo>
                    <a:pt x="4627" y="6535"/>
                  </a:lnTo>
                  <a:lnTo>
                    <a:pt x="3991" y="6361"/>
                  </a:lnTo>
                  <a:lnTo>
                    <a:pt x="3354" y="6072"/>
                  </a:lnTo>
                  <a:lnTo>
                    <a:pt x="2776" y="5725"/>
                  </a:lnTo>
                  <a:lnTo>
                    <a:pt x="2198" y="5262"/>
                  </a:lnTo>
                  <a:lnTo>
                    <a:pt x="1620" y="4684"/>
                  </a:lnTo>
                  <a:lnTo>
                    <a:pt x="1099" y="4048"/>
                  </a:lnTo>
                  <a:lnTo>
                    <a:pt x="637" y="3239"/>
                  </a:lnTo>
                  <a:lnTo>
                    <a:pt x="463" y="2776"/>
                  </a:lnTo>
                  <a:lnTo>
                    <a:pt x="290" y="2256"/>
                  </a:lnTo>
                  <a:lnTo>
                    <a:pt x="117" y="1735"/>
                  </a:lnTo>
                  <a:lnTo>
                    <a:pt x="1" y="1157"/>
                  </a:lnTo>
                  <a:lnTo>
                    <a:pt x="1" y="1157"/>
                  </a:lnTo>
                  <a:lnTo>
                    <a:pt x="290" y="1099"/>
                  </a:lnTo>
                  <a:lnTo>
                    <a:pt x="926" y="926"/>
                  </a:lnTo>
                  <a:lnTo>
                    <a:pt x="1331" y="810"/>
                  </a:lnTo>
                  <a:lnTo>
                    <a:pt x="1793" y="579"/>
                  </a:lnTo>
                  <a:lnTo>
                    <a:pt x="2314" y="348"/>
                  </a:lnTo>
                  <a:lnTo>
                    <a:pt x="283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2665;p70">
              <a:extLst>
                <a:ext uri="{FF2B5EF4-FFF2-40B4-BE49-F238E27FC236}">
                  <a16:creationId xmlns:a16="http://schemas.microsoft.com/office/drawing/2014/main" id="{45AC8B2B-F9ED-4A9D-B333-31B15FB89EA6}"/>
                </a:ext>
              </a:extLst>
            </p:cNvPr>
            <p:cNvSpPr/>
            <p:nvPr/>
          </p:nvSpPr>
          <p:spPr>
            <a:xfrm>
              <a:off x="1059175" y="2256875"/>
              <a:ext cx="128675" cy="140225"/>
            </a:xfrm>
            <a:custGeom>
              <a:avLst/>
              <a:gdLst/>
              <a:ahLst/>
              <a:cxnLst/>
              <a:rect l="l" t="t" r="r" b="b"/>
              <a:pathLst>
                <a:path w="5147" h="5609" extrusionOk="0">
                  <a:moveTo>
                    <a:pt x="1735" y="0"/>
                  </a:moveTo>
                  <a:lnTo>
                    <a:pt x="1677" y="578"/>
                  </a:lnTo>
                  <a:lnTo>
                    <a:pt x="1561" y="1099"/>
                  </a:lnTo>
                  <a:lnTo>
                    <a:pt x="1446" y="1619"/>
                  </a:lnTo>
                  <a:lnTo>
                    <a:pt x="1272" y="2140"/>
                  </a:lnTo>
                  <a:lnTo>
                    <a:pt x="1041" y="2660"/>
                  </a:lnTo>
                  <a:lnTo>
                    <a:pt x="810" y="3180"/>
                  </a:lnTo>
                  <a:lnTo>
                    <a:pt x="521" y="3643"/>
                  </a:lnTo>
                  <a:lnTo>
                    <a:pt x="174" y="4105"/>
                  </a:lnTo>
                  <a:lnTo>
                    <a:pt x="0" y="4395"/>
                  </a:lnTo>
                  <a:lnTo>
                    <a:pt x="405" y="4626"/>
                  </a:lnTo>
                  <a:lnTo>
                    <a:pt x="810" y="4857"/>
                  </a:lnTo>
                  <a:lnTo>
                    <a:pt x="1619" y="5204"/>
                  </a:lnTo>
                  <a:lnTo>
                    <a:pt x="2371" y="5435"/>
                  </a:lnTo>
                  <a:lnTo>
                    <a:pt x="3122" y="5551"/>
                  </a:lnTo>
                  <a:lnTo>
                    <a:pt x="3701" y="5609"/>
                  </a:lnTo>
                  <a:lnTo>
                    <a:pt x="4626" y="5609"/>
                  </a:lnTo>
                  <a:lnTo>
                    <a:pt x="4799" y="4337"/>
                  </a:lnTo>
                  <a:lnTo>
                    <a:pt x="4915" y="3527"/>
                  </a:lnTo>
                  <a:lnTo>
                    <a:pt x="5088" y="3065"/>
                  </a:lnTo>
                  <a:lnTo>
                    <a:pt x="5146" y="2891"/>
                  </a:lnTo>
                  <a:lnTo>
                    <a:pt x="1735" y="0"/>
                  </a:lnTo>
                  <a:close/>
                </a:path>
              </a:pathLst>
            </a:custGeom>
            <a:solidFill>
              <a:srgbClr val="A4A4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2666;p70">
              <a:extLst>
                <a:ext uri="{FF2B5EF4-FFF2-40B4-BE49-F238E27FC236}">
                  <a16:creationId xmlns:a16="http://schemas.microsoft.com/office/drawing/2014/main" id="{00507691-E736-4A60-809F-93652BA70685}"/>
                </a:ext>
              </a:extLst>
            </p:cNvPr>
            <p:cNvSpPr/>
            <p:nvPr/>
          </p:nvSpPr>
          <p:spPr>
            <a:xfrm>
              <a:off x="1105425" y="2293000"/>
              <a:ext cx="82425" cy="104100"/>
            </a:xfrm>
            <a:custGeom>
              <a:avLst/>
              <a:gdLst/>
              <a:ahLst/>
              <a:cxnLst/>
              <a:rect l="l" t="t" r="r" b="b"/>
              <a:pathLst>
                <a:path w="3297" h="4164" extrusionOk="0">
                  <a:moveTo>
                    <a:pt x="1562" y="1"/>
                  </a:moveTo>
                  <a:lnTo>
                    <a:pt x="1619" y="463"/>
                  </a:lnTo>
                  <a:lnTo>
                    <a:pt x="1619" y="984"/>
                  </a:lnTo>
                  <a:lnTo>
                    <a:pt x="1504" y="1446"/>
                  </a:lnTo>
                  <a:lnTo>
                    <a:pt x="1388" y="1909"/>
                  </a:lnTo>
                  <a:lnTo>
                    <a:pt x="1215" y="2371"/>
                  </a:lnTo>
                  <a:lnTo>
                    <a:pt x="926" y="2834"/>
                  </a:lnTo>
                  <a:lnTo>
                    <a:pt x="636" y="3296"/>
                  </a:lnTo>
                  <a:lnTo>
                    <a:pt x="232" y="3701"/>
                  </a:lnTo>
                  <a:lnTo>
                    <a:pt x="0" y="3875"/>
                  </a:lnTo>
                  <a:lnTo>
                    <a:pt x="579" y="3990"/>
                  </a:lnTo>
                  <a:lnTo>
                    <a:pt x="1099" y="4106"/>
                  </a:lnTo>
                  <a:lnTo>
                    <a:pt x="1966" y="4164"/>
                  </a:lnTo>
                  <a:lnTo>
                    <a:pt x="2776" y="4164"/>
                  </a:lnTo>
                  <a:lnTo>
                    <a:pt x="2949" y="2892"/>
                  </a:lnTo>
                  <a:lnTo>
                    <a:pt x="3065" y="2082"/>
                  </a:lnTo>
                  <a:lnTo>
                    <a:pt x="3238" y="1620"/>
                  </a:lnTo>
                  <a:lnTo>
                    <a:pt x="3296" y="1446"/>
                  </a:lnTo>
                  <a:lnTo>
                    <a:pt x="156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2667;p70">
              <a:extLst>
                <a:ext uri="{FF2B5EF4-FFF2-40B4-BE49-F238E27FC236}">
                  <a16:creationId xmlns:a16="http://schemas.microsoft.com/office/drawing/2014/main" id="{FB5DEADE-5488-4DF4-9377-3D339BFA2A4A}"/>
                </a:ext>
              </a:extLst>
            </p:cNvPr>
            <p:cNvSpPr/>
            <p:nvPr/>
          </p:nvSpPr>
          <p:spPr>
            <a:xfrm>
              <a:off x="1299125" y="2830725"/>
              <a:ext cx="135900" cy="279025"/>
            </a:xfrm>
            <a:custGeom>
              <a:avLst/>
              <a:gdLst/>
              <a:ahLst/>
              <a:cxnLst/>
              <a:rect l="l" t="t" r="r" b="b"/>
              <a:pathLst>
                <a:path w="5436" h="11161" extrusionOk="0">
                  <a:moveTo>
                    <a:pt x="1908" y="1"/>
                  </a:moveTo>
                  <a:lnTo>
                    <a:pt x="1272" y="1215"/>
                  </a:lnTo>
                  <a:lnTo>
                    <a:pt x="752" y="2429"/>
                  </a:lnTo>
                  <a:lnTo>
                    <a:pt x="405" y="3528"/>
                  </a:lnTo>
                  <a:lnTo>
                    <a:pt x="174" y="4626"/>
                  </a:lnTo>
                  <a:lnTo>
                    <a:pt x="58" y="5609"/>
                  </a:lnTo>
                  <a:lnTo>
                    <a:pt x="0" y="6535"/>
                  </a:lnTo>
                  <a:lnTo>
                    <a:pt x="0" y="7344"/>
                  </a:lnTo>
                  <a:lnTo>
                    <a:pt x="116" y="8096"/>
                  </a:lnTo>
                  <a:lnTo>
                    <a:pt x="232" y="8789"/>
                  </a:lnTo>
                  <a:lnTo>
                    <a:pt x="405" y="9426"/>
                  </a:lnTo>
                  <a:lnTo>
                    <a:pt x="579" y="9946"/>
                  </a:lnTo>
                  <a:lnTo>
                    <a:pt x="752" y="10351"/>
                  </a:lnTo>
                  <a:lnTo>
                    <a:pt x="1041" y="10929"/>
                  </a:lnTo>
                  <a:lnTo>
                    <a:pt x="1157" y="11160"/>
                  </a:lnTo>
                  <a:lnTo>
                    <a:pt x="1619" y="10929"/>
                  </a:lnTo>
                  <a:lnTo>
                    <a:pt x="2140" y="10755"/>
                  </a:lnTo>
                  <a:lnTo>
                    <a:pt x="2660" y="10698"/>
                  </a:lnTo>
                  <a:lnTo>
                    <a:pt x="3123" y="10582"/>
                  </a:lnTo>
                  <a:lnTo>
                    <a:pt x="4164" y="10582"/>
                  </a:lnTo>
                  <a:lnTo>
                    <a:pt x="5436" y="1331"/>
                  </a:lnTo>
                  <a:lnTo>
                    <a:pt x="5089" y="1273"/>
                  </a:lnTo>
                  <a:lnTo>
                    <a:pt x="4221" y="1099"/>
                  </a:lnTo>
                  <a:lnTo>
                    <a:pt x="3701" y="926"/>
                  </a:lnTo>
                  <a:lnTo>
                    <a:pt x="3123" y="695"/>
                  </a:lnTo>
                  <a:lnTo>
                    <a:pt x="2487" y="406"/>
                  </a:lnTo>
                  <a:lnTo>
                    <a:pt x="190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2668;p70">
              <a:extLst>
                <a:ext uri="{FF2B5EF4-FFF2-40B4-BE49-F238E27FC236}">
                  <a16:creationId xmlns:a16="http://schemas.microsoft.com/office/drawing/2014/main" id="{78D5278C-D4D2-45EA-9D41-771DCADE4D63}"/>
                </a:ext>
              </a:extLst>
            </p:cNvPr>
            <p:cNvSpPr/>
            <p:nvPr/>
          </p:nvSpPr>
          <p:spPr>
            <a:xfrm>
              <a:off x="1299125" y="2830725"/>
              <a:ext cx="135900" cy="279025"/>
            </a:xfrm>
            <a:custGeom>
              <a:avLst/>
              <a:gdLst/>
              <a:ahLst/>
              <a:cxnLst/>
              <a:rect l="l" t="t" r="r" b="b"/>
              <a:pathLst>
                <a:path w="5436" h="11161" fill="none" extrusionOk="0">
                  <a:moveTo>
                    <a:pt x="4164" y="10582"/>
                  </a:moveTo>
                  <a:lnTo>
                    <a:pt x="4164" y="10582"/>
                  </a:lnTo>
                  <a:lnTo>
                    <a:pt x="3874" y="10582"/>
                  </a:lnTo>
                  <a:lnTo>
                    <a:pt x="3123" y="10582"/>
                  </a:lnTo>
                  <a:lnTo>
                    <a:pt x="2660" y="10698"/>
                  </a:lnTo>
                  <a:lnTo>
                    <a:pt x="2140" y="10755"/>
                  </a:lnTo>
                  <a:lnTo>
                    <a:pt x="1619" y="10929"/>
                  </a:lnTo>
                  <a:lnTo>
                    <a:pt x="1157" y="11160"/>
                  </a:lnTo>
                  <a:lnTo>
                    <a:pt x="1157" y="11160"/>
                  </a:lnTo>
                  <a:lnTo>
                    <a:pt x="1041" y="10929"/>
                  </a:lnTo>
                  <a:lnTo>
                    <a:pt x="752" y="10351"/>
                  </a:lnTo>
                  <a:lnTo>
                    <a:pt x="579" y="9946"/>
                  </a:lnTo>
                  <a:lnTo>
                    <a:pt x="405" y="9426"/>
                  </a:lnTo>
                  <a:lnTo>
                    <a:pt x="232" y="8789"/>
                  </a:lnTo>
                  <a:lnTo>
                    <a:pt x="116" y="8096"/>
                  </a:lnTo>
                  <a:lnTo>
                    <a:pt x="0" y="7344"/>
                  </a:lnTo>
                  <a:lnTo>
                    <a:pt x="0" y="6535"/>
                  </a:lnTo>
                  <a:lnTo>
                    <a:pt x="58" y="5609"/>
                  </a:lnTo>
                  <a:lnTo>
                    <a:pt x="174" y="4626"/>
                  </a:lnTo>
                  <a:lnTo>
                    <a:pt x="405" y="3528"/>
                  </a:lnTo>
                  <a:lnTo>
                    <a:pt x="752" y="2429"/>
                  </a:lnTo>
                  <a:lnTo>
                    <a:pt x="1272" y="1215"/>
                  </a:lnTo>
                  <a:lnTo>
                    <a:pt x="1908" y="1"/>
                  </a:lnTo>
                  <a:lnTo>
                    <a:pt x="1908" y="1"/>
                  </a:lnTo>
                  <a:lnTo>
                    <a:pt x="2487" y="406"/>
                  </a:lnTo>
                  <a:lnTo>
                    <a:pt x="3123" y="695"/>
                  </a:lnTo>
                  <a:lnTo>
                    <a:pt x="3701" y="926"/>
                  </a:lnTo>
                  <a:lnTo>
                    <a:pt x="4221" y="1099"/>
                  </a:lnTo>
                  <a:lnTo>
                    <a:pt x="5089" y="1273"/>
                  </a:lnTo>
                  <a:lnTo>
                    <a:pt x="5436" y="1331"/>
                  </a:lnTo>
                  <a:lnTo>
                    <a:pt x="4164" y="1058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2669;p70">
              <a:extLst>
                <a:ext uri="{FF2B5EF4-FFF2-40B4-BE49-F238E27FC236}">
                  <a16:creationId xmlns:a16="http://schemas.microsoft.com/office/drawing/2014/main" id="{7AC3BF42-EC75-4DC1-B828-9C918C798C96}"/>
                </a:ext>
              </a:extLst>
            </p:cNvPr>
            <p:cNvSpPr/>
            <p:nvPr/>
          </p:nvSpPr>
          <p:spPr>
            <a:xfrm>
              <a:off x="1299125" y="2994075"/>
              <a:ext cx="118550" cy="115675"/>
            </a:xfrm>
            <a:custGeom>
              <a:avLst/>
              <a:gdLst/>
              <a:ahLst/>
              <a:cxnLst/>
              <a:rect l="l" t="t" r="r" b="b"/>
              <a:pathLst>
                <a:path w="4742" h="4627" extrusionOk="0">
                  <a:moveTo>
                    <a:pt x="4742" y="1"/>
                  </a:moveTo>
                  <a:lnTo>
                    <a:pt x="4221" y="290"/>
                  </a:lnTo>
                  <a:lnTo>
                    <a:pt x="3643" y="463"/>
                  </a:lnTo>
                  <a:lnTo>
                    <a:pt x="3065" y="637"/>
                  </a:lnTo>
                  <a:lnTo>
                    <a:pt x="2487" y="810"/>
                  </a:lnTo>
                  <a:lnTo>
                    <a:pt x="1851" y="868"/>
                  </a:lnTo>
                  <a:lnTo>
                    <a:pt x="1215" y="926"/>
                  </a:lnTo>
                  <a:lnTo>
                    <a:pt x="0" y="926"/>
                  </a:lnTo>
                  <a:lnTo>
                    <a:pt x="116" y="1735"/>
                  </a:lnTo>
                  <a:lnTo>
                    <a:pt x="290" y="2487"/>
                  </a:lnTo>
                  <a:lnTo>
                    <a:pt x="463" y="3123"/>
                  </a:lnTo>
                  <a:lnTo>
                    <a:pt x="636" y="3643"/>
                  </a:lnTo>
                  <a:lnTo>
                    <a:pt x="1041" y="4337"/>
                  </a:lnTo>
                  <a:lnTo>
                    <a:pt x="1157" y="4626"/>
                  </a:lnTo>
                  <a:lnTo>
                    <a:pt x="1619" y="4395"/>
                  </a:lnTo>
                  <a:lnTo>
                    <a:pt x="2140" y="4221"/>
                  </a:lnTo>
                  <a:lnTo>
                    <a:pt x="2660" y="4164"/>
                  </a:lnTo>
                  <a:lnTo>
                    <a:pt x="3123" y="4048"/>
                  </a:lnTo>
                  <a:lnTo>
                    <a:pt x="4164" y="4048"/>
                  </a:lnTo>
                  <a:lnTo>
                    <a:pt x="4742" y="1"/>
                  </a:lnTo>
                  <a:close/>
                </a:path>
              </a:pathLst>
            </a:custGeom>
            <a:solidFill>
              <a:srgbClr val="909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2670;p70">
              <a:extLst>
                <a:ext uri="{FF2B5EF4-FFF2-40B4-BE49-F238E27FC236}">
                  <a16:creationId xmlns:a16="http://schemas.microsoft.com/office/drawing/2014/main" id="{441F7DA1-4A48-47D9-AED4-922A506AC25D}"/>
                </a:ext>
              </a:extLst>
            </p:cNvPr>
            <p:cNvSpPr/>
            <p:nvPr/>
          </p:nvSpPr>
          <p:spPr>
            <a:xfrm>
              <a:off x="1326600" y="2830725"/>
              <a:ext cx="108425" cy="52075"/>
            </a:xfrm>
            <a:custGeom>
              <a:avLst/>
              <a:gdLst/>
              <a:ahLst/>
              <a:cxnLst/>
              <a:rect l="l" t="t" r="r" b="b"/>
              <a:pathLst>
                <a:path w="4337" h="2083" extrusionOk="0">
                  <a:moveTo>
                    <a:pt x="809" y="1"/>
                  </a:moveTo>
                  <a:lnTo>
                    <a:pt x="347" y="868"/>
                  </a:lnTo>
                  <a:lnTo>
                    <a:pt x="0" y="1678"/>
                  </a:lnTo>
                  <a:lnTo>
                    <a:pt x="694" y="1851"/>
                  </a:lnTo>
                  <a:lnTo>
                    <a:pt x="1446" y="1967"/>
                  </a:lnTo>
                  <a:lnTo>
                    <a:pt x="2139" y="2082"/>
                  </a:lnTo>
                  <a:lnTo>
                    <a:pt x="3585" y="2082"/>
                  </a:lnTo>
                  <a:lnTo>
                    <a:pt x="4279" y="1967"/>
                  </a:lnTo>
                  <a:lnTo>
                    <a:pt x="4337" y="1331"/>
                  </a:lnTo>
                  <a:lnTo>
                    <a:pt x="3990" y="1273"/>
                  </a:lnTo>
                  <a:lnTo>
                    <a:pt x="3122" y="1099"/>
                  </a:lnTo>
                  <a:lnTo>
                    <a:pt x="2602" y="926"/>
                  </a:lnTo>
                  <a:lnTo>
                    <a:pt x="2024" y="695"/>
                  </a:lnTo>
                  <a:lnTo>
                    <a:pt x="1388" y="406"/>
                  </a:lnTo>
                  <a:lnTo>
                    <a:pt x="809" y="1"/>
                  </a:ln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2671;p70">
              <a:extLst>
                <a:ext uri="{FF2B5EF4-FFF2-40B4-BE49-F238E27FC236}">
                  <a16:creationId xmlns:a16="http://schemas.microsoft.com/office/drawing/2014/main" id="{F9C22D56-3508-4A12-B937-64DBAC19B1B6}"/>
                </a:ext>
              </a:extLst>
            </p:cNvPr>
            <p:cNvSpPr/>
            <p:nvPr/>
          </p:nvSpPr>
          <p:spPr>
            <a:xfrm>
              <a:off x="1326600" y="2830725"/>
              <a:ext cx="108425" cy="52075"/>
            </a:xfrm>
            <a:custGeom>
              <a:avLst/>
              <a:gdLst/>
              <a:ahLst/>
              <a:cxnLst/>
              <a:rect l="l" t="t" r="r" b="b"/>
              <a:pathLst>
                <a:path w="4337" h="2083" fill="none" extrusionOk="0">
                  <a:moveTo>
                    <a:pt x="809" y="1"/>
                  </a:moveTo>
                  <a:lnTo>
                    <a:pt x="809" y="1"/>
                  </a:lnTo>
                  <a:lnTo>
                    <a:pt x="809" y="1"/>
                  </a:lnTo>
                  <a:lnTo>
                    <a:pt x="347" y="868"/>
                  </a:lnTo>
                  <a:lnTo>
                    <a:pt x="0" y="1678"/>
                  </a:lnTo>
                  <a:lnTo>
                    <a:pt x="0" y="1678"/>
                  </a:lnTo>
                  <a:lnTo>
                    <a:pt x="694" y="1851"/>
                  </a:lnTo>
                  <a:lnTo>
                    <a:pt x="1446" y="1967"/>
                  </a:lnTo>
                  <a:lnTo>
                    <a:pt x="2139" y="2082"/>
                  </a:lnTo>
                  <a:lnTo>
                    <a:pt x="2891" y="2082"/>
                  </a:lnTo>
                  <a:lnTo>
                    <a:pt x="2891" y="2082"/>
                  </a:lnTo>
                  <a:lnTo>
                    <a:pt x="3585" y="2082"/>
                  </a:lnTo>
                  <a:lnTo>
                    <a:pt x="4279" y="1967"/>
                  </a:lnTo>
                  <a:lnTo>
                    <a:pt x="4337" y="1331"/>
                  </a:lnTo>
                  <a:lnTo>
                    <a:pt x="4337" y="1331"/>
                  </a:lnTo>
                  <a:lnTo>
                    <a:pt x="3990" y="1273"/>
                  </a:lnTo>
                  <a:lnTo>
                    <a:pt x="3122" y="1099"/>
                  </a:lnTo>
                  <a:lnTo>
                    <a:pt x="2602" y="926"/>
                  </a:lnTo>
                  <a:lnTo>
                    <a:pt x="2024" y="695"/>
                  </a:lnTo>
                  <a:lnTo>
                    <a:pt x="1388" y="406"/>
                  </a:lnTo>
                  <a:lnTo>
                    <a:pt x="8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2672;p70">
              <a:extLst>
                <a:ext uri="{FF2B5EF4-FFF2-40B4-BE49-F238E27FC236}">
                  <a16:creationId xmlns:a16="http://schemas.microsoft.com/office/drawing/2014/main" id="{B187D33C-B439-455F-84FA-0E246052693D}"/>
                </a:ext>
              </a:extLst>
            </p:cNvPr>
            <p:cNvSpPr/>
            <p:nvPr/>
          </p:nvSpPr>
          <p:spPr>
            <a:xfrm>
              <a:off x="541675" y="2268425"/>
              <a:ext cx="248650" cy="147475"/>
            </a:xfrm>
            <a:custGeom>
              <a:avLst/>
              <a:gdLst/>
              <a:ahLst/>
              <a:cxnLst/>
              <a:rect l="l" t="t" r="r" b="b"/>
              <a:pathLst>
                <a:path w="9946" h="5899" extrusionOk="0">
                  <a:moveTo>
                    <a:pt x="8095" y="1"/>
                  </a:moveTo>
                  <a:lnTo>
                    <a:pt x="810" y="1620"/>
                  </a:lnTo>
                  <a:lnTo>
                    <a:pt x="579" y="2429"/>
                  </a:lnTo>
                  <a:lnTo>
                    <a:pt x="0" y="4453"/>
                  </a:lnTo>
                  <a:lnTo>
                    <a:pt x="289" y="4742"/>
                  </a:lnTo>
                  <a:lnTo>
                    <a:pt x="694" y="4973"/>
                  </a:lnTo>
                  <a:lnTo>
                    <a:pt x="1157" y="5262"/>
                  </a:lnTo>
                  <a:lnTo>
                    <a:pt x="1677" y="5436"/>
                  </a:lnTo>
                  <a:lnTo>
                    <a:pt x="2255" y="5609"/>
                  </a:lnTo>
                  <a:lnTo>
                    <a:pt x="2949" y="5783"/>
                  </a:lnTo>
                  <a:lnTo>
                    <a:pt x="3585" y="5841"/>
                  </a:lnTo>
                  <a:lnTo>
                    <a:pt x="4337" y="5898"/>
                  </a:lnTo>
                  <a:lnTo>
                    <a:pt x="5031" y="5841"/>
                  </a:lnTo>
                  <a:lnTo>
                    <a:pt x="5782" y="5725"/>
                  </a:lnTo>
                  <a:lnTo>
                    <a:pt x="6534" y="5552"/>
                  </a:lnTo>
                  <a:lnTo>
                    <a:pt x="7286" y="5320"/>
                  </a:lnTo>
                  <a:lnTo>
                    <a:pt x="7980" y="4973"/>
                  </a:lnTo>
                  <a:lnTo>
                    <a:pt x="8673" y="4511"/>
                  </a:lnTo>
                  <a:lnTo>
                    <a:pt x="9309" y="3990"/>
                  </a:lnTo>
                  <a:lnTo>
                    <a:pt x="9946" y="3297"/>
                  </a:lnTo>
                  <a:lnTo>
                    <a:pt x="9309" y="2256"/>
                  </a:lnTo>
                  <a:lnTo>
                    <a:pt x="8731" y="1157"/>
                  </a:lnTo>
                  <a:lnTo>
                    <a:pt x="8095" y="1"/>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2673;p70">
              <a:extLst>
                <a:ext uri="{FF2B5EF4-FFF2-40B4-BE49-F238E27FC236}">
                  <a16:creationId xmlns:a16="http://schemas.microsoft.com/office/drawing/2014/main" id="{C8F17096-E99F-441E-837E-753991DBE067}"/>
                </a:ext>
              </a:extLst>
            </p:cNvPr>
            <p:cNvSpPr/>
            <p:nvPr/>
          </p:nvSpPr>
          <p:spPr>
            <a:xfrm>
              <a:off x="541675" y="2268425"/>
              <a:ext cx="248650" cy="147475"/>
            </a:xfrm>
            <a:custGeom>
              <a:avLst/>
              <a:gdLst/>
              <a:ahLst/>
              <a:cxnLst/>
              <a:rect l="l" t="t" r="r" b="b"/>
              <a:pathLst>
                <a:path w="9946" h="5899" fill="none" extrusionOk="0">
                  <a:moveTo>
                    <a:pt x="810" y="1620"/>
                  </a:moveTo>
                  <a:lnTo>
                    <a:pt x="810" y="1620"/>
                  </a:lnTo>
                  <a:lnTo>
                    <a:pt x="579" y="2429"/>
                  </a:lnTo>
                  <a:lnTo>
                    <a:pt x="0" y="4453"/>
                  </a:lnTo>
                  <a:lnTo>
                    <a:pt x="0" y="4453"/>
                  </a:lnTo>
                  <a:lnTo>
                    <a:pt x="289" y="4742"/>
                  </a:lnTo>
                  <a:lnTo>
                    <a:pt x="694" y="4973"/>
                  </a:lnTo>
                  <a:lnTo>
                    <a:pt x="1157" y="5262"/>
                  </a:lnTo>
                  <a:lnTo>
                    <a:pt x="1677" y="5436"/>
                  </a:lnTo>
                  <a:lnTo>
                    <a:pt x="2255" y="5609"/>
                  </a:lnTo>
                  <a:lnTo>
                    <a:pt x="2949" y="5783"/>
                  </a:lnTo>
                  <a:lnTo>
                    <a:pt x="3585" y="5841"/>
                  </a:lnTo>
                  <a:lnTo>
                    <a:pt x="4337" y="5898"/>
                  </a:lnTo>
                  <a:lnTo>
                    <a:pt x="5031" y="5841"/>
                  </a:lnTo>
                  <a:lnTo>
                    <a:pt x="5782" y="5725"/>
                  </a:lnTo>
                  <a:lnTo>
                    <a:pt x="6534" y="5552"/>
                  </a:lnTo>
                  <a:lnTo>
                    <a:pt x="7286" y="5320"/>
                  </a:lnTo>
                  <a:lnTo>
                    <a:pt x="7980" y="4973"/>
                  </a:lnTo>
                  <a:lnTo>
                    <a:pt x="8673" y="4511"/>
                  </a:lnTo>
                  <a:lnTo>
                    <a:pt x="9309" y="3990"/>
                  </a:lnTo>
                  <a:lnTo>
                    <a:pt x="9946" y="3297"/>
                  </a:lnTo>
                  <a:lnTo>
                    <a:pt x="9946" y="3297"/>
                  </a:lnTo>
                  <a:lnTo>
                    <a:pt x="9309" y="2256"/>
                  </a:lnTo>
                  <a:lnTo>
                    <a:pt x="8731" y="1157"/>
                  </a:lnTo>
                  <a:lnTo>
                    <a:pt x="8095" y="1"/>
                  </a:lnTo>
                  <a:lnTo>
                    <a:pt x="810" y="16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2674;p70">
              <a:extLst>
                <a:ext uri="{FF2B5EF4-FFF2-40B4-BE49-F238E27FC236}">
                  <a16:creationId xmlns:a16="http://schemas.microsoft.com/office/drawing/2014/main" id="{355B79DC-8567-408F-B7F0-30008B9C982E}"/>
                </a:ext>
              </a:extLst>
            </p:cNvPr>
            <p:cNvSpPr/>
            <p:nvPr/>
          </p:nvSpPr>
          <p:spPr>
            <a:xfrm>
              <a:off x="696350" y="2264100"/>
              <a:ext cx="93975" cy="121450"/>
            </a:xfrm>
            <a:custGeom>
              <a:avLst/>
              <a:gdLst/>
              <a:ahLst/>
              <a:cxnLst/>
              <a:rect l="l" t="t" r="r" b="b"/>
              <a:pathLst>
                <a:path w="3759" h="4858" extrusionOk="0">
                  <a:moveTo>
                    <a:pt x="2197" y="0"/>
                  </a:moveTo>
                  <a:lnTo>
                    <a:pt x="0" y="983"/>
                  </a:lnTo>
                  <a:lnTo>
                    <a:pt x="174" y="1272"/>
                  </a:lnTo>
                  <a:lnTo>
                    <a:pt x="347" y="1561"/>
                  </a:lnTo>
                  <a:lnTo>
                    <a:pt x="752" y="1966"/>
                  </a:lnTo>
                  <a:lnTo>
                    <a:pt x="1157" y="2429"/>
                  </a:lnTo>
                  <a:lnTo>
                    <a:pt x="1272" y="2718"/>
                  </a:lnTo>
                  <a:lnTo>
                    <a:pt x="1388" y="3007"/>
                  </a:lnTo>
                  <a:lnTo>
                    <a:pt x="1504" y="3238"/>
                  </a:lnTo>
                  <a:lnTo>
                    <a:pt x="1619" y="3470"/>
                  </a:lnTo>
                  <a:lnTo>
                    <a:pt x="1908" y="3932"/>
                  </a:lnTo>
                  <a:lnTo>
                    <a:pt x="2140" y="4395"/>
                  </a:lnTo>
                  <a:lnTo>
                    <a:pt x="2255" y="4626"/>
                  </a:lnTo>
                  <a:lnTo>
                    <a:pt x="2255" y="4857"/>
                  </a:lnTo>
                  <a:lnTo>
                    <a:pt x="2660" y="4568"/>
                  </a:lnTo>
                  <a:lnTo>
                    <a:pt x="3007" y="4221"/>
                  </a:lnTo>
                  <a:lnTo>
                    <a:pt x="3412" y="3874"/>
                  </a:lnTo>
                  <a:lnTo>
                    <a:pt x="3759" y="3470"/>
                  </a:lnTo>
                  <a:lnTo>
                    <a:pt x="3469" y="2949"/>
                  </a:lnTo>
                  <a:lnTo>
                    <a:pt x="3180" y="2429"/>
                  </a:lnTo>
                  <a:lnTo>
                    <a:pt x="2660" y="1272"/>
                  </a:lnTo>
                  <a:lnTo>
                    <a:pt x="219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2675;p70">
              <a:extLst>
                <a:ext uri="{FF2B5EF4-FFF2-40B4-BE49-F238E27FC236}">
                  <a16:creationId xmlns:a16="http://schemas.microsoft.com/office/drawing/2014/main" id="{04DE3FCD-DAE5-41F7-831F-87C6AEDBFFA0}"/>
                </a:ext>
              </a:extLst>
            </p:cNvPr>
            <p:cNvSpPr/>
            <p:nvPr/>
          </p:nvSpPr>
          <p:spPr>
            <a:xfrm>
              <a:off x="696350" y="2264100"/>
              <a:ext cx="93975" cy="121450"/>
            </a:xfrm>
            <a:custGeom>
              <a:avLst/>
              <a:gdLst/>
              <a:ahLst/>
              <a:cxnLst/>
              <a:rect l="l" t="t" r="r" b="b"/>
              <a:pathLst>
                <a:path w="3759" h="4858" fill="none" extrusionOk="0">
                  <a:moveTo>
                    <a:pt x="1388" y="3007"/>
                  </a:moveTo>
                  <a:lnTo>
                    <a:pt x="1388" y="3007"/>
                  </a:lnTo>
                  <a:lnTo>
                    <a:pt x="1272" y="2718"/>
                  </a:lnTo>
                  <a:lnTo>
                    <a:pt x="1157" y="2429"/>
                  </a:lnTo>
                  <a:lnTo>
                    <a:pt x="752" y="1966"/>
                  </a:lnTo>
                  <a:lnTo>
                    <a:pt x="347" y="1561"/>
                  </a:lnTo>
                  <a:lnTo>
                    <a:pt x="174" y="1272"/>
                  </a:lnTo>
                  <a:lnTo>
                    <a:pt x="0" y="983"/>
                  </a:lnTo>
                  <a:lnTo>
                    <a:pt x="2197" y="0"/>
                  </a:lnTo>
                  <a:lnTo>
                    <a:pt x="2197" y="0"/>
                  </a:lnTo>
                  <a:lnTo>
                    <a:pt x="2660" y="1272"/>
                  </a:lnTo>
                  <a:lnTo>
                    <a:pt x="3180" y="2429"/>
                  </a:lnTo>
                  <a:lnTo>
                    <a:pt x="3469" y="2949"/>
                  </a:lnTo>
                  <a:lnTo>
                    <a:pt x="3759" y="3470"/>
                  </a:lnTo>
                  <a:lnTo>
                    <a:pt x="3759" y="3470"/>
                  </a:lnTo>
                  <a:lnTo>
                    <a:pt x="3412" y="3874"/>
                  </a:lnTo>
                  <a:lnTo>
                    <a:pt x="3007" y="4221"/>
                  </a:lnTo>
                  <a:lnTo>
                    <a:pt x="2660" y="4568"/>
                  </a:lnTo>
                  <a:lnTo>
                    <a:pt x="2255" y="4857"/>
                  </a:lnTo>
                  <a:lnTo>
                    <a:pt x="2255" y="4857"/>
                  </a:lnTo>
                  <a:lnTo>
                    <a:pt x="2255" y="4626"/>
                  </a:lnTo>
                  <a:lnTo>
                    <a:pt x="2140" y="4395"/>
                  </a:lnTo>
                  <a:lnTo>
                    <a:pt x="1908" y="3932"/>
                  </a:lnTo>
                  <a:lnTo>
                    <a:pt x="1619" y="3470"/>
                  </a:lnTo>
                  <a:lnTo>
                    <a:pt x="1504" y="3238"/>
                  </a:lnTo>
                  <a:lnTo>
                    <a:pt x="1388" y="30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2676;p70">
              <a:extLst>
                <a:ext uri="{FF2B5EF4-FFF2-40B4-BE49-F238E27FC236}">
                  <a16:creationId xmlns:a16="http://schemas.microsoft.com/office/drawing/2014/main" id="{DF28D293-1D41-44C8-87FD-9FFC37C2521F}"/>
                </a:ext>
              </a:extLst>
            </p:cNvPr>
            <p:cNvSpPr/>
            <p:nvPr/>
          </p:nvSpPr>
          <p:spPr>
            <a:xfrm>
              <a:off x="480950" y="2632700"/>
              <a:ext cx="157600" cy="241425"/>
            </a:xfrm>
            <a:custGeom>
              <a:avLst/>
              <a:gdLst/>
              <a:ahLst/>
              <a:cxnLst/>
              <a:rect l="l" t="t" r="r" b="b"/>
              <a:pathLst>
                <a:path w="6304" h="9657" extrusionOk="0">
                  <a:moveTo>
                    <a:pt x="3875" y="0"/>
                  </a:moveTo>
                  <a:lnTo>
                    <a:pt x="2545" y="463"/>
                  </a:lnTo>
                  <a:lnTo>
                    <a:pt x="1504" y="810"/>
                  </a:lnTo>
                  <a:lnTo>
                    <a:pt x="521" y="1041"/>
                  </a:lnTo>
                  <a:lnTo>
                    <a:pt x="1" y="8211"/>
                  </a:lnTo>
                  <a:lnTo>
                    <a:pt x="174" y="8269"/>
                  </a:lnTo>
                  <a:lnTo>
                    <a:pt x="637" y="8500"/>
                  </a:lnTo>
                  <a:lnTo>
                    <a:pt x="1389" y="8905"/>
                  </a:lnTo>
                  <a:lnTo>
                    <a:pt x="1793" y="9252"/>
                  </a:lnTo>
                  <a:lnTo>
                    <a:pt x="2314" y="9599"/>
                  </a:lnTo>
                  <a:lnTo>
                    <a:pt x="2429" y="9656"/>
                  </a:lnTo>
                  <a:lnTo>
                    <a:pt x="2776" y="9599"/>
                  </a:lnTo>
                  <a:lnTo>
                    <a:pt x="3297" y="9483"/>
                  </a:lnTo>
                  <a:lnTo>
                    <a:pt x="3586" y="9367"/>
                  </a:lnTo>
                  <a:lnTo>
                    <a:pt x="3933" y="9194"/>
                  </a:lnTo>
                  <a:lnTo>
                    <a:pt x="4280" y="9020"/>
                  </a:lnTo>
                  <a:lnTo>
                    <a:pt x="4569" y="8731"/>
                  </a:lnTo>
                  <a:lnTo>
                    <a:pt x="4916" y="8384"/>
                  </a:lnTo>
                  <a:lnTo>
                    <a:pt x="5205" y="7980"/>
                  </a:lnTo>
                  <a:lnTo>
                    <a:pt x="5494" y="7459"/>
                  </a:lnTo>
                  <a:lnTo>
                    <a:pt x="5783" y="6881"/>
                  </a:lnTo>
                  <a:lnTo>
                    <a:pt x="6014" y="6245"/>
                  </a:lnTo>
                  <a:lnTo>
                    <a:pt x="6188" y="5436"/>
                  </a:lnTo>
                  <a:lnTo>
                    <a:pt x="6246" y="4684"/>
                  </a:lnTo>
                  <a:lnTo>
                    <a:pt x="6303" y="4048"/>
                  </a:lnTo>
                  <a:lnTo>
                    <a:pt x="6246" y="3412"/>
                  </a:lnTo>
                  <a:lnTo>
                    <a:pt x="6130" y="2891"/>
                  </a:lnTo>
                  <a:lnTo>
                    <a:pt x="5956" y="2371"/>
                  </a:lnTo>
                  <a:lnTo>
                    <a:pt x="5725" y="1909"/>
                  </a:lnTo>
                  <a:lnTo>
                    <a:pt x="5552" y="1562"/>
                  </a:lnTo>
                  <a:lnTo>
                    <a:pt x="5263" y="1215"/>
                  </a:lnTo>
                  <a:lnTo>
                    <a:pt x="4800" y="636"/>
                  </a:lnTo>
                  <a:lnTo>
                    <a:pt x="4337" y="290"/>
                  </a:lnTo>
                  <a:lnTo>
                    <a:pt x="3991" y="58"/>
                  </a:lnTo>
                  <a:lnTo>
                    <a:pt x="3875"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2677;p70">
              <a:extLst>
                <a:ext uri="{FF2B5EF4-FFF2-40B4-BE49-F238E27FC236}">
                  <a16:creationId xmlns:a16="http://schemas.microsoft.com/office/drawing/2014/main" id="{C99D9F0C-CA84-4079-A599-25A5D913DC33}"/>
                </a:ext>
              </a:extLst>
            </p:cNvPr>
            <p:cNvSpPr/>
            <p:nvPr/>
          </p:nvSpPr>
          <p:spPr>
            <a:xfrm>
              <a:off x="480950" y="2632700"/>
              <a:ext cx="157600" cy="241425"/>
            </a:xfrm>
            <a:custGeom>
              <a:avLst/>
              <a:gdLst/>
              <a:ahLst/>
              <a:cxnLst/>
              <a:rect l="l" t="t" r="r" b="b"/>
              <a:pathLst>
                <a:path w="6304" h="9657" fill="none" extrusionOk="0">
                  <a:moveTo>
                    <a:pt x="521" y="1041"/>
                  </a:moveTo>
                  <a:lnTo>
                    <a:pt x="521" y="1041"/>
                  </a:lnTo>
                  <a:lnTo>
                    <a:pt x="1504" y="810"/>
                  </a:lnTo>
                  <a:lnTo>
                    <a:pt x="2545" y="463"/>
                  </a:lnTo>
                  <a:lnTo>
                    <a:pt x="3875" y="0"/>
                  </a:lnTo>
                  <a:lnTo>
                    <a:pt x="3875" y="0"/>
                  </a:lnTo>
                  <a:lnTo>
                    <a:pt x="3991" y="58"/>
                  </a:lnTo>
                  <a:lnTo>
                    <a:pt x="4337" y="290"/>
                  </a:lnTo>
                  <a:lnTo>
                    <a:pt x="4800" y="636"/>
                  </a:lnTo>
                  <a:lnTo>
                    <a:pt x="5263" y="1215"/>
                  </a:lnTo>
                  <a:lnTo>
                    <a:pt x="5552" y="1562"/>
                  </a:lnTo>
                  <a:lnTo>
                    <a:pt x="5725" y="1909"/>
                  </a:lnTo>
                  <a:lnTo>
                    <a:pt x="5956" y="2371"/>
                  </a:lnTo>
                  <a:lnTo>
                    <a:pt x="6130" y="2891"/>
                  </a:lnTo>
                  <a:lnTo>
                    <a:pt x="6246" y="3412"/>
                  </a:lnTo>
                  <a:lnTo>
                    <a:pt x="6303" y="4048"/>
                  </a:lnTo>
                  <a:lnTo>
                    <a:pt x="6246" y="4684"/>
                  </a:lnTo>
                  <a:lnTo>
                    <a:pt x="6188" y="5436"/>
                  </a:lnTo>
                  <a:lnTo>
                    <a:pt x="6188" y="5436"/>
                  </a:lnTo>
                  <a:lnTo>
                    <a:pt x="6014" y="6245"/>
                  </a:lnTo>
                  <a:lnTo>
                    <a:pt x="5783" y="6881"/>
                  </a:lnTo>
                  <a:lnTo>
                    <a:pt x="5494" y="7459"/>
                  </a:lnTo>
                  <a:lnTo>
                    <a:pt x="5205" y="7980"/>
                  </a:lnTo>
                  <a:lnTo>
                    <a:pt x="4916" y="8384"/>
                  </a:lnTo>
                  <a:lnTo>
                    <a:pt x="4569" y="8731"/>
                  </a:lnTo>
                  <a:lnTo>
                    <a:pt x="4280" y="9020"/>
                  </a:lnTo>
                  <a:lnTo>
                    <a:pt x="3933" y="9194"/>
                  </a:lnTo>
                  <a:lnTo>
                    <a:pt x="3586" y="9367"/>
                  </a:lnTo>
                  <a:lnTo>
                    <a:pt x="3297" y="9483"/>
                  </a:lnTo>
                  <a:lnTo>
                    <a:pt x="2776" y="9599"/>
                  </a:lnTo>
                  <a:lnTo>
                    <a:pt x="2429" y="9656"/>
                  </a:lnTo>
                  <a:lnTo>
                    <a:pt x="2314" y="9599"/>
                  </a:lnTo>
                  <a:lnTo>
                    <a:pt x="2314" y="9599"/>
                  </a:lnTo>
                  <a:lnTo>
                    <a:pt x="1793" y="9252"/>
                  </a:lnTo>
                  <a:lnTo>
                    <a:pt x="1389" y="8905"/>
                  </a:lnTo>
                  <a:lnTo>
                    <a:pt x="637" y="8500"/>
                  </a:lnTo>
                  <a:lnTo>
                    <a:pt x="174" y="8269"/>
                  </a:lnTo>
                  <a:lnTo>
                    <a:pt x="1" y="8211"/>
                  </a:lnTo>
                  <a:lnTo>
                    <a:pt x="521" y="10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2678;p70">
              <a:extLst>
                <a:ext uri="{FF2B5EF4-FFF2-40B4-BE49-F238E27FC236}">
                  <a16:creationId xmlns:a16="http://schemas.microsoft.com/office/drawing/2014/main" id="{DDD85EF2-ADB9-4308-83BE-35909E9A1DAA}"/>
                </a:ext>
              </a:extLst>
            </p:cNvPr>
            <p:cNvSpPr/>
            <p:nvPr/>
          </p:nvSpPr>
          <p:spPr>
            <a:xfrm>
              <a:off x="428925" y="2644275"/>
              <a:ext cx="104100" cy="206725"/>
            </a:xfrm>
            <a:custGeom>
              <a:avLst/>
              <a:gdLst/>
              <a:ahLst/>
              <a:cxnLst/>
              <a:rect l="l" t="t" r="r" b="b"/>
              <a:pathLst>
                <a:path w="4164" h="8269" extrusionOk="0">
                  <a:moveTo>
                    <a:pt x="3065" y="0"/>
                  </a:moveTo>
                  <a:lnTo>
                    <a:pt x="2776" y="58"/>
                  </a:lnTo>
                  <a:lnTo>
                    <a:pt x="2198" y="289"/>
                  </a:lnTo>
                  <a:lnTo>
                    <a:pt x="1677" y="636"/>
                  </a:lnTo>
                  <a:lnTo>
                    <a:pt x="1157" y="1099"/>
                  </a:lnTo>
                  <a:lnTo>
                    <a:pt x="752" y="1677"/>
                  </a:lnTo>
                  <a:lnTo>
                    <a:pt x="347" y="2313"/>
                  </a:lnTo>
                  <a:lnTo>
                    <a:pt x="116" y="3065"/>
                  </a:lnTo>
                  <a:lnTo>
                    <a:pt x="58" y="3527"/>
                  </a:lnTo>
                  <a:lnTo>
                    <a:pt x="0" y="3932"/>
                  </a:lnTo>
                  <a:lnTo>
                    <a:pt x="0" y="4799"/>
                  </a:lnTo>
                  <a:lnTo>
                    <a:pt x="116" y="5609"/>
                  </a:lnTo>
                  <a:lnTo>
                    <a:pt x="289" y="6302"/>
                  </a:lnTo>
                  <a:lnTo>
                    <a:pt x="636" y="6938"/>
                  </a:lnTo>
                  <a:lnTo>
                    <a:pt x="1041" y="7459"/>
                  </a:lnTo>
                  <a:lnTo>
                    <a:pt x="1272" y="7690"/>
                  </a:lnTo>
                  <a:lnTo>
                    <a:pt x="1504" y="7864"/>
                  </a:lnTo>
                  <a:lnTo>
                    <a:pt x="1793" y="8037"/>
                  </a:lnTo>
                  <a:lnTo>
                    <a:pt x="2024" y="8153"/>
                  </a:lnTo>
                  <a:lnTo>
                    <a:pt x="2313" y="8210"/>
                  </a:lnTo>
                  <a:lnTo>
                    <a:pt x="2602" y="8268"/>
                  </a:lnTo>
                  <a:lnTo>
                    <a:pt x="2776" y="8268"/>
                  </a:lnTo>
                  <a:lnTo>
                    <a:pt x="3123" y="8210"/>
                  </a:lnTo>
                  <a:lnTo>
                    <a:pt x="2660" y="7979"/>
                  </a:lnTo>
                  <a:lnTo>
                    <a:pt x="2313" y="7864"/>
                  </a:lnTo>
                  <a:lnTo>
                    <a:pt x="2082" y="7748"/>
                  </a:lnTo>
                  <a:lnTo>
                    <a:pt x="2602" y="578"/>
                  </a:lnTo>
                  <a:lnTo>
                    <a:pt x="3065" y="463"/>
                  </a:lnTo>
                  <a:lnTo>
                    <a:pt x="4163" y="173"/>
                  </a:lnTo>
                  <a:lnTo>
                    <a:pt x="3874" y="58"/>
                  </a:lnTo>
                  <a:lnTo>
                    <a:pt x="3527"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2679;p70">
              <a:extLst>
                <a:ext uri="{FF2B5EF4-FFF2-40B4-BE49-F238E27FC236}">
                  <a16:creationId xmlns:a16="http://schemas.microsoft.com/office/drawing/2014/main" id="{D3AEDA1F-996D-4D89-BEDE-5FCF3008AD35}"/>
                </a:ext>
              </a:extLst>
            </p:cNvPr>
            <p:cNvSpPr/>
            <p:nvPr/>
          </p:nvSpPr>
          <p:spPr>
            <a:xfrm>
              <a:off x="428925" y="2644275"/>
              <a:ext cx="104100" cy="206725"/>
            </a:xfrm>
            <a:custGeom>
              <a:avLst/>
              <a:gdLst/>
              <a:ahLst/>
              <a:cxnLst/>
              <a:rect l="l" t="t" r="r" b="b"/>
              <a:pathLst>
                <a:path w="4164" h="8269" fill="none" extrusionOk="0">
                  <a:moveTo>
                    <a:pt x="3354" y="0"/>
                  </a:moveTo>
                  <a:lnTo>
                    <a:pt x="3354" y="0"/>
                  </a:lnTo>
                  <a:lnTo>
                    <a:pt x="3065" y="0"/>
                  </a:lnTo>
                  <a:lnTo>
                    <a:pt x="2776" y="58"/>
                  </a:lnTo>
                  <a:lnTo>
                    <a:pt x="2198" y="289"/>
                  </a:lnTo>
                  <a:lnTo>
                    <a:pt x="1677" y="636"/>
                  </a:lnTo>
                  <a:lnTo>
                    <a:pt x="1157" y="1099"/>
                  </a:lnTo>
                  <a:lnTo>
                    <a:pt x="752" y="1677"/>
                  </a:lnTo>
                  <a:lnTo>
                    <a:pt x="347" y="2313"/>
                  </a:lnTo>
                  <a:lnTo>
                    <a:pt x="116" y="3065"/>
                  </a:lnTo>
                  <a:lnTo>
                    <a:pt x="58" y="3527"/>
                  </a:lnTo>
                  <a:lnTo>
                    <a:pt x="0" y="3932"/>
                  </a:lnTo>
                  <a:lnTo>
                    <a:pt x="0" y="3932"/>
                  </a:lnTo>
                  <a:lnTo>
                    <a:pt x="0" y="4799"/>
                  </a:lnTo>
                  <a:lnTo>
                    <a:pt x="116" y="5609"/>
                  </a:lnTo>
                  <a:lnTo>
                    <a:pt x="289" y="6302"/>
                  </a:lnTo>
                  <a:lnTo>
                    <a:pt x="636" y="6938"/>
                  </a:lnTo>
                  <a:lnTo>
                    <a:pt x="1041" y="7459"/>
                  </a:lnTo>
                  <a:lnTo>
                    <a:pt x="1272" y="7690"/>
                  </a:lnTo>
                  <a:lnTo>
                    <a:pt x="1504" y="7864"/>
                  </a:lnTo>
                  <a:lnTo>
                    <a:pt x="1793" y="8037"/>
                  </a:lnTo>
                  <a:lnTo>
                    <a:pt x="2024" y="8153"/>
                  </a:lnTo>
                  <a:lnTo>
                    <a:pt x="2313" y="8210"/>
                  </a:lnTo>
                  <a:lnTo>
                    <a:pt x="2602" y="8268"/>
                  </a:lnTo>
                  <a:lnTo>
                    <a:pt x="2602" y="8268"/>
                  </a:lnTo>
                  <a:lnTo>
                    <a:pt x="2776" y="8268"/>
                  </a:lnTo>
                  <a:lnTo>
                    <a:pt x="2776" y="8268"/>
                  </a:lnTo>
                  <a:lnTo>
                    <a:pt x="3123" y="8210"/>
                  </a:lnTo>
                  <a:lnTo>
                    <a:pt x="3123" y="8210"/>
                  </a:lnTo>
                  <a:lnTo>
                    <a:pt x="2660" y="7979"/>
                  </a:lnTo>
                  <a:lnTo>
                    <a:pt x="2313" y="7864"/>
                  </a:lnTo>
                  <a:lnTo>
                    <a:pt x="2082" y="7748"/>
                  </a:lnTo>
                  <a:lnTo>
                    <a:pt x="2602" y="578"/>
                  </a:lnTo>
                  <a:lnTo>
                    <a:pt x="2602" y="578"/>
                  </a:lnTo>
                  <a:lnTo>
                    <a:pt x="3065" y="463"/>
                  </a:lnTo>
                  <a:lnTo>
                    <a:pt x="4163" y="173"/>
                  </a:lnTo>
                  <a:lnTo>
                    <a:pt x="4163" y="173"/>
                  </a:lnTo>
                  <a:lnTo>
                    <a:pt x="3874" y="58"/>
                  </a:lnTo>
                  <a:lnTo>
                    <a:pt x="3527" y="0"/>
                  </a:lnTo>
                  <a:lnTo>
                    <a:pt x="3527" y="0"/>
                  </a:lnTo>
                  <a:lnTo>
                    <a:pt x="33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2680;p70">
              <a:extLst>
                <a:ext uri="{FF2B5EF4-FFF2-40B4-BE49-F238E27FC236}">
                  <a16:creationId xmlns:a16="http://schemas.microsoft.com/office/drawing/2014/main" id="{A6D9BB27-3664-40B2-8777-E467CDC13241}"/>
                </a:ext>
              </a:extLst>
            </p:cNvPr>
            <p:cNvSpPr/>
            <p:nvPr/>
          </p:nvSpPr>
          <p:spPr>
            <a:xfrm>
              <a:off x="480950" y="2648600"/>
              <a:ext cx="96875" cy="200950"/>
            </a:xfrm>
            <a:custGeom>
              <a:avLst/>
              <a:gdLst/>
              <a:ahLst/>
              <a:cxnLst/>
              <a:rect l="l" t="t" r="r" b="b"/>
              <a:pathLst>
                <a:path w="3875" h="8038" extrusionOk="0">
                  <a:moveTo>
                    <a:pt x="2082" y="0"/>
                  </a:moveTo>
                  <a:lnTo>
                    <a:pt x="984" y="290"/>
                  </a:lnTo>
                  <a:lnTo>
                    <a:pt x="521" y="405"/>
                  </a:lnTo>
                  <a:lnTo>
                    <a:pt x="1" y="7575"/>
                  </a:lnTo>
                  <a:lnTo>
                    <a:pt x="232" y="7691"/>
                  </a:lnTo>
                  <a:lnTo>
                    <a:pt x="579" y="7806"/>
                  </a:lnTo>
                  <a:lnTo>
                    <a:pt x="1042" y="8037"/>
                  </a:lnTo>
                  <a:lnTo>
                    <a:pt x="1504" y="7922"/>
                  </a:lnTo>
                  <a:lnTo>
                    <a:pt x="2025" y="7633"/>
                  </a:lnTo>
                  <a:lnTo>
                    <a:pt x="2487" y="7286"/>
                  </a:lnTo>
                  <a:lnTo>
                    <a:pt x="2892" y="6823"/>
                  </a:lnTo>
                  <a:lnTo>
                    <a:pt x="3239" y="6245"/>
                  </a:lnTo>
                  <a:lnTo>
                    <a:pt x="3528" y="5667"/>
                  </a:lnTo>
                  <a:lnTo>
                    <a:pt x="3759" y="4915"/>
                  </a:lnTo>
                  <a:lnTo>
                    <a:pt x="3875" y="4164"/>
                  </a:lnTo>
                  <a:lnTo>
                    <a:pt x="3875" y="3412"/>
                  </a:lnTo>
                  <a:lnTo>
                    <a:pt x="3817" y="2718"/>
                  </a:lnTo>
                  <a:lnTo>
                    <a:pt x="3701" y="2082"/>
                  </a:lnTo>
                  <a:lnTo>
                    <a:pt x="3470" y="1504"/>
                  </a:lnTo>
                  <a:lnTo>
                    <a:pt x="3239" y="983"/>
                  </a:lnTo>
                  <a:lnTo>
                    <a:pt x="2892" y="579"/>
                  </a:lnTo>
                  <a:lnTo>
                    <a:pt x="2545" y="232"/>
                  </a:lnTo>
                  <a:lnTo>
                    <a:pt x="208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2681;p70">
              <a:extLst>
                <a:ext uri="{FF2B5EF4-FFF2-40B4-BE49-F238E27FC236}">
                  <a16:creationId xmlns:a16="http://schemas.microsoft.com/office/drawing/2014/main" id="{E35DDE2D-E04F-4A33-B6C9-0775997271BC}"/>
                </a:ext>
              </a:extLst>
            </p:cNvPr>
            <p:cNvSpPr/>
            <p:nvPr/>
          </p:nvSpPr>
          <p:spPr>
            <a:xfrm>
              <a:off x="480950" y="2648600"/>
              <a:ext cx="96875" cy="200950"/>
            </a:xfrm>
            <a:custGeom>
              <a:avLst/>
              <a:gdLst/>
              <a:ahLst/>
              <a:cxnLst/>
              <a:rect l="l" t="t" r="r" b="b"/>
              <a:pathLst>
                <a:path w="3875" h="8038" fill="none" extrusionOk="0">
                  <a:moveTo>
                    <a:pt x="2082" y="0"/>
                  </a:moveTo>
                  <a:lnTo>
                    <a:pt x="2082" y="0"/>
                  </a:lnTo>
                  <a:lnTo>
                    <a:pt x="984" y="290"/>
                  </a:lnTo>
                  <a:lnTo>
                    <a:pt x="521" y="405"/>
                  </a:lnTo>
                  <a:lnTo>
                    <a:pt x="1" y="7575"/>
                  </a:lnTo>
                  <a:lnTo>
                    <a:pt x="1" y="7575"/>
                  </a:lnTo>
                  <a:lnTo>
                    <a:pt x="232" y="7691"/>
                  </a:lnTo>
                  <a:lnTo>
                    <a:pt x="579" y="7806"/>
                  </a:lnTo>
                  <a:lnTo>
                    <a:pt x="1042" y="8037"/>
                  </a:lnTo>
                  <a:lnTo>
                    <a:pt x="1042" y="8037"/>
                  </a:lnTo>
                  <a:lnTo>
                    <a:pt x="1504" y="7922"/>
                  </a:lnTo>
                  <a:lnTo>
                    <a:pt x="2025" y="7633"/>
                  </a:lnTo>
                  <a:lnTo>
                    <a:pt x="2487" y="7286"/>
                  </a:lnTo>
                  <a:lnTo>
                    <a:pt x="2892" y="6823"/>
                  </a:lnTo>
                  <a:lnTo>
                    <a:pt x="3239" y="6245"/>
                  </a:lnTo>
                  <a:lnTo>
                    <a:pt x="3528" y="5667"/>
                  </a:lnTo>
                  <a:lnTo>
                    <a:pt x="3759" y="4915"/>
                  </a:lnTo>
                  <a:lnTo>
                    <a:pt x="3875" y="4164"/>
                  </a:lnTo>
                  <a:lnTo>
                    <a:pt x="3875" y="4164"/>
                  </a:lnTo>
                  <a:lnTo>
                    <a:pt x="3875" y="3412"/>
                  </a:lnTo>
                  <a:lnTo>
                    <a:pt x="3817" y="2718"/>
                  </a:lnTo>
                  <a:lnTo>
                    <a:pt x="3701" y="2082"/>
                  </a:lnTo>
                  <a:lnTo>
                    <a:pt x="3470" y="1504"/>
                  </a:lnTo>
                  <a:lnTo>
                    <a:pt x="3239" y="983"/>
                  </a:lnTo>
                  <a:lnTo>
                    <a:pt x="2892" y="579"/>
                  </a:lnTo>
                  <a:lnTo>
                    <a:pt x="2545" y="232"/>
                  </a:lnTo>
                  <a:lnTo>
                    <a:pt x="208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2682;p70">
              <a:extLst>
                <a:ext uri="{FF2B5EF4-FFF2-40B4-BE49-F238E27FC236}">
                  <a16:creationId xmlns:a16="http://schemas.microsoft.com/office/drawing/2014/main" id="{B5A939E9-901A-498F-8A46-E0C64D107F67}"/>
                </a:ext>
              </a:extLst>
            </p:cNvPr>
            <p:cNvSpPr/>
            <p:nvPr/>
          </p:nvSpPr>
          <p:spPr>
            <a:xfrm>
              <a:off x="427475" y="2644275"/>
              <a:ext cx="135900" cy="205275"/>
            </a:xfrm>
            <a:custGeom>
              <a:avLst/>
              <a:gdLst/>
              <a:ahLst/>
              <a:cxnLst/>
              <a:rect l="l" t="t" r="r" b="b"/>
              <a:pathLst>
                <a:path w="5436" h="8211" extrusionOk="0">
                  <a:moveTo>
                    <a:pt x="2660" y="0"/>
                  </a:moveTo>
                  <a:lnTo>
                    <a:pt x="2429" y="58"/>
                  </a:lnTo>
                  <a:lnTo>
                    <a:pt x="2140" y="173"/>
                  </a:lnTo>
                  <a:lnTo>
                    <a:pt x="1909" y="289"/>
                  </a:lnTo>
                  <a:lnTo>
                    <a:pt x="1446" y="636"/>
                  </a:lnTo>
                  <a:lnTo>
                    <a:pt x="983" y="1099"/>
                  </a:lnTo>
                  <a:lnTo>
                    <a:pt x="637" y="1677"/>
                  </a:lnTo>
                  <a:lnTo>
                    <a:pt x="347" y="2371"/>
                  </a:lnTo>
                  <a:lnTo>
                    <a:pt x="116" y="3122"/>
                  </a:lnTo>
                  <a:lnTo>
                    <a:pt x="1" y="3932"/>
                  </a:lnTo>
                  <a:lnTo>
                    <a:pt x="1" y="4799"/>
                  </a:lnTo>
                  <a:lnTo>
                    <a:pt x="116" y="5551"/>
                  </a:lnTo>
                  <a:lnTo>
                    <a:pt x="290" y="6245"/>
                  </a:lnTo>
                  <a:lnTo>
                    <a:pt x="521" y="6881"/>
                  </a:lnTo>
                  <a:lnTo>
                    <a:pt x="868" y="7401"/>
                  </a:lnTo>
                  <a:lnTo>
                    <a:pt x="1273" y="7806"/>
                  </a:lnTo>
                  <a:lnTo>
                    <a:pt x="1504" y="7979"/>
                  </a:lnTo>
                  <a:lnTo>
                    <a:pt x="1793" y="8095"/>
                  </a:lnTo>
                  <a:lnTo>
                    <a:pt x="2024" y="8153"/>
                  </a:lnTo>
                  <a:lnTo>
                    <a:pt x="2313" y="8210"/>
                  </a:lnTo>
                  <a:lnTo>
                    <a:pt x="2545" y="8210"/>
                  </a:lnTo>
                  <a:lnTo>
                    <a:pt x="2834" y="8153"/>
                  </a:lnTo>
                  <a:lnTo>
                    <a:pt x="3065" y="8037"/>
                  </a:lnTo>
                  <a:lnTo>
                    <a:pt x="3354" y="7921"/>
                  </a:lnTo>
                  <a:lnTo>
                    <a:pt x="3875" y="7574"/>
                  </a:lnTo>
                  <a:lnTo>
                    <a:pt x="4337" y="7112"/>
                  </a:lnTo>
                  <a:lnTo>
                    <a:pt x="4742" y="6534"/>
                  </a:lnTo>
                  <a:lnTo>
                    <a:pt x="5089" y="5898"/>
                  </a:lnTo>
                  <a:lnTo>
                    <a:pt x="5320" y="5146"/>
                  </a:lnTo>
                  <a:lnTo>
                    <a:pt x="5436" y="4337"/>
                  </a:lnTo>
                  <a:lnTo>
                    <a:pt x="5436" y="3469"/>
                  </a:lnTo>
                  <a:lnTo>
                    <a:pt x="5320" y="2718"/>
                  </a:lnTo>
                  <a:lnTo>
                    <a:pt x="5089" y="1966"/>
                  </a:lnTo>
                  <a:lnTo>
                    <a:pt x="4800" y="1330"/>
                  </a:lnTo>
                  <a:lnTo>
                    <a:pt x="4395" y="810"/>
                  </a:lnTo>
                  <a:lnTo>
                    <a:pt x="3932" y="405"/>
                  </a:lnTo>
                  <a:lnTo>
                    <a:pt x="3701" y="231"/>
                  </a:lnTo>
                  <a:lnTo>
                    <a:pt x="3470" y="116"/>
                  </a:lnTo>
                  <a:lnTo>
                    <a:pt x="3181" y="58"/>
                  </a:lnTo>
                  <a:lnTo>
                    <a:pt x="2949" y="0"/>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2683;p70">
              <a:extLst>
                <a:ext uri="{FF2B5EF4-FFF2-40B4-BE49-F238E27FC236}">
                  <a16:creationId xmlns:a16="http://schemas.microsoft.com/office/drawing/2014/main" id="{EA4993C0-5420-42CC-BECE-3ED75F895D3B}"/>
                </a:ext>
              </a:extLst>
            </p:cNvPr>
            <p:cNvSpPr/>
            <p:nvPr/>
          </p:nvSpPr>
          <p:spPr>
            <a:xfrm>
              <a:off x="430375" y="2658725"/>
              <a:ext cx="114200" cy="179250"/>
            </a:xfrm>
            <a:custGeom>
              <a:avLst/>
              <a:gdLst/>
              <a:ahLst/>
              <a:cxnLst/>
              <a:rect l="l" t="t" r="r" b="b"/>
              <a:pathLst>
                <a:path w="4568" h="7170" extrusionOk="0">
                  <a:moveTo>
                    <a:pt x="2313" y="0"/>
                  </a:moveTo>
                  <a:lnTo>
                    <a:pt x="2082" y="58"/>
                  </a:lnTo>
                  <a:lnTo>
                    <a:pt x="1677" y="232"/>
                  </a:lnTo>
                  <a:lnTo>
                    <a:pt x="1214" y="521"/>
                  </a:lnTo>
                  <a:lnTo>
                    <a:pt x="867" y="983"/>
                  </a:lnTo>
                  <a:lnTo>
                    <a:pt x="521" y="1446"/>
                  </a:lnTo>
                  <a:lnTo>
                    <a:pt x="289" y="2082"/>
                  </a:lnTo>
                  <a:lnTo>
                    <a:pt x="116" y="2718"/>
                  </a:lnTo>
                  <a:lnTo>
                    <a:pt x="0" y="3469"/>
                  </a:lnTo>
                  <a:lnTo>
                    <a:pt x="0" y="4163"/>
                  </a:lnTo>
                  <a:lnTo>
                    <a:pt x="58" y="4857"/>
                  </a:lnTo>
                  <a:lnTo>
                    <a:pt x="231" y="5493"/>
                  </a:lnTo>
                  <a:lnTo>
                    <a:pt x="463" y="6014"/>
                  </a:lnTo>
                  <a:lnTo>
                    <a:pt x="752" y="6476"/>
                  </a:lnTo>
                  <a:lnTo>
                    <a:pt x="1157" y="6823"/>
                  </a:lnTo>
                  <a:lnTo>
                    <a:pt x="1561" y="7112"/>
                  </a:lnTo>
                  <a:lnTo>
                    <a:pt x="1735" y="7170"/>
                  </a:lnTo>
                  <a:lnTo>
                    <a:pt x="2255" y="7170"/>
                  </a:lnTo>
                  <a:lnTo>
                    <a:pt x="2486" y="7112"/>
                  </a:lnTo>
                  <a:lnTo>
                    <a:pt x="2891" y="6939"/>
                  </a:lnTo>
                  <a:lnTo>
                    <a:pt x="3296" y="6650"/>
                  </a:lnTo>
                  <a:lnTo>
                    <a:pt x="3701" y="6245"/>
                  </a:lnTo>
                  <a:lnTo>
                    <a:pt x="3990" y="5724"/>
                  </a:lnTo>
                  <a:lnTo>
                    <a:pt x="4279" y="5088"/>
                  </a:lnTo>
                  <a:lnTo>
                    <a:pt x="4452" y="4452"/>
                  </a:lnTo>
                  <a:lnTo>
                    <a:pt x="4568" y="3701"/>
                  </a:lnTo>
                  <a:lnTo>
                    <a:pt x="4568" y="3007"/>
                  </a:lnTo>
                  <a:lnTo>
                    <a:pt x="4510" y="2313"/>
                  </a:lnTo>
                  <a:lnTo>
                    <a:pt x="4337" y="1677"/>
                  </a:lnTo>
                  <a:lnTo>
                    <a:pt x="4105" y="1157"/>
                  </a:lnTo>
                  <a:lnTo>
                    <a:pt x="3816" y="694"/>
                  </a:lnTo>
                  <a:lnTo>
                    <a:pt x="3412" y="347"/>
                  </a:lnTo>
                  <a:lnTo>
                    <a:pt x="3007" y="116"/>
                  </a:lnTo>
                  <a:lnTo>
                    <a:pt x="2776" y="0"/>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2684;p70">
              <a:extLst>
                <a:ext uri="{FF2B5EF4-FFF2-40B4-BE49-F238E27FC236}">
                  <a16:creationId xmlns:a16="http://schemas.microsoft.com/office/drawing/2014/main" id="{0555D3AB-975F-4FC6-A0C3-5D088B050773}"/>
                </a:ext>
              </a:extLst>
            </p:cNvPr>
            <p:cNvSpPr/>
            <p:nvPr/>
          </p:nvSpPr>
          <p:spPr>
            <a:xfrm>
              <a:off x="430375" y="2658725"/>
              <a:ext cx="89650" cy="179250"/>
            </a:xfrm>
            <a:custGeom>
              <a:avLst/>
              <a:gdLst/>
              <a:ahLst/>
              <a:cxnLst/>
              <a:rect l="l" t="t" r="r" b="b"/>
              <a:pathLst>
                <a:path w="3586" h="7170" extrusionOk="0">
                  <a:moveTo>
                    <a:pt x="2313" y="0"/>
                  </a:moveTo>
                  <a:lnTo>
                    <a:pt x="2082" y="58"/>
                  </a:lnTo>
                  <a:lnTo>
                    <a:pt x="1677" y="232"/>
                  </a:lnTo>
                  <a:lnTo>
                    <a:pt x="1214" y="521"/>
                  </a:lnTo>
                  <a:lnTo>
                    <a:pt x="867" y="983"/>
                  </a:lnTo>
                  <a:lnTo>
                    <a:pt x="521" y="1446"/>
                  </a:lnTo>
                  <a:lnTo>
                    <a:pt x="289" y="2082"/>
                  </a:lnTo>
                  <a:lnTo>
                    <a:pt x="116" y="2718"/>
                  </a:lnTo>
                  <a:lnTo>
                    <a:pt x="0" y="3469"/>
                  </a:lnTo>
                  <a:lnTo>
                    <a:pt x="0" y="4163"/>
                  </a:lnTo>
                  <a:lnTo>
                    <a:pt x="58" y="4857"/>
                  </a:lnTo>
                  <a:lnTo>
                    <a:pt x="231" y="5493"/>
                  </a:lnTo>
                  <a:lnTo>
                    <a:pt x="463" y="6014"/>
                  </a:lnTo>
                  <a:lnTo>
                    <a:pt x="752" y="6476"/>
                  </a:lnTo>
                  <a:lnTo>
                    <a:pt x="1157" y="6823"/>
                  </a:lnTo>
                  <a:lnTo>
                    <a:pt x="1561" y="7112"/>
                  </a:lnTo>
                  <a:lnTo>
                    <a:pt x="1735" y="7170"/>
                  </a:lnTo>
                  <a:lnTo>
                    <a:pt x="2313" y="7170"/>
                  </a:lnTo>
                  <a:lnTo>
                    <a:pt x="2602" y="7054"/>
                  </a:lnTo>
                  <a:lnTo>
                    <a:pt x="2371" y="6187"/>
                  </a:lnTo>
                  <a:lnTo>
                    <a:pt x="2197" y="5262"/>
                  </a:lnTo>
                  <a:lnTo>
                    <a:pt x="2082" y="4395"/>
                  </a:lnTo>
                  <a:lnTo>
                    <a:pt x="2140" y="3469"/>
                  </a:lnTo>
                  <a:lnTo>
                    <a:pt x="2313" y="2660"/>
                  </a:lnTo>
                  <a:lnTo>
                    <a:pt x="2429" y="2255"/>
                  </a:lnTo>
                  <a:lnTo>
                    <a:pt x="2602" y="1850"/>
                  </a:lnTo>
                  <a:lnTo>
                    <a:pt x="2776" y="1446"/>
                  </a:lnTo>
                  <a:lnTo>
                    <a:pt x="3007" y="1099"/>
                  </a:lnTo>
                  <a:lnTo>
                    <a:pt x="3296" y="752"/>
                  </a:lnTo>
                  <a:lnTo>
                    <a:pt x="3585" y="463"/>
                  </a:lnTo>
                  <a:lnTo>
                    <a:pt x="3354" y="289"/>
                  </a:lnTo>
                  <a:lnTo>
                    <a:pt x="3122" y="116"/>
                  </a:lnTo>
                  <a:lnTo>
                    <a:pt x="2833" y="58"/>
                  </a:lnTo>
                  <a:lnTo>
                    <a:pt x="2544"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2685;p70">
              <a:extLst>
                <a:ext uri="{FF2B5EF4-FFF2-40B4-BE49-F238E27FC236}">
                  <a16:creationId xmlns:a16="http://schemas.microsoft.com/office/drawing/2014/main" id="{008F252B-A085-4F1B-920F-1D49A8674D67}"/>
                </a:ext>
              </a:extLst>
            </p:cNvPr>
            <p:cNvSpPr/>
            <p:nvPr/>
          </p:nvSpPr>
          <p:spPr>
            <a:xfrm>
              <a:off x="1064950" y="2537300"/>
              <a:ext cx="195175" cy="235650"/>
            </a:xfrm>
            <a:custGeom>
              <a:avLst/>
              <a:gdLst/>
              <a:ahLst/>
              <a:cxnLst/>
              <a:rect l="l" t="t" r="r" b="b"/>
              <a:pathLst>
                <a:path w="7807" h="9426" extrusionOk="0">
                  <a:moveTo>
                    <a:pt x="2834" y="0"/>
                  </a:moveTo>
                  <a:lnTo>
                    <a:pt x="2429" y="58"/>
                  </a:lnTo>
                  <a:lnTo>
                    <a:pt x="2082" y="116"/>
                  </a:lnTo>
                  <a:lnTo>
                    <a:pt x="1735" y="289"/>
                  </a:lnTo>
                  <a:lnTo>
                    <a:pt x="1446" y="463"/>
                  </a:lnTo>
                  <a:lnTo>
                    <a:pt x="1157" y="636"/>
                  </a:lnTo>
                  <a:lnTo>
                    <a:pt x="868" y="925"/>
                  </a:lnTo>
                  <a:lnTo>
                    <a:pt x="636" y="1215"/>
                  </a:lnTo>
                  <a:lnTo>
                    <a:pt x="463" y="1504"/>
                  </a:lnTo>
                  <a:lnTo>
                    <a:pt x="290" y="1851"/>
                  </a:lnTo>
                  <a:lnTo>
                    <a:pt x="174" y="2255"/>
                  </a:lnTo>
                  <a:lnTo>
                    <a:pt x="116" y="2660"/>
                  </a:lnTo>
                  <a:lnTo>
                    <a:pt x="58" y="3065"/>
                  </a:lnTo>
                  <a:lnTo>
                    <a:pt x="0" y="3470"/>
                  </a:lnTo>
                  <a:lnTo>
                    <a:pt x="0" y="3932"/>
                  </a:lnTo>
                  <a:lnTo>
                    <a:pt x="58" y="4395"/>
                  </a:lnTo>
                  <a:lnTo>
                    <a:pt x="174" y="4857"/>
                  </a:lnTo>
                  <a:lnTo>
                    <a:pt x="290" y="5320"/>
                  </a:lnTo>
                  <a:lnTo>
                    <a:pt x="463" y="5782"/>
                  </a:lnTo>
                  <a:lnTo>
                    <a:pt x="636" y="6245"/>
                  </a:lnTo>
                  <a:lnTo>
                    <a:pt x="868" y="6650"/>
                  </a:lnTo>
                  <a:lnTo>
                    <a:pt x="1157" y="7112"/>
                  </a:lnTo>
                  <a:lnTo>
                    <a:pt x="1446" y="7459"/>
                  </a:lnTo>
                  <a:lnTo>
                    <a:pt x="1735" y="7864"/>
                  </a:lnTo>
                  <a:lnTo>
                    <a:pt x="2082" y="8153"/>
                  </a:lnTo>
                  <a:lnTo>
                    <a:pt x="2429" y="8442"/>
                  </a:lnTo>
                  <a:lnTo>
                    <a:pt x="2776" y="8731"/>
                  </a:lnTo>
                  <a:lnTo>
                    <a:pt x="3123" y="8905"/>
                  </a:lnTo>
                  <a:lnTo>
                    <a:pt x="3470" y="9078"/>
                  </a:lnTo>
                  <a:lnTo>
                    <a:pt x="3874" y="9252"/>
                  </a:lnTo>
                  <a:lnTo>
                    <a:pt x="4221" y="9367"/>
                  </a:lnTo>
                  <a:lnTo>
                    <a:pt x="4626" y="9425"/>
                  </a:lnTo>
                  <a:lnTo>
                    <a:pt x="4973" y="9425"/>
                  </a:lnTo>
                  <a:lnTo>
                    <a:pt x="5320" y="9367"/>
                  </a:lnTo>
                  <a:lnTo>
                    <a:pt x="5725" y="9309"/>
                  </a:lnTo>
                  <a:lnTo>
                    <a:pt x="6072" y="9136"/>
                  </a:lnTo>
                  <a:lnTo>
                    <a:pt x="6361" y="8962"/>
                  </a:lnTo>
                  <a:lnTo>
                    <a:pt x="6650" y="8731"/>
                  </a:lnTo>
                  <a:lnTo>
                    <a:pt x="6939" y="8500"/>
                  </a:lnTo>
                  <a:lnTo>
                    <a:pt x="7112" y="8211"/>
                  </a:lnTo>
                  <a:lnTo>
                    <a:pt x="7344" y="7922"/>
                  </a:lnTo>
                  <a:lnTo>
                    <a:pt x="7517" y="7517"/>
                  </a:lnTo>
                  <a:lnTo>
                    <a:pt x="7633" y="7170"/>
                  </a:lnTo>
                  <a:lnTo>
                    <a:pt x="7691" y="6765"/>
                  </a:lnTo>
                  <a:lnTo>
                    <a:pt x="7748" y="6361"/>
                  </a:lnTo>
                  <a:lnTo>
                    <a:pt x="7806" y="5956"/>
                  </a:lnTo>
                  <a:lnTo>
                    <a:pt x="7748" y="5493"/>
                  </a:lnTo>
                  <a:lnTo>
                    <a:pt x="7748" y="5031"/>
                  </a:lnTo>
                  <a:lnTo>
                    <a:pt x="7633" y="4568"/>
                  </a:lnTo>
                  <a:lnTo>
                    <a:pt x="7517" y="4106"/>
                  </a:lnTo>
                  <a:lnTo>
                    <a:pt x="7344" y="3643"/>
                  </a:lnTo>
                  <a:lnTo>
                    <a:pt x="7170" y="3180"/>
                  </a:lnTo>
                  <a:lnTo>
                    <a:pt x="6881" y="2718"/>
                  </a:lnTo>
                  <a:lnTo>
                    <a:pt x="6650" y="2313"/>
                  </a:lnTo>
                  <a:lnTo>
                    <a:pt x="6361" y="1908"/>
                  </a:lnTo>
                  <a:lnTo>
                    <a:pt x="6072" y="1561"/>
                  </a:lnTo>
                  <a:lnTo>
                    <a:pt x="5725" y="1272"/>
                  </a:lnTo>
                  <a:lnTo>
                    <a:pt x="5378" y="983"/>
                  </a:lnTo>
                  <a:lnTo>
                    <a:pt x="5031" y="694"/>
                  </a:lnTo>
                  <a:lnTo>
                    <a:pt x="4684" y="463"/>
                  </a:lnTo>
                  <a:lnTo>
                    <a:pt x="4279" y="289"/>
                  </a:lnTo>
                  <a:lnTo>
                    <a:pt x="3932" y="174"/>
                  </a:lnTo>
                  <a:lnTo>
                    <a:pt x="3585" y="58"/>
                  </a:lnTo>
                  <a:lnTo>
                    <a:pt x="3181" y="0"/>
                  </a:ln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2686;p70">
              <a:extLst>
                <a:ext uri="{FF2B5EF4-FFF2-40B4-BE49-F238E27FC236}">
                  <a16:creationId xmlns:a16="http://schemas.microsoft.com/office/drawing/2014/main" id="{1AEF4F30-296D-48DA-8315-F956A33AA26E}"/>
                </a:ext>
              </a:extLst>
            </p:cNvPr>
            <p:cNvSpPr/>
            <p:nvPr/>
          </p:nvSpPr>
          <p:spPr>
            <a:xfrm>
              <a:off x="1076525" y="2534400"/>
              <a:ext cx="193700" cy="234200"/>
            </a:xfrm>
            <a:custGeom>
              <a:avLst/>
              <a:gdLst/>
              <a:ahLst/>
              <a:cxnLst/>
              <a:rect l="l" t="t" r="r" b="b"/>
              <a:pathLst>
                <a:path w="7748" h="9368" extrusionOk="0">
                  <a:moveTo>
                    <a:pt x="2775" y="1"/>
                  </a:moveTo>
                  <a:lnTo>
                    <a:pt x="2428" y="59"/>
                  </a:lnTo>
                  <a:lnTo>
                    <a:pt x="2082" y="116"/>
                  </a:lnTo>
                  <a:lnTo>
                    <a:pt x="1735" y="232"/>
                  </a:lnTo>
                  <a:lnTo>
                    <a:pt x="1388" y="405"/>
                  </a:lnTo>
                  <a:lnTo>
                    <a:pt x="1099" y="637"/>
                  </a:lnTo>
                  <a:lnTo>
                    <a:pt x="867" y="926"/>
                  </a:lnTo>
                  <a:lnTo>
                    <a:pt x="636" y="1215"/>
                  </a:lnTo>
                  <a:lnTo>
                    <a:pt x="463" y="1504"/>
                  </a:lnTo>
                  <a:lnTo>
                    <a:pt x="289" y="1851"/>
                  </a:lnTo>
                  <a:lnTo>
                    <a:pt x="173" y="2256"/>
                  </a:lnTo>
                  <a:lnTo>
                    <a:pt x="58" y="2603"/>
                  </a:lnTo>
                  <a:lnTo>
                    <a:pt x="0" y="3065"/>
                  </a:lnTo>
                  <a:lnTo>
                    <a:pt x="0" y="3470"/>
                  </a:lnTo>
                  <a:lnTo>
                    <a:pt x="0" y="3932"/>
                  </a:lnTo>
                  <a:lnTo>
                    <a:pt x="58" y="4337"/>
                  </a:lnTo>
                  <a:lnTo>
                    <a:pt x="116" y="4800"/>
                  </a:lnTo>
                  <a:lnTo>
                    <a:pt x="231" y="5262"/>
                  </a:lnTo>
                  <a:lnTo>
                    <a:pt x="405" y="5725"/>
                  </a:lnTo>
                  <a:lnTo>
                    <a:pt x="636" y="6187"/>
                  </a:lnTo>
                  <a:lnTo>
                    <a:pt x="867" y="6650"/>
                  </a:lnTo>
                  <a:lnTo>
                    <a:pt x="1099" y="7055"/>
                  </a:lnTo>
                  <a:lnTo>
                    <a:pt x="1388" y="7460"/>
                  </a:lnTo>
                  <a:lnTo>
                    <a:pt x="1735" y="7806"/>
                  </a:lnTo>
                  <a:lnTo>
                    <a:pt x="2024" y="8153"/>
                  </a:lnTo>
                  <a:lnTo>
                    <a:pt x="2371" y="8442"/>
                  </a:lnTo>
                  <a:lnTo>
                    <a:pt x="2718" y="8674"/>
                  </a:lnTo>
                  <a:lnTo>
                    <a:pt x="3065" y="8905"/>
                  </a:lnTo>
                  <a:lnTo>
                    <a:pt x="3469" y="9078"/>
                  </a:lnTo>
                  <a:lnTo>
                    <a:pt x="3816" y="9252"/>
                  </a:lnTo>
                  <a:lnTo>
                    <a:pt x="4221" y="9310"/>
                  </a:lnTo>
                  <a:lnTo>
                    <a:pt x="4568" y="9368"/>
                  </a:lnTo>
                  <a:lnTo>
                    <a:pt x="5320" y="9368"/>
                  </a:lnTo>
                  <a:lnTo>
                    <a:pt x="5666" y="9252"/>
                  </a:lnTo>
                  <a:lnTo>
                    <a:pt x="6013" y="9136"/>
                  </a:lnTo>
                  <a:lnTo>
                    <a:pt x="6302" y="8963"/>
                  </a:lnTo>
                  <a:lnTo>
                    <a:pt x="6592" y="8732"/>
                  </a:lnTo>
                  <a:lnTo>
                    <a:pt x="6881" y="8500"/>
                  </a:lnTo>
                  <a:lnTo>
                    <a:pt x="7112" y="8211"/>
                  </a:lnTo>
                  <a:lnTo>
                    <a:pt x="7285" y="7864"/>
                  </a:lnTo>
                  <a:lnTo>
                    <a:pt x="7459" y="7517"/>
                  </a:lnTo>
                  <a:lnTo>
                    <a:pt x="7575" y="7170"/>
                  </a:lnTo>
                  <a:lnTo>
                    <a:pt x="7690" y="6766"/>
                  </a:lnTo>
                  <a:lnTo>
                    <a:pt x="7748" y="6361"/>
                  </a:lnTo>
                  <a:lnTo>
                    <a:pt x="7748" y="5898"/>
                  </a:lnTo>
                  <a:lnTo>
                    <a:pt x="7748" y="5494"/>
                  </a:lnTo>
                  <a:lnTo>
                    <a:pt x="7690" y="5031"/>
                  </a:lnTo>
                  <a:lnTo>
                    <a:pt x="7575" y="4568"/>
                  </a:lnTo>
                  <a:lnTo>
                    <a:pt x="7459" y="4106"/>
                  </a:lnTo>
                  <a:lnTo>
                    <a:pt x="7285" y="3643"/>
                  </a:lnTo>
                  <a:lnTo>
                    <a:pt x="7112" y="3181"/>
                  </a:lnTo>
                  <a:lnTo>
                    <a:pt x="6881" y="2718"/>
                  </a:lnTo>
                  <a:lnTo>
                    <a:pt x="6592" y="2314"/>
                  </a:lnTo>
                  <a:lnTo>
                    <a:pt x="6302" y="1909"/>
                  </a:lnTo>
                  <a:lnTo>
                    <a:pt x="6013" y="1562"/>
                  </a:lnTo>
                  <a:lnTo>
                    <a:pt x="5666" y="1215"/>
                  </a:lnTo>
                  <a:lnTo>
                    <a:pt x="5377" y="926"/>
                  </a:lnTo>
                  <a:lnTo>
                    <a:pt x="5030" y="695"/>
                  </a:lnTo>
                  <a:lnTo>
                    <a:pt x="4626" y="463"/>
                  </a:lnTo>
                  <a:lnTo>
                    <a:pt x="4279" y="290"/>
                  </a:lnTo>
                  <a:lnTo>
                    <a:pt x="3874" y="174"/>
                  </a:lnTo>
                  <a:lnTo>
                    <a:pt x="3527" y="59"/>
                  </a:lnTo>
                  <a:lnTo>
                    <a:pt x="3180"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2687;p70">
              <a:extLst>
                <a:ext uri="{FF2B5EF4-FFF2-40B4-BE49-F238E27FC236}">
                  <a16:creationId xmlns:a16="http://schemas.microsoft.com/office/drawing/2014/main" id="{0EA304CA-15A5-419C-9D33-AE9E5B73644B}"/>
                </a:ext>
              </a:extLst>
            </p:cNvPr>
            <p:cNvSpPr/>
            <p:nvPr/>
          </p:nvSpPr>
          <p:spPr>
            <a:xfrm>
              <a:off x="1090975" y="2544525"/>
              <a:ext cx="173475" cy="209625"/>
            </a:xfrm>
            <a:custGeom>
              <a:avLst/>
              <a:gdLst/>
              <a:ahLst/>
              <a:cxnLst/>
              <a:rect l="l" t="t" r="r" b="b"/>
              <a:pathLst>
                <a:path w="6939" h="8385" extrusionOk="0">
                  <a:moveTo>
                    <a:pt x="2197" y="0"/>
                  </a:moveTo>
                  <a:lnTo>
                    <a:pt x="1850" y="116"/>
                  </a:lnTo>
                  <a:lnTo>
                    <a:pt x="1561" y="232"/>
                  </a:lnTo>
                  <a:lnTo>
                    <a:pt x="1272" y="347"/>
                  </a:lnTo>
                  <a:lnTo>
                    <a:pt x="1041" y="579"/>
                  </a:lnTo>
                  <a:lnTo>
                    <a:pt x="810" y="810"/>
                  </a:lnTo>
                  <a:lnTo>
                    <a:pt x="578" y="1041"/>
                  </a:lnTo>
                  <a:lnTo>
                    <a:pt x="405" y="1330"/>
                  </a:lnTo>
                  <a:lnTo>
                    <a:pt x="289" y="1619"/>
                  </a:lnTo>
                  <a:lnTo>
                    <a:pt x="174" y="1966"/>
                  </a:lnTo>
                  <a:lnTo>
                    <a:pt x="58" y="2313"/>
                  </a:lnTo>
                  <a:lnTo>
                    <a:pt x="0" y="3065"/>
                  </a:lnTo>
                  <a:lnTo>
                    <a:pt x="58" y="3874"/>
                  </a:lnTo>
                  <a:lnTo>
                    <a:pt x="232" y="4684"/>
                  </a:lnTo>
                  <a:lnTo>
                    <a:pt x="578" y="5551"/>
                  </a:lnTo>
                  <a:lnTo>
                    <a:pt x="1041" y="6303"/>
                  </a:lnTo>
                  <a:lnTo>
                    <a:pt x="1561" y="6997"/>
                  </a:lnTo>
                  <a:lnTo>
                    <a:pt x="2140" y="7517"/>
                  </a:lnTo>
                  <a:lnTo>
                    <a:pt x="2776" y="7922"/>
                  </a:lnTo>
                  <a:lnTo>
                    <a:pt x="3469" y="8211"/>
                  </a:lnTo>
                  <a:lnTo>
                    <a:pt x="3759" y="8327"/>
                  </a:lnTo>
                  <a:lnTo>
                    <a:pt x="4105" y="8384"/>
                  </a:lnTo>
                  <a:lnTo>
                    <a:pt x="4452" y="8384"/>
                  </a:lnTo>
                  <a:lnTo>
                    <a:pt x="4799" y="8327"/>
                  </a:lnTo>
                  <a:lnTo>
                    <a:pt x="5088" y="8269"/>
                  </a:lnTo>
                  <a:lnTo>
                    <a:pt x="5378" y="8153"/>
                  </a:lnTo>
                  <a:lnTo>
                    <a:pt x="5667" y="7980"/>
                  </a:lnTo>
                  <a:lnTo>
                    <a:pt x="5956" y="7806"/>
                  </a:lnTo>
                  <a:lnTo>
                    <a:pt x="6187" y="7575"/>
                  </a:lnTo>
                  <a:lnTo>
                    <a:pt x="6361" y="7286"/>
                  </a:lnTo>
                  <a:lnTo>
                    <a:pt x="6534" y="6997"/>
                  </a:lnTo>
                  <a:lnTo>
                    <a:pt x="6707" y="6708"/>
                  </a:lnTo>
                  <a:lnTo>
                    <a:pt x="6823" y="6361"/>
                  </a:lnTo>
                  <a:lnTo>
                    <a:pt x="6881" y="6014"/>
                  </a:lnTo>
                  <a:lnTo>
                    <a:pt x="6939" y="5262"/>
                  </a:lnTo>
                  <a:lnTo>
                    <a:pt x="6881" y="4453"/>
                  </a:lnTo>
                  <a:lnTo>
                    <a:pt x="6707" y="3643"/>
                  </a:lnTo>
                  <a:lnTo>
                    <a:pt x="6361" y="2834"/>
                  </a:lnTo>
                  <a:lnTo>
                    <a:pt x="5956" y="2024"/>
                  </a:lnTo>
                  <a:lnTo>
                    <a:pt x="5378" y="1388"/>
                  </a:lnTo>
                  <a:lnTo>
                    <a:pt x="4799" y="810"/>
                  </a:lnTo>
                  <a:lnTo>
                    <a:pt x="4163" y="405"/>
                  </a:lnTo>
                  <a:lnTo>
                    <a:pt x="3527" y="116"/>
                  </a:lnTo>
                  <a:lnTo>
                    <a:pt x="3180" y="58"/>
                  </a:lnTo>
                  <a:lnTo>
                    <a:pt x="2833" y="0"/>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2688;p70">
              <a:extLst>
                <a:ext uri="{FF2B5EF4-FFF2-40B4-BE49-F238E27FC236}">
                  <a16:creationId xmlns:a16="http://schemas.microsoft.com/office/drawing/2014/main" id="{A52D3C7D-0ACA-4ABC-9485-623B130DCE38}"/>
                </a:ext>
              </a:extLst>
            </p:cNvPr>
            <p:cNvSpPr/>
            <p:nvPr/>
          </p:nvSpPr>
          <p:spPr>
            <a:xfrm>
              <a:off x="1138675" y="2544525"/>
              <a:ext cx="125775" cy="209625"/>
            </a:xfrm>
            <a:custGeom>
              <a:avLst/>
              <a:gdLst/>
              <a:ahLst/>
              <a:cxnLst/>
              <a:rect l="l" t="t" r="r" b="b"/>
              <a:pathLst>
                <a:path w="5031" h="8385" extrusionOk="0">
                  <a:moveTo>
                    <a:pt x="289" y="0"/>
                  </a:moveTo>
                  <a:lnTo>
                    <a:pt x="0" y="58"/>
                  </a:lnTo>
                  <a:lnTo>
                    <a:pt x="579" y="694"/>
                  </a:lnTo>
                  <a:lnTo>
                    <a:pt x="1099" y="1388"/>
                  </a:lnTo>
                  <a:lnTo>
                    <a:pt x="1619" y="2082"/>
                  </a:lnTo>
                  <a:lnTo>
                    <a:pt x="2024" y="2776"/>
                  </a:lnTo>
                  <a:lnTo>
                    <a:pt x="2313" y="3412"/>
                  </a:lnTo>
                  <a:lnTo>
                    <a:pt x="2602" y="4163"/>
                  </a:lnTo>
                  <a:lnTo>
                    <a:pt x="2776" y="4857"/>
                  </a:lnTo>
                  <a:lnTo>
                    <a:pt x="2834" y="5551"/>
                  </a:lnTo>
                  <a:lnTo>
                    <a:pt x="2891" y="6303"/>
                  </a:lnTo>
                  <a:lnTo>
                    <a:pt x="2776" y="6997"/>
                  </a:lnTo>
                  <a:lnTo>
                    <a:pt x="2544" y="7691"/>
                  </a:lnTo>
                  <a:lnTo>
                    <a:pt x="2197" y="8384"/>
                  </a:lnTo>
                  <a:lnTo>
                    <a:pt x="2544" y="8384"/>
                  </a:lnTo>
                  <a:lnTo>
                    <a:pt x="2891" y="8327"/>
                  </a:lnTo>
                  <a:lnTo>
                    <a:pt x="3180" y="8269"/>
                  </a:lnTo>
                  <a:lnTo>
                    <a:pt x="3470" y="8153"/>
                  </a:lnTo>
                  <a:lnTo>
                    <a:pt x="3759" y="7980"/>
                  </a:lnTo>
                  <a:lnTo>
                    <a:pt x="4048" y="7806"/>
                  </a:lnTo>
                  <a:lnTo>
                    <a:pt x="4279" y="7575"/>
                  </a:lnTo>
                  <a:lnTo>
                    <a:pt x="4453" y="7286"/>
                  </a:lnTo>
                  <a:lnTo>
                    <a:pt x="4626" y="6997"/>
                  </a:lnTo>
                  <a:lnTo>
                    <a:pt x="4799" y="6708"/>
                  </a:lnTo>
                  <a:lnTo>
                    <a:pt x="4915" y="6361"/>
                  </a:lnTo>
                  <a:lnTo>
                    <a:pt x="4973" y="6014"/>
                  </a:lnTo>
                  <a:lnTo>
                    <a:pt x="5031" y="5262"/>
                  </a:lnTo>
                  <a:lnTo>
                    <a:pt x="4973" y="4453"/>
                  </a:lnTo>
                  <a:lnTo>
                    <a:pt x="4799" y="3643"/>
                  </a:lnTo>
                  <a:lnTo>
                    <a:pt x="4453" y="2834"/>
                  </a:lnTo>
                  <a:lnTo>
                    <a:pt x="4048" y="2082"/>
                  </a:lnTo>
                  <a:lnTo>
                    <a:pt x="3585" y="1446"/>
                  </a:lnTo>
                  <a:lnTo>
                    <a:pt x="3007" y="926"/>
                  </a:lnTo>
                  <a:lnTo>
                    <a:pt x="2429" y="521"/>
                  </a:lnTo>
                  <a:lnTo>
                    <a:pt x="1851" y="232"/>
                  </a:lnTo>
                  <a:lnTo>
                    <a:pt x="1215" y="58"/>
                  </a:lnTo>
                  <a:lnTo>
                    <a:pt x="579"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2689;p70">
              <a:extLst>
                <a:ext uri="{FF2B5EF4-FFF2-40B4-BE49-F238E27FC236}">
                  <a16:creationId xmlns:a16="http://schemas.microsoft.com/office/drawing/2014/main" id="{0A2553FF-CF2D-4724-90CF-7C4B5D7AA7B3}"/>
                </a:ext>
              </a:extLst>
            </p:cNvPr>
            <p:cNvSpPr/>
            <p:nvPr/>
          </p:nvSpPr>
          <p:spPr>
            <a:xfrm>
              <a:off x="1041825" y="2220725"/>
              <a:ext cx="154700" cy="137350"/>
            </a:xfrm>
            <a:custGeom>
              <a:avLst/>
              <a:gdLst/>
              <a:ahLst/>
              <a:cxnLst/>
              <a:rect l="l" t="t" r="r" b="b"/>
              <a:pathLst>
                <a:path w="6188" h="5494" extrusionOk="0">
                  <a:moveTo>
                    <a:pt x="1735" y="1"/>
                  </a:moveTo>
                  <a:lnTo>
                    <a:pt x="1215" y="59"/>
                  </a:lnTo>
                  <a:lnTo>
                    <a:pt x="810" y="232"/>
                  </a:lnTo>
                  <a:lnTo>
                    <a:pt x="405" y="463"/>
                  </a:lnTo>
                  <a:lnTo>
                    <a:pt x="289" y="637"/>
                  </a:lnTo>
                  <a:lnTo>
                    <a:pt x="174" y="810"/>
                  </a:lnTo>
                  <a:lnTo>
                    <a:pt x="58" y="1041"/>
                  </a:lnTo>
                  <a:lnTo>
                    <a:pt x="0" y="1273"/>
                  </a:lnTo>
                  <a:lnTo>
                    <a:pt x="0" y="1735"/>
                  </a:lnTo>
                  <a:lnTo>
                    <a:pt x="116" y="2256"/>
                  </a:lnTo>
                  <a:lnTo>
                    <a:pt x="347" y="2834"/>
                  </a:lnTo>
                  <a:lnTo>
                    <a:pt x="636" y="3354"/>
                  </a:lnTo>
                  <a:lnTo>
                    <a:pt x="1099" y="3875"/>
                  </a:lnTo>
                  <a:lnTo>
                    <a:pt x="1619" y="4395"/>
                  </a:lnTo>
                  <a:lnTo>
                    <a:pt x="2198" y="4800"/>
                  </a:lnTo>
                  <a:lnTo>
                    <a:pt x="2834" y="5147"/>
                  </a:lnTo>
                  <a:lnTo>
                    <a:pt x="3412" y="5378"/>
                  </a:lnTo>
                  <a:lnTo>
                    <a:pt x="3990" y="5494"/>
                  </a:lnTo>
                  <a:lnTo>
                    <a:pt x="4510" y="5494"/>
                  </a:lnTo>
                  <a:lnTo>
                    <a:pt x="5031" y="5436"/>
                  </a:lnTo>
                  <a:lnTo>
                    <a:pt x="5435" y="5262"/>
                  </a:lnTo>
                  <a:lnTo>
                    <a:pt x="5782" y="4973"/>
                  </a:lnTo>
                  <a:lnTo>
                    <a:pt x="6014" y="4626"/>
                  </a:lnTo>
                  <a:lnTo>
                    <a:pt x="6129" y="4164"/>
                  </a:lnTo>
                  <a:lnTo>
                    <a:pt x="6187" y="3701"/>
                  </a:lnTo>
                  <a:lnTo>
                    <a:pt x="6071" y="3181"/>
                  </a:lnTo>
                  <a:lnTo>
                    <a:pt x="5898" y="2660"/>
                  </a:lnTo>
                  <a:lnTo>
                    <a:pt x="5551" y="2140"/>
                  </a:lnTo>
                  <a:lnTo>
                    <a:pt x="5146" y="1620"/>
                  </a:lnTo>
                  <a:lnTo>
                    <a:pt x="4626" y="1099"/>
                  </a:lnTo>
                  <a:lnTo>
                    <a:pt x="4048" y="695"/>
                  </a:lnTo>
                  <a:lnTo>
                    <a:pt x="3412" y="348"/>
                  </a:lnTo>
                  <a:lnTo>
                    <a:pt x="2834" y="116"/>
                  </a:lnTo>
                  <a:lnTo>
                    <a:pt x="2255" y="1"/>
                  </a:ln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2690;p70">
              <a:extLst>
                <a:ext uri="{FF2B5EF4-FFF2-40B4-BE49-F238E27FC236}">
                  <a16:creationId xmlns:a16="http://schemas.microsoft.com/office/drawing/2014/main" id="{68B57B58-863B-40FB-BAF1-C40CD660B40D}"/>
                </a:ext>
              </a:extLst>
            </p:cNvPr>
            <p:cNvSpPr/>
            <p:nvPr/>
          </p:nvSpPr>
          <p:spPr>
            <a:xfrm>
              <a:off x="1047600" y="2210600"/>
              <a:ext cx="156150" cy="141700"/>
            </a:xfrm>
            <a:custGeom>
              <a:avLst/>
              <a:gdLst/>
              <a:ahLst/>
              <a:cxnLst/>
              <a:rect l="l" t="t" r="r" b="b"/>
              <a:pathLst>
                <a:path w="6246" h="5668" extrusionOk="0">
                  <a:moveTo>
                    <a:pt x="1620" y="1"/>
                  </a:moveTo>
                  <a:lnTo>
                    <a:pt x="1099" y="59"/>
                  </a:lnTo>
                  <a:lnTo>
                    <a:pt x="694" y="232"/>
                  </a:lnTo>
                  <a:lnTo>
                    <a:pt x="521" y="348"/>
                  </a:lnTo>
                  <a:lnTo>
                    <a:pt x="348" y="464"/>
                  </a:lnTo>
                  <a:lnTo>
                    <a:pt x="232" y="637"/>
                  </a:lnTo>
                  <a:lnTo>
                    <a:pt x="116" y="868"/>
                  </a:lnTo>
                  <a:lnTo>
                    <a:pt x="1" y="1273"/>
                  </a:lnTo>
                  <a:lnTo>
                    <a:pt x="1" y="1793"/>
                  </a:lnTo>
                  <a:lnTo>
                    <a:pt x="174" y="2314"/>
                  </a:lnTo>
                  <a:lnTo>
                    <a:pt x="405" y="2834"/>
                  </a:lnTo>
                  <a:lnTo>
                    <a:pt x="752" y="3355"/>
                  </a:lnTo>
                  <a:lnTo>
                    <a:pt x="1157" y="3933"/>
                  </a:lnTo>
                  <a:lnTo>
                    <a:pt x="1677" y="4395"/>
                  </a:lnTo>
                  <a:lnTo>
                    <a:pt x="2313" y="4858"/>
                  </a:lnTo>
                  <a:lnTo>
                    <a:pt x="2892" y="5205"/>
                  </a:lnTo>
                  <a:lnTo>
                    <a:pt x="3528" y="5436"/>
                  </a:lnTo>
                  <a:lnTo>
                    <a:pt x="4106" y="5610"/>
                  </a:lnTo>
                  <a:lnTo>
                    <a:pt x="4626" y="5667"/>
                  </a:lnTo>
                  <a:lnTo>
                    <a:pt x="5147" y="5610"/>
                  </a:lnTo>
                  <a:lnTo>
                    <a:pt x="5551" y="5436"/>
                  </a:lnTo>
                  <a:lnTo>
                    <a:pt x="5725" y="5320"/>
                  </a:lnTo>
                  <a:lnTo>
                    <a:pt x="5898" y="5147"/>
                  </a:lnTo>
                  <a:lnTo>
                    <a:pt x="6014" y="4974"/>
                  </a:lnTo>
                  <a:lnTo>
                    <a:pt x="6130" y="4800"/>
                  </a:lnTo>
                  <a:lnTo>
                    <a:pt x="6245" y="4338"/>
                  </a:lnTo>
                  <a:lnTo>
                    <a:pt x="6245" y="3875"/>
                  </a:lnTo>
                  <a:lnTo>
                    <a:pt x="6072" y="3355"/>
                  </a:lnTo>
                  <a:lnTo>
                    <a:pt x="5840" y="2776"/>
                  </a:lnTo>
                  <a:lnTo>
                    <a:pt x="5494" y="2256"/>
                  </a:lnTo>
                  <a:lnTo>
                    <a:pt x="5089" y="1736"/>
                  </a:lnTo>
                  <a:lnTo>
                    <a:pt x="4511" y="1215"/>
                  </a:lnTo>
                  <a:lnTo>
                    <a:pt x="3932" y="810"/>
                  </a:lnTo>
                  <a:lnTo>
                    <a:pt x="3354" y="464"/>
                  </a:lnTo>
                  <a:lnTo>
                    <a:pt x="2718" y="174"/>
                  </a:lnTo>
                  <a:lnTo>
                    <a:pt x="2140" y="59"/>
                  </a:lnTo>
                  <a:lnTo>
                    <a:pt x="1620"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2691;p70">
              <a:extLst>
                <a:ext uri="{FF2B5EF4-FFF2-40B4-BE49-F238E27FC236}">
                  <a16:creationId xmlns:a16="http://schemas.microsoft.com/office/drawing/2014/main" id="{7B6BA123-9223-4F42-9E92-A3FF9A8DE048}"/>
                </a:ext>
              </a:extLst>
            </p:cNvPr>
            <p:cNvSpPr/>
            <p:nvPr/>
          </p:nvSpPr>
          <p:spPr>
            <a:xfrm>
              <a:off x="1060600" y="2219275"/>
              <a:ext cx="134475" cy="120000"/>
            </a:xfrm>
            <a:custGeom>
              <a:avLst/>
              <a:gdLst/>
              <a:ahLst/>
              <a:cxnLst/>
              <a:rect l="l" t="t" r="r" b="b"/>
              <a:pathLst>
                <a:path w="5379" h="4800" extrusionOk="0">
                  <a:moveTo>
                    <a:pt x="926" y="1"/>
                  </a:moveTo>
                  <a:lnTo>
                    <a:pt x="579" y="117"/>
                  </a:lnTo>
                  <a:lnTo>
                    <a:pt x="290" y="348"/>
                  </a:lnTo>
                  <a:lnTo>
                    <a:pt x="59" y="637"/>
                  </a:lnTo>
                  <a:lnTo>
                    <a:pt x="1" y="1042"/>
                  </a:lnTo>
                  <a:lnTo>
                    <a:pt x="59" y="1446"/>
                  </a:lnTo>
                  <a:lnTo>
                    <a:pt x="174" y="1851"/>
                  </a:lnTo>
                  <a:lnTo>
                    <a:pt x="348" y="2314"/>
                  </a:lnTo>
                  <a:lnTo>
                    <a:pt x="695" y="2776"/>
                  </a:lnTo>
                  <a:lnTo>
                    <a:pt x="1042" y="3239"/>
                  </a:lnTo>
                  <a:lnTo>
                    <a:pt x="1504" y="3644"/>
                  </a:lnTo>
                  <a:lnTo>
                    <a:pt x="2025" y="4048"/>
                  </a:lnTo>
                  <a:lnTo>
                    <a:pt x="2545" y="4337"/>
                  </a:lnTo>
                  <a:lnTo>
                    <a:pt x="3065" y="4569"/>
                  </a:lnTo>
                  <a:lnTo>
                    <a:pt x="3586" y="4742"/>
                  </a:lnTo>
                  <a:lnTo>
                    <a:pt x="4048" y="4800"/>
                  </a:lnTo>
                  <a:lnTo>
                    <a:pt x="4453" y="4742"/>
                  </a:lnTo>
                  <a:lnTo>
                    <a:pt x="4800" y="4627"/>
                  </a:lnTo>
                  <a:lnTo>
                    <a:pt x="5089" y="4395"/>
                  </a:lnTo>
                  <a:lnTo>
                    <a:pt x="5263" y="4106"/>
                  </a:lnTo>
                  <a:lnTo>
                    <a:pt x="5378" y="3759"/>
                  </a:lnTo>
                  <a:lnTo>
                    <a:pt x="5320" y="3354"/>
                  </a:lnTo>
                  <a:lnTo>
                    <a:pt x="5205" y="2892"/>
                  </a:lnTo>
                  <a:lnTo>
                    <a:pt x="4974" y="2429"/>
                  </a:lnTo>
                  <a:lnTo>
                    <a:pt x="4684" y="1967"/>
                  </a:lnTo>
                  <a:lnTo>
                    <a:pt x="4280" y="1504"/>
                  </a:lnTo>
                  <a:lnTo>
                    <a:pt x="3817" y="1099"/>
                  </a:lnTo>
                  <a:lnTo>
                    <a:pt x="3355" y="695"/>
                  </a:lnTo>
                  <a:lnTo>
                    <a:pt x="2834" y="406"/>
                  </a:lnTo>
                  <a:lnTo>
                    <a:pt x="2314" y="174"/>
                  </a:lnTo>
                  <a:lnTo>
                    <a:pt x="1793"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2692;p70">
              <a:extLst>
                <a:ext uri="{FF2B5EF4-FFF2-40B4-BE49-F238E27FC236}">
                  <a16:creationId xmlns:a16="http://schemas.microsoft.com/office/drawing/2014/main" id="{5CC84E67-3E9A-4D55-8467-849036DE3EC1}"/>
                </a:ext>
              </a:extLst>
            </p:cNvPr>
            <p:cNvSpPr/>
            <p:nvPr/>
          </p:nvSpPr>
          <p:spPr>
            <a:xfrm>
              <a:off x="524325" y="2446225"/>
              <a:ext cx="66525" cy="65075"/>
            </a:xfrm>
            <a:custGeom>
              <a:avLst/>
              <a:gdLst/>
              <a:ahLst/>
              <a:cxnLst/>
              <a:rect l="l" t="t" r="r" b="b"/>
              <a:pathLst>
                <a:path w="2661" h="2603" extrusionOk="0">
                  <a:moveTo>
                    <a:pt x="1330" y="1"/>
                  </a:moveTo>
                  <a:lnTo>
                    <a:pt x="926" y="58"/>
                  </a:lnTo>
                  <a:lnTo>
                    <a:pt x="694" y="174"/>
                  </a:lnTo>
                  <a:lnTo>
                    <a:pt x="463" y="290"/>
                  </a:lnTo>
                  <a:lnTo>
                    <a:pt x="290" y="463"/>
                  </a:lnTo>
                  <a:lnTo>
                    <a:pt x="174" y="695"/>
                  </a:lnTo>
                  <a:lnTo>
                    <a:pt x="58" y="926"/>
                  </a:lnTo>
                  <a:lnTo>
                    <a:pt x="1" y="1157"/>
                  </a:lnTo>
                  <a:lnTo>
                    <a:pt x="1" y="1446"/>
                  </a:lnTo>
                  <a:lnTo>
                    <a:pt x="58" y="1677"/>
                  </a:lnTo>
                  <a:lnTo>
                    <a:pt x="116" y="1851"/>
                  </a:lnTo>
                  <a:lnTo>
                    <a:pt x="232" y="2082"/>
                  </a:lnTo>
                  <a:lnTo>
                    <a:pt x="521" y="2371"/>
                  </a:lnTo>
                  <a:lnTo>
                    <a:pt x="868" y="2545"/>
                  </a:lnTo>
                  <a:lnTo>
                    <a:pt x="1273" y="2603"/>
                  </a:lnTo>
                  <a:lnTo>
                    <a:pt x="1677" y="2545"/>
                  </a:lnTo>
                  <a:lnTo>
                    <a:pt x="1909" y="2429"/>
                  </a:lnTo>
                  <a:lnTo>
                    <a:pt x="2140" y="2313"/>
                  </a:lnTo>
                  <a:lnTo>
                    <a:pt x="2313" y="2082"/>
                  </a:lnTo>
                  <a:lnTo>
                    <a:pt x="2487" y="1909"/>
                  </a:lnTo>
                  <a:lnTo>
                    <a:pt x="2602" y="1677"/>
                  </a:lnTo>
                  <a:lnTo>
                    <a:pt x="2660" y="1446"/>
                  </a:lnTo>
                  <a:lnTo>
                    <a:pt x="2660" y="1157"/>
                  </a:lnTo>
                  <a:lnTo>
                    <a:pt x="2602" y="926"/>
                  </a:lnTo>
                  <a:lnTo>
                    <a:pt x="2545" y="695"/>
                  </a:lnTo>
                  <a:lnTo>
                    <a:pt x="2429" y="521"/>
                  </a:lnTo>
                  <a:lnTo>
                    <a:pt x="2140" y="232"/>
                  </a:lnTo>
                  <a:lnTo>
                    <a:pt x="1735" y="58"/>
                  </a:lnTo>
                  <a:lnTo>
                    <a:pt x="1330" y="1"/>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2693;p70">
              <a:extLst>
                <a:ext uri="{FF2B5EF4-FFF2-40B4-BE49-F238E27FC236}">
                  <a16:creationId xmlns:a16="http://schemas.microsoft.com/office/drawing/2014/main" id="{157ADD15-FB79-48DD-9C79-552708AD0924}"/>
                </a:ext>
              </a:extLst>
            </p:cNvPr>
            <p:cNvSpPr/>
            <p:nvPr/>
          </p:nvSpPr>
          <p:spPr>
            <a:xfrm>
              <a:off x="524325" y="2446225"/>
              <a:ext cx="66525" cy="65075"/>
            </a:xfrm>
            <a:custGeom>
              <a:avLst/>
              <a:gdLst/>
              <a:ahLst/>
              <a:cxnLst/>
              <a:rect l="l" t="t" r="r" b="b"/>
              <a:pathLst>
                <a:path w="2661" h="2603" fill="none" extrusionOk="0">
                  <a:moveTo>
                    <a:pt x="1330" y="1"/>
                  </a:moveTo>
                  <a:lnTo>
                    <a:pt x="1330" y="1"/>
                  </a:lnTo>
                  <a:lnTo>
                    <a:pt x="926" y="58"/>
                  </a:lnTo>
                  <a:lnTo>
                    <a:pt x="926" y="58"/>
                  </a:lnTo>
                  <a:lnTo>
                    <a:pt x="694" y="174"/>
                  </a:lnTo>
                  <a:lnTo>
                    <a:pt x="463" y="290"/>
                  </a:lnTo>
                  <a:lnTo>
                    <a:pt x="290" y="463"/>
                  </a:lnTo>
                  <a:lnTo>
                    <a:pt x="174" y="695"/>
                  </a:lnTo>
                  <a:lnTo>
                    <a:pt x="58" y="926"/>
                  </a:lnTo>
                  <a:lnTo>
                    <a:pt x="1" y="1157"/>
                  </a:lnTo>
                  <a:lnTo>
                    <a:pt x="1" y="1446"/>
                  </a:lnTo>
                  <a:lnTo>
                    <a:pt x="58" y="1677"/>
                  </a:lnTo>
                  <a:lnTo>
                    <a:pt x="58" y="1677"/>
                  </a:lnTo>
                  <a:lnTo>
                    <a:pt x="116" y="1851"/>
                  </a:lnTo>
                  <a:lnTo>
                    <a:pt x="232" y="2082"/>
                  </a:lnTo>
                  <a:lnTo>
                    <a:pt x="521" y="2371"/>
                  </a:lnTo>
                  <a:lnTo>
                    <a:pt x="868" y="2545"/>
                  </a:lnTo>
                  <a:lnTo>
                    <a:pt x="1273" y="2603"/>
                  </a:lnTo>
                  <a:lnTo>
                    <a:pt x="1273" y="2603"/>
                  </a:lnTo>
                  <a:lnTo>
                    <a:pt x="1677" y="2545"/>
                  </a:lnTo>
                  <a:lnTo>
                    <a:pt x="1677" y="2545"/>
                  </a:lnTo>
                  <a:lnTo>
                    <a:pt x="1909" y="2429"/>
                  </a:lnTo>
                  <a:lnTo>
                    <a:pt x="2140" y="2313"/>
                  </a:lnTo>
                  <a:lnTo>
                    <a:pt x="2313" y="2082"/>
                  </a:lnTo>
                  <a:lnTo>
                    <a:pt x="2487" y="1909"/>
                  </a:lnTo>
                  <a:lnTo>
                    <a:pt x="2602" y="1677"/>
                  </a:lnTo>
                  <a:lnTo>
                    <a:pt x="2660" y="1446"/>
                  </a:lnTo>
                  <a:lnTo>
                    <a:pt x="2660" y="1157"/>
                  </a:lnTo>
                  <a:lnTo>
                    <a:pt x="2602" y="926"/>
                  </a:lnTo>
                  <a:lnTo>
                    <a:pt x="2602" y="926"/>
                  </a:lnTo>
                  <a:lnTo>
                    <a:pt x="2545" y="695"/>
                  </a:lnTo>
                  <a:lnTo>
                    <a:pt x="2429" y="521"/>
                  </a:lnTo>
                  <a:lnTo>
                    <a:pt x="2140" y="232"/>
                  </a:lnTo>
                  <a:lnTo>
                    <a:pt x="1735" y="58"/>
                  </a:lnTo>
                  <a:lnTo>
                    <a:pt x="13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2694;p70">
              <a:extLst>
                <a:ext uri="{FF2B5EF4-FFF2-40B4-BE49-F238E27FC236}">
                  <a16:creationId xmlns:a16="http://schemas.microsoft.com/office/drawing/2014/main" id="{2FDA5C8C-9325-4B22-9859-69B3BE2ED4CA}"/>
                </a:ext>
              </a:extLst>
            </p:cNvPr>
            <p:cNvSpPr/>
            <p:nvPr/>
          </p:nvSpPr>
          <p:spPr>
            <a:xfrm>
              <a:off x="1020150" y="3082250"/>
              <a:ext cx="66500" cy="65075"/>
            </a:xfrm>
            <a:custGeom>
              <a:avLst/>
              <a:gdLst/>
              <a:ahLst/>
              <a:cxnLst/>
              <a:rect l="l" t="t" r="r" b="b"/>
              <a:pathLst>
                <a:path w="2660" h="2603" extrusionOk="0">
                  <a:moveTo>
                    <a:pt x="1330" y="1"/>
                  </a:moveTo>
                  <a:lnTo>
                    <a:pt x="925" y="58"/>
                  </a:lnTo>
                  <a:lnTo>
                    <a:pt x="694" y="174"/>
                  </a:lnTo>
                  <a:lnTo>
                    <a:pt x="463" y="290"/>
                  </a:lnTo>
                  <a:lnTo>
                    <a:pt x="289" y="463"/>
                  </a:lnTo>
                  <a:lnTo>
                    <a:pt x="173" y="694"/>
                  </a:lnTo>
                  <a:lnTo>
                    <a:pt x="58" y="926"/>
                  </a:lnTo>
                  <a:lnTo>
                    <a:pt x="0" y="1157"/>
                  </a:lnTo>
                  <a:lnTo>
                    <a:pt x="0" y="1388"/>
                  </a:lnTo>
                  <a:lnTo>
                    <a:pt x="58" y="1677"/>
                  </a:lnTo>
                  <a:lnTo>
                    <a:pt x="116" y="1851"/>
                  </a:lnTo>
                  <a:lnTo>
                    <a:pt x="231" y="2024"/>
                  </a:lnTo>
                  <a:lnTo>
                    <a:pt x="520" y="2313"/>
                  </a:lnTo>
                  <a:lnTo>
                    <a:pt x="867" y="2487"/>
                  </a:lnTo>
                  <a:lnTo>
                    <a:pt x="1272" y="2602"/>
                  </a:lnTo>
                  <a:lnTo>
                    <a:pt x="1677" y="2545"/>
                  </a:lnTo>
                  <a:lnTo>
                    <a:pt x="1966" y="2429"/>
                  </a:lnTo>
                  <a:lnTo>
                    <a:pt x="2139" y="2256"/>
                  </a:lnTo>
                  <a:lnTo>
                    <a:pt x="2313" y="2082"/>
                  </a:lnTo>
                  <a:lnTo>
                    <a:pt x="2486" y="1909"/>
                  </a:lnTo>
                  <a:lnTo>
                    <a:pt x="2602" y="1677"/>
                  </a:lnTo>
                  <a:lnTo>
                    <a:pt x="2660" y="1388"/>
                  </a:lnTo>
                  <a:lnTo>
                    <a:pt x="2660" y="1157"/>
                  </a:lnTo>
                  <a:lnTo>
                    <a:pt x="2602" y="926"/>
                  </a:lnTo>
                  <a:lnTo>
                    <a:pt x="2544" y="694"/>
                  </a:lnTo>
                  <a:lnTo>
                    <a:pt x="2428" y="521"/>
                  </a:lnTo>
                  <a:lnTo>
                    <a:pt x="2139" y="232"/>
                  </a:lnTo>
                  <a:lnTo>
                    <a:pt x="1735" y="58"/>
                  </a:lnTo>
                  <a:lnTo>
                    <a:pt x="1330" y="1"/>
                  </a:ln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2695;p70">
              <a:extLst>
                <a:ext uri="{FF2B5EF4-FFF2-40B4-BE49-F238E27FC236}">
                  <a16:creationId xmlns:a16="http://schemas.microsoft.com/office/drawing/2014/main" id="{9DB613F6-FD21-489C-A017-FDAA0129AD2A}"/>
                </a:ext>
              </a:extLst>
            </p:cNvPr>
            <p:cNvSpPr/>
            <p:nvPr/>
          </p:nvSpPr>
          <p:spPr>
            <a:xfrm>
              <a:off x="1020150" y="3082250"/>
              <a:ext cx="66500" cy="65075"/>
            </a:xfrm>
            <a:custGeom>
              <a:avLst/>
              <a:gdLst/>
              <a:ahLst/>
              <a:cxnLst/>
              <a:rect l="l" t="t" r="r" b="b"/>
              <a:pathLst>
                <a:path w="2660" h="2603" fill="none" extrusionOk="0">
                  <a:moveTo>
                    <a:pt x="1330" y="1"/>
                  </a:moveTo>
                  <a:lnTo>
                    <a:pt x="1330" y="1"/>
                  </a:lnTo>
                  <a:lnTo>
                    <a:pt x="925" y="58"/>
                  </a:lnTo>
                  <a:lnTo>
                    <a:pt x="925" y="58"/>
                  </a:lnTo>
                  <a:lnTo>
                    <a:pt x="694" y="174"/>
                  </a:lnTo>
                  <a:lnTo>
                    <a:pt x="463" y="290"/>
                  </a:lnTo>
                  <a:lnTo>
                    <a:pt x="289" y="463"/>
                  </a:lnTo>
                  <a:lnTo>
                    <a:pt x="173" y="694"/>
                  </a:lnTo>
                  <a:lnTo>
                    <a:pt x="58" y="926"/>
                  </a:lnTo>
                  <a:lnTo>
                    <a:pt x="0" y="1157"/>
                  </a:lnTo>
                  <a:lnTo>
                    <a:pt x="0" y="1388"/>
                  </a:lnTo>
                  <a:lnTo>
                    <a:pt x="58" y="1677"/>
                  </a:lnTo>
                  <a:lnTo>
                    <a:pt x="58" y="1677"/>
                  </a:lnTo>
                  <a:lnTo>
                    <a:pt x="116" y="1851"/>
                  </a:lnTo>
                  <a:lnTo>
                    <a:pt x="231" y="2024"/>
                  </a:lnTo>
                  <a:lnTo>
                    <a:pt x="520" y="2313"/>
                  </a:lnTo>
                  <a:lnTo>
                    <a:pt x="867" y="2487"/>
                  </a:lnTo>
                  <a:lnTo>
                    <a:pt x="1272" y="2602"/>
                  </a:lnTo>
                  <a:lnTo>
                    <a:pt x="1272" y="2602"/>
                  </a:lnTo>
                  <a:lnTo>
                    <a:pt x="1677" y="2545"/>
                  </a:lnTo>
                  <a:lnTo>
                    <a:pt x="1677" y="2545"/>
                  </a:lnTo>
                  <a:lnTo>
                    <a:pt x="1966" y="2429"/>
                  </a:lnTo>
                  <a:lnTo>
                    <a:pt x="2139" y="2256"/>
                  </a:lnTo>
                  <a:lnTo>
                    <a:pt x="2313" y="2082"/>
                  </a:lnTo>
                  <a:lnTo>
                    <a:pt x="2486" y="1909"/>
                  </a:lnTo>
                  <a:lnTo>
                    <a:pt x="2602" y="1677"/>
                  </a:lnTo>
                  <a:lnTo>
                    <a:pt x="2660" y="1388"/>
                  </a:lnTo>
                  <a:lnTo>
                    <a:pt x="2660" y="1157"/>
                  </a:lnTo>
                  <a:lnTo>
                    <a:pt x="2602" y="926"/>
                  </a:lnTo>
                  <a:lnTo>
                    <a:pt x="2602" y="926"/>
                  </a:lnTo>
                  <a:lnTo>
                    <a:pt x="2544" y="694"/>
                  </a:lnTo>
                  <a:lnTo>
                    <a:pt x="2428" y="521"/>
                  </a:lnTo>
                  <a:lnTo>
                    <a:pt x="2139" y="232"/>
                  </a:lnTo>
                  <a:lnTo>
                    <a:pt x="1735" y="58"/>
                  </a:lnTo>
                  <a:lnTo>
                    <a:pt x="13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2696;p70">
              <a:extLst>
                <a:ext uri="{FF2B5EF4-FFF2-40B4-BE49-F238E27FC236}">
                  <a16:creationId xmlns:a16="http://schemas.microsoft.com/office/drawing/2014/main" id="{C1C3D27D-3175-4418-B5D3-7E1223096427}"/>
                </a:ext>
              </a:extLst>
            </p:cNvPr>
            <p:cNvSpPr/>
            <p:nvPr/>
          </p:nvSpPr>
          <p:spPr>
            <a:xfrm>
              <a:off x="1157450" y="2423100"/>
              <a:ext cx="66525" cy="63625"/>
            </a:xfrm>
            <a:custGeom>
              <a:avLst/>
              <a:gdLst/>
              <a:ahLst/>
              <a:cxnLst/>
              <a:rect l="l" t="t" r="r" b="b"/>
              <a:pathLst>
                <a:path w="2661" h="2545" extrusionOk="0">
                  <a:moveTo>
                    <a:pt x="1389" y="1"/>
                  </a:moveTo>
                  <a:lnTo>
                    <a:pt x="984" y="58"/>
                  </a:lnTo>
                  <a:lnTo>
                    <a:pt x="695" y="116"/>
                  </a:lnTo>
                  <a:lnTo>
                    <a:pt x="521" y="290"/>
                  </a:lnTo>
                  <a:lnTo>
                    <a:pt x="290" y="463"/>
                  </a:lnTo>
                  <a:lnTo>
                    <a:pt x="174" y="694"/>
                  </a:lnTo>
                  <a:lnTo>
                    <a:pt x="59" y="926"/>
                  </a:lnTo>
                  <a:lnTo>
                    <a:pt x="1" y="1157"/>
                  </a:lnTo>
                  <a:lnTo>
                    <a:pt x="1" y="1388"/>
                  </a:lnTo>
                  <a:lnTo>
                    <a:pt x="59" y="1677"/>
                  </a:lnTo>
                  <a:lnTo>
                    <a:pt x="117" y="1851"/>
                  </a:lnTo>
                  <a:lnTo>
                    <a:pt x="232" y="2024"/>
                  </a:lnTo>
                  <a:lnTo>
                    <a:pt x="521" y="2313"/>
                  </a:lnTo>
                  <a:lnTo>
                    <a:pt x="868" y="2487"/>
                  </a:lnTo>
                  <a:lnTo>
                    <a:pt x="1331" y="2545"/>
                  </a:lnTo>
                  <a:lnTo>
                    <a:pt x="1678" y="2487"/>
                  </a:lnTo>
                  <a:lnTo>
                    <a:pt x="1967" y="2429"/>
                  </a:lnTo>
                  <a:lnTo>
                    <a:pt x="2198" y="2256"/>
                  </a:lnTo>
                  <a:lnTo>
                    <a:pt x="2372" y="2082"/>
                  </a:lnTo>
                  <a:lnTo>
                    <a:pt x="2487" y="1909"/>
                  </a:lnTo>
                  <a:lnTo>
                    <a:pt x="2603" y="1677"/>
                  </a:lnTo>
                  <a:lnTo>
                    <a:pt x="2661" y="1388"/>
                  </a:lnTo>
                  <a:lnTo>
                    <a:pt x="2661" y="1157"/>
                  </a:lnTo>
                  <a:lnTo>
                    <a:pt x="2603" y="868"/>
                  </a:lnTo>
                  <a:lnTo>
                    <a:pt x="2545" y="694"/>
                  </a:lnTo>
                  <a:lnTo>
                    <a:pt x="2429" y="521"/>
                  </a:lnTo>
                  <a:lnTo>
                    <a:pt x="2140" y="232"/>
                  </a:lnTo>
                  <a:lnTo>
                    <a:pt x="1793" y="58"/>
                  </a:lnTo>
                  <a:lnTo>
                    <a:pt x="1389" y="1"/>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2697;p70">
              <a:extLst>
                <a:ext uri="{FF2B5EF4-FFF2-40B4-BE49-F238E27FC236}">
                  <a16:creationId xmlns:a16="http://schemas.microsoft.com/office/drawing/2014/main" id="{1613D431-AA3A-4EED-892B-8E943B337790}"/>
                </a:ext>
              </a:extLst>
            </p:cNvPr>
            <p:cNvSpPr/>
            <p:nvPr/>
          </p:nvSpPr>
          <p:spPr>
            <a:xfrm>
              <a:off x="1157450" y="2423100"/>
              <a:ext cx="66525" cy="63625"/>
            </a:xfrm>
            <a:custGeom>
              <a:avLst/>
              <a:gdLst/>
              <a:ahLst/>
              <a:cxnLst/>
              <a:rect l="l" t="t" r="r" b="b"/>
              <a:pathLst>
                <a:path w="2661" h="2545" fill="none" extrusionOk="0">
                  <a:moveTo>
                    <a:pt x="1389" y="1"/>
                  </a:moveTo>
                  <a:lnTo>
                    <a:pt x="1389" y="1"/>
                  </a:lnTo>
                  <a:lnTo>
                    <a:pt x="984" y="58"/>
                  </a:lnTo>
                  <a:lnTo>
                    <a:pt x="984" y="58"/>
                  </a:lnTo>
                  <a:lnTo>
                    <a:pt x="695" y="116"/>
                  </a:lnTo>
                  <a:lnTo>
                    <a:pt x="521" y="290"/>
                  </a:lnTo>
                  <a:lnTo>
                    <a:pt x="290" y="463"/>
                  </a:lnTo>
                  <a:lnTo>
                    <a:pt x="174" y="694"/>
                  </a:lnTo>
                  <a:lnTo>
                    <a:pt x="59" y="926"/>
                  </a:lnTo>
                  <a:lnTo>
                    <a:pt x="1" y="1157"/>
                  </a:lnTo>
                  <a:lnTo>
                    <a:pt x="1" y="1388"/>
                  </a:lnTo>
                  <a:lnTo>
                    <a:pt x="59" y="1677"/>
                  </a:lnTo>
                  <a:lnTo>
                    <a:pt x="59" y="1677"/>
                  </a:lnTo>
                  <a:lnTo>
                    <a:pt x="117" y="1851"/>
                  </a:lnTo>
                  <a:lnTo>
                    <a:pt x="232" y="2024"/>
                  </a:lnTo>
                  <a:lnTo>
                    <a:pt x="521" y="2313"/>
                  </a:lnTo>
                  <a:lnTo>
                    <a:pt x="868" y="2487"/>
                  </a:lnTo>
                  <a:lnTo>
                    <a:pt x="1331" y="2545"/>
                  </a:lnTo>
                  <a:lnTo>
                    <a:pt x="1331" y="2545"/>
                  </a:lnTo>
                  <a:lnTo>
                    <a:pt x="1678" y="2487"/>
                  </a:lnTo>
                  <a:lnTo>
                    <a:pt x="1678" y="2487"/>
                  </a:lnTo>
                  <a:lnTo>
                    <a:pt x="1967" y="2429"/>
                  </a:lnTo>
                  <a:lnTo>
                    <a:pt x="2198" y="2256"/>
                  </a:lnTo>
                  <a:lnTo>
                    <a:pt x="2372" y="2082"/>
                  </a:lnTo>
                  <a:lnTo>
                    <a:pt x="2487" y="1909"/>
                  </a:lnTo>
                  <a:lnTo>
                    <a:pt x="2603" y="1677"/>
                  </a:lnTo>
                  <a:lnTo>
                    <a:pt x="2661" y="1388"/>
                  </a:lnTo>
                  <a:lnTo>
                    <a:pt x="2661" y="1157"/>
                  </a:lnTo>
                  <a:lnTo>
                    <a:pt x="2603" y="868"/>
                  </a:lnTo>
                  <a:lnTo>
                    <a:pt x="2603" y="868"/>
                  </a:lnTo>
                  <a:lnTo>
                    <a:pt x="2545" y="694"/>
                  </a:lnTo>
                  <a:lnTo>
                    <a:pt x="2429" y="521"/>
                  </a:lnTo>
                  <a:lnTo>
                    <a:pt x="2140" y="232"/>
                  </a:lnTo>
                  <a:lnTo>
                    <a:pt x="1793" y="58"/>
                  </a:lnTo>
                  <a:lnTo>
                    <a:pt x="13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2698;p70">
              <a:extLst>
                <a:ext uri="{FF2B5EF4-FFF2-40B4-BE49-F238E27FC236}">
                  <a16:creationId xmlns:a16="http://schemas.microsoft.com/office/drawing/2014/main" id="{5666150E-04DC-4E83-9277-35BC65F71199}"/>
                </a:ext>
              </a:extLst>
            </p:cNvPr>
            <p:cNvSpPr/>
            <p:nvPr/>
          </p:nvSpPr>
          <p:spPr>
            <a:xfrm>
              <a:off x="401450" y="2911675"/>
              <a:ext cx="30375" cy="41950"/>
            </a:xfrm>
            <a:custGeom>
              <a:avLst/>
              <a:gdLst/>
              <a:ahLst/>
              <a:cxnLst/>
              <a:rect l="l" t="t" r="r" b="b"/>
              <a:pathLst>
                <a:path w="1215" h="1678" extrusionOk="0">
                  <a:moveTo>
                    <a:pt x="463" y="1"/>
                  </a:moveTo>
                  <a:lnTo>
                    <a:pt x="348" y="59"/>
                  </a:lnTo>
                  <a:lnTo>
                    <a:pt x="116" y="174"/>
                  </a:lnTo>
                  <a:lnTo>
                    <a:pt x="1" y="405"/>
                  </a:lnTo>
                  <a:lnTo>
                    <a:pt x="1" y="695"/>
                  </a:lnTo>
                  <a:lnTo>
                    <a:pt x="1" y="1042"/>
                  </a:lnTo>
                  <a:lnTo>
                    <a:pt x="174" y="1273"/>
                  </a:lnTo>
                  <a:lnTo>
                    <a:pt x="290" y="1504"/>
                  </a:lnTo>
                  <a:lnTo>
                    <a:pt x="521" y="1620"/>
                  </a:lnTo>
                  <a:lnTo>
                    <a:pt x="695" y="1678"/>
                  </a:lnTo>
                  <a:lnTo>
                    <a:pt x="810" y="1678"/>
                  </a:lnTo>
                  <a:lnTo>
                    <a:pt x="1042" y="1562"/>
                  </a:lnTo>
                  <a:lnTo>
                    <a:pt x="1157" y="1331"/>
                  </a:lnTo>
                  <a:lnTo>
                    <a:pt x="1215" y="1042"/>
                  </a:lnTo>
                  <a:lnTo>
                    <a:pt x="1157" y="695"/>
                  </a:lnTo>
                  <a:lnTo>
                    <a:pt x="1042" y="405"/>
                  </a:lnTo>
                  <a:lnTo>
                    <a:pt x="868" y="174"/>
                  </a:lnTo>
                  <a:lnTo>
                    <a:pt x="637" y="59"/>
                  </a:lnTo>
                  <a:lnTo>
                    <a:pt x="463" y="1"/>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2699;p70">
              <a:extLst>
                <a:ext uri="{FF2B5EF4-FFF2-40B4-BE49-F238E27FC236}">
                  <a16:creationId xmlns:a16="http://schemas.microsoft.com/office/drawing/2014/main" id="{EF1BC33B-30B8-435D-8573-B5BB1D5E1DE6}"/>
                </a:ext>
              </a:extLst>
            </p:cNvPr>
            <p:cNvSpPr/>
            <p:nvPr/>
          </p:nvSpPr>
          <p:spPr>
            <a:xfrm>
              <a:off x="401450" y="2911675"/>
              <a:ext cx="30375" cy="41950"/>
            </a:xfrm>
            <a:custGeom>
              <a:avLst/>
              <a:gdLst/>
              <a:ahLst/>
              <a:cxnLst/>
              <a:rect l="l" t="t" r="r" b="b"/>
              <a:pathLst>
                <a:path w="1215" h="1678" fill="none" extrusionOk="0">
                  <a:moveTo>
                    <a:pt x="463" y="1"/>
                  </a:moveTo>
                  <a:lnTo>
                    <a:pt x="463" y="1"/>
                  </a:lnTo>
                  <a:lnTo>
                    <a:pt x="348" y="59"/>
                  </a:lnTo>
                  <a:lnTo>
                    <a:pt x="348" y="59"/>
                  </a:lnTo>
                  <a:lnTo>
                    <a:pt x="116" y="174"/>
                  </a:lnTo>
                  <a:lnTo>
                    <a:pt x="1" y="405"/>
                  </a:lnTo>
                  <a:lnTo>
                    <a:pt x="1" y="695"/>
                  </a:lnTo>
                  <a:lnTo>
                    <a:pt x="1" y="1042"/>
                  </a:lnTo>
                  <a:lnTo>
                    <a:pt x="1" y="1042"/>
                  </a:lnTo>
                  <a:lnTo>
                    <a:pt x="174" y="1273"/>
                  </a:lnTo>
                  <a:lnTo>
                    <a:pt x="290" y="1504"/>
                  </a:lnTo>
                  <a:lnTo>
                    <a:pt x="521" y="1620"/>
                  </a:lnTo>
                  <a:lnTo>
                    <a:pt x="695" y="1678"/>
                  </a:lnTo>
                  <a:lnTo>
                    <a:pt x="695" y="1678"/>
                  </a:lnTo>
                  <a:lnTo>
                    <a:pt x="810" y="1678"/>
                  </a:lnTo>
                  <a:lnTo>
                    <a:pt x="810" y="1678"/>
                  </a:lnTo>
                  <a:lnTo>
                    <a:pt x="1042" y="1562"/>
                  </a:lnTo>
                  <a:lnTo>
                    <a:pt x="1157" y="1331"/>
                  </a:lnTo>
                  <a:lnTo>
                    <a:pt x="1215" y="1042"/>
                  </a:lnTo>
                  <a:lnTo>
                    <a:pt x="1157" y="695"/>
                  </a:lnTo>
                  <a:lnTo>
                    <a:pt x="1157" y="695"/>
                  </a:lnTo>
                  <a:lnTo>
                    <a:pt x="1042" y="405"/>
                  </a:lnTo>
                  <a:lnTo>
                    <a:pt x="868" y="174"/>
                  </a:lnTo>
                  <a:lnTo>
                    <a:pt x="637" y="59"/>
                  </a:lnTo>
                  <a:lnTo>
                    <a:pt x="4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2700;p70">
              <a:extLst>
                <a:ext uri="{FF2B5EF4-FFF2-40B4-BE49-F238E27FC236}">
                  <a16:creationId xmlns:a16="http://schemas.microsoft.com/office/drawing/2014/main" id="{25ACEA89-6538-491E-93DE-4C62E373FEC9}"/>
                </a:ext>
              </a:extLst>
            </p:cNvPr>
            <p:cNvSpPr/>
            <p:nvPr/>
          </p:nvSpPr>
          <p:spPr>
            <a:xfrm>
              <a:off x="642850" y="3051900"/>
              <a:ext cx="44850" cy="43375"/>
            </a:xfrm>
            <a:custGeom>
              <a:avLst/>
              <a:gdLst/>
              <a:ahLst/>
              <a:cxnLst/>
              <a:rect l="l" t="t" r="r" b="b"/>
              <a:pathLst>
                <a:path w="1794" h="1735" extrusionOk="0">
                  <a:moveTo>
                    <a:pt x="637" y="0"/>
                  </a:moveTo>
                  <a:lnTo>
                    <a:pt x="463" y="58"/>
                  </a:lnTo>
                  <a:lnTo>
                    <a:pt x="348" y="174"/>
                  </a:lnTo>
                  <a:lnTo>
                    <a:pt x="116" y="463"/>
                  </a:lnTo>
                  <a:lnTo>
                    <a:pt x="1" y="752"/>
                  </a:lnTo>
                  <a:lnTo>
                    <a:pt x="1" y="925"/>
                  </a:lnTo>
                  <a:lnTo>
                    <a:pt x="59" y="1099"/>
                  </a:lnTo>
                  <a:lnTo>
                    <a:pt x="174" y="1330"/>
                  </a:lnTo>
                  <a:lnTo>
                    <a:pt x="348" y="1561"/>
                  </a:lnTo>
                  <a:lnTo>
                    <a:pt x="579" y="1677"/>
                  </a:lnTo>
                  <a:lnTo>
                    <a:pt x="868" y="1735"/>
                  </a:lnTo>
                  <a:lnTo>
                    <a:pt x="1157" y="1677"/>
                  </a:lnTo>
                  <a:lnTo>
                    <a:pt x="1331" y="1619"/>
                  </a:lnTo>
                  <a:lnTo>
                    <a:pt x="1446" y="1504"/>
                  </a:lnTo>
                  <a:lnTo>
                    <a:pt x="1678" y="1272"/>
                  </a:lnTo>
                  <a:lnTo>
                    <a:pt x="1793" y="925"/>
                  </a:lnTo>
                  <a:lnTo>
                    <a:pt x="1793" y="752"/>
                  </a:lnTo>
                  <a:lnTo>
                    <a:pt x="1735" y="579"/>
                  </a:lnTo>
                  <a:lnTo>
                    <a:pt x="1620" y="347"/>
                  </a:lnTo>
                  <a:lnTo>
                    <a:pt x="1446" y="116"/>
                  </a:lnTo>
                  <a:lnTo>
                    <a:pt x="1157" y="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2701;p70">
              <a:extLst>
                <a:ext uri="{FF2B5EF4-FFF2-40B4-BE49-F238E27FC236}">
                  <a16:creationId xmlns:a16="http://schemas.microsoft.com/office/drawing/2014/main" id="{467B7EA4-5C7D-4203-8723-CE0D4B2C9B79}"/>
                </a:ext>
              </a:extLst>
            </p:cNvPr>
            <p:cNvSpPr/>
            <p:nvPr/>
          </p:nvSpPr>
          <p:spPr>
            <a:xfrm>
              <a:off x="642850" y="3051900"/>
              <a:ext cx="44850" cy="43375"/>
            </a:xfrm>
            <a:custGeom>
              <a:avLst/>
              <a:gdLst/>
              <a:ahLst/>
              <a:cxnLst/>
              <a:rect l="l" t="t" r="r" b="b"/>
              <a:pathLst>
                <a:path w="1794" h="1735" fill="none" extrusionOk="0">
                  <a:moveTo>
                    <a:pt x="926" y="0"/>
                  </a:moveTo>
                  <a:lnTo>
                    <a:pt x="926" y="0"/>
                  </a:lnTo>
                  <a:lnTo>
                    <a:pt x="637" y="0"/>
                  </a:lnTo>
                  <a:lnTo>
                    <a:pt x="637" y="0"/>
                  </a:lnTo>
                  <a:lnTo>
                    <a:pt x="463" y="58"/>
                  </a:lnTo>
                  <a:lnTo>
                    <a:pt x="348" y="174"/>
                  </a:lnTo>
                  <a:lnTo>
                    <a:pt x="116" y="463"/>
                  </a:lnTo>
                  <a:lnTo>
                    <a:pt x="1" y="752"/>
                  </a:lnTo>
                  <a:lnTo>
                    <a:pt x="1" y="925"/>
                  </a:lnTo>
                  <a:lnTo>
                    <a:pt x="59" y="1099"/>
                  </a:lnTo>
                  <a:lnTo>
                    <a:pt x="59" y="1099"/>
                  </a:lnTo>
                  <a:lnTo>
                    <a:pt x="174" y="1330"/>
                  </a:lnTo>
                  <a:lnTo>
                    <a:pt x="348" y="1561"/>
                  </a:lnTo>
                  <a:lnTo>
                    <a:pt x="579" y="1677"/>
                  </a:lnTo>
                  <a:lnTo>
                    <a:pt x="868" y="1735"/>
                  </a:lnTo>
                  <a:lnTo>
                    <a:pt x="868" y="1735"/>
                  </a:lnTo>
                  <a:lnTo>
                    <a:pt x="1157" y="1677"/>
                  </a:lnTo>
                  <a:lnTo>
                    <a:pt x="1157" y="1677"/>
                  </a:lnTo>
                  <a:lnTo>
                    <a:pt x="1331" y="1619"/>
                  </a:lnTo>
                  <a:lnTo>
                    <a:pt x="1446" y="1504"/>
                  </a:lnTo>
                  <a:lnTo>
                    <a:pt x="1678" y="1272"/>
                  </a:lnTo>
                  <a:lnTo>
                    <a:pt x="1793" y="925"/>
                  </a:lnTo>
                  <a:lnTo>
                    <a:pt x="1793" y="752"/>
                  </a:lnTo>
                  <a:lnTo>
                    <a:pt x="1735" y="579"/>
                  </a:lnTo>
                  <a:lnTo>
                    <a:pt x="1735" y="579"/>
                  </a:lnTo>
                  <a:lnTo>
                    <a:pt x="1620" y="347"/>
                  </a:lnTo>
                  <a:lnTo>
                    <a:pt x="1446" y="116"/>
                  </a:lnTo>
                  <a:lnTo>
                    <a:pt x="1157" y="0"/>
                  </a:lnTo>
                  <a:lnTo>
                    <a:pt x="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2702;p70">
              <a:extLst>
                <a:ext uri="{FF2B5EF4-FFF2-40B4-BE49-F238E27FC236}">
                  <a16:creationId xmlns:a16="http://schemas.microsoft.com/office/drawing/2014/main" id="{1128B84C-1DA3-4F0F-BF99-4B6962D9C4AD}"/>
                </a:ext>
              </a:extLst>
            </p:cNvPr>
            <p:cNvSpPr/>
            <p:nvPr/>
          </p:nvSpPr>
          <p:spPr>
            <a:xfrm>
              <a:off x="852450" y="2496825"/>
              <a:ext cx="60750" cy="59275"/>
            </a:xfrm>
            <a:custGeom>
              <a:avLst/>
              <a:gdLst/>
              <a:ahLst/>
              <a:cxnLst/>
              <a:rect l="l" t="t" r="r" b="b"/>
              <a:pathLst>
                <a:path w="2430" h="2371" extrusionOk="0">
                  <a:moveTo>
                    <a:pt x="868" y="0"/>
                  </a:moveTo>
                  <a:lnTo>
                    <a:pt x="637" y="116"/>
                  </a:lnTo>
                  <a:lnTo>
                    <a:pt x="463" y="232"/>
                  </a:lnTo>
                  <a:lnTo>
                    <a:pt x="290" y="405"/>
                  </a:lnTo>
                  <a:lnTo>
                    <a:pt x="174" y="636"/>
                  </a:lnTo>
                  <a:lnTo>
                    <a:pt x="59" y="810"/>
                  </a:lnTo>
                  <a:lnTo>
                    <a:pt x="1" y="1041"/>
                  </a:lnTo>
                  <a:lnTo>
                    <a:pt x="1" y="1272"/>
                  </a:lnTo>
                  <a:lnTo>
                    <a:pt x="59" y="1504"/>
                  </a:lnTo>
                  <a:lnTo>
                    <a:pt x="232" y="1851"/>
                  </a:lnTo>
                  <a:lnTo>
                    <a:pt x="463" y="2140"/>
                  </a:lnTo>
                  <a:lnTo>
                    <a:pt x="810" y="2313"/>
                  </a:lnTo>
                  <a:lnTo>
                    <a:pt x="1215" y="2371"/>
                  </a:lnTo>
                  <a:lnTo>
                    <a:pt x="1562" y="2313"/>
                  </a:lnTo>
                  <a:lnTo>
                    <a:pt x="1793" y="2198"/>
                  </a:lnTo>
                  <a:lnTo>
                    <a:pt x="1967" y="2082"/>
                  </a:lnTo>
                  <a:lnTo>
                    <a:pt x="2140" y="1908"/>
                  </a:lnTo>
                  <a:lnTo>
                    <a:pt x="2314" y="1735"/>
                  </a:lnTo>
                  <a:lnTo>
                    <a:pt x="2371" y="1504"/>
                  </a:lnTo>
                  <a:lnTo>
                    <a:pt x="2429" y="1272"/>
                  </a:lnTo>
                  <a:lnTo>
                    <a:pt x="2429" y="1041"/>
                  </a:lnTo>
                  <a:lnTo>
                    <a:pt x="2371" y="810"/>
                  </a:lnTo>
                  <a:lnTo>
                    <a:pt x="2198" y="463"/>
                  </a:lnTo>
                  <a:lnTo>
                    <a:pt x="1967" y="174"/>
                  </a:lnTo>
                  <a:lnTo>
                    <a:pt x="1620" y="58"/>
                  </a:lnTo>
                  <a:lnTo>
                    <a:pt x="1273" y="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2703;p70">
              <a:extLst>
                <a:ext uri="{FF2B5EF4-FFF2-40B4-BE49-F238E27FC236}">
                  <a16:creationId xmlns:a16="http://schemas.microsoft.com/office/drawing/2014/main" id="{D2A1CBE0-77EB-47EB-AA67-78FBC846E2B9}"/>
                </a:ext>
              </a:extLst>
            </p:cNvPr>
            <p:cNvSpPr/>
            <p:nvPr/>
          </p:nvSpPr>
          <p:spPr>
            <a:xfrm>
              <a:off x="852450" y="2496825"/>
              <a:ext cx="60750" cy="59275"/>
            </a:xfrm>
            <a:custGeom>
              <a:avLst/>
              <a:gdLst/>
              <a:ahLst/>
              <a:cxnLst/>
              <a:rect l="l" t="t" r="r" b="b"/>
              <a:pathLst>
                <a:path w="2430" h="2371" fill="none" extrusionOk="0">
                  <a:moveTo>
                    <a:pt x="1273" y="0"/>
                  </a:moveTo>
                  <a:lnTo>
                    <a:pt x="1273" y="0"/>
                  </a:lnTo>
                  <a:lnTo>
                    <a:pt x="868" y="0"/>
                  </a:lnTo>
                  <a:lnTo>
                    <a:pt x="868" y="0"/>
                  </a:lnTo>
                  <a:lnTo>
                    <a:pt x="637" y="116"/>
                  </a:lnTo>
                  <a:lnTo>
                    <a:pt x="463" y="232"/>
                  </a:lnTo>
                  <a:lnTo>
                    <a:pt x="290" y="405"/>
                  </a:lnTo>
                  <a:lnTo>
                    <a:pt x="174" y="636"/>
                  </a:lnTo>
                  <a:lnTo>
                    <a:pt x="59" y="810"/>
                  </a:lnTo>
                  <a:lnTo>
                    <a:pt x="1" y="1041"/>
                  </a:lnTo>
                  <a:lnTo>
                    <a:pt x="1" y="1272"/>
                  </a:lnTo>
                  <a:lnTo>
                    <a:pt x="59" y="1504"/>
                  </a:lnTo>
                  <a:lnTo>
                    <a:pt x="59" y="1504"/>
                  </a:lnTo>
                  <a:lnTo>
                    <a:pt x="232" y="1851"/>
                  </a:lnTo>
                  <a:lnTo>
                    <a:pt x="463" y="2140"/>
                  </a:lnTo>
                  <a:lnTo>
                    <a:pt x="810" y="2313"/>
                  </a:lnTo>
                  <a:lnTo>
                    <a:pt x="1215" y="2371"/>
                  </a:lnTo>
                  <a:lnTo>
                    <a:pt x="1215" y="2371"/>
                  </a:lnTo>
                  <a:lnTo>
                    <a:pt x="1562" y="2313"/>
                  </a:lnTo>
                  <a:lnTo>
                    <a:pt x="1562" y="2313"/>
                  </a:lnTo>
                  <a:lnTo>
                    <a:pt x="1793" y="2198"/>
                  </a:lnTo>
                  <a:lnTo>
                    <a:pt x="1967" y="2082"/>
                  </a:lnTo>
                  <a:lnTo>
                    <a:pt x="2140" y="1908"/>
                  </a:lnTo>
                  <a:lnTo>
                    <a:pt x="2314" y="1735"/>
                  </a:lnTo>
                  <a:lnTo>
                    <a:pt x="2371" y="1504"/>
                  </a:lnTo>
                  <a:lnTo>
                    <a:pt x="2429" y="1272"/>
                  </a:lnTo>
                  <a:lnTo>
                    <a:pt x="2429" y="1041"/>
                  </a:lnTo>
                  <a:lnTo>
                    <a:pt x="2371" y="810"/>
                  </a:lnTo>
                  <a:lnTo>
                    <a:pt x="2371" y="810"/>
                  </a:lnTo>
                  <a:lnTo>
                    <a:pt x="2198" y="463"/>
                  </a:lnTo>
                  <a:lnTo>
                    <a:pt x="1967" y="174"/>
                  </a:lnTo>
                  <a:lnTo>
                    <a:pt x="1620" y="58"/>
                  </a:lnTo>
                  <a:lnTo>
                    <a:pt x="127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2704;p70">
              <a:extLst>
                <a:ext uri="{FF2B5EF4-FFF2-40B4-BE49-F238E27FC236}">
                  <a16:creationId xmlns:a16="http://schemas.microsoft.com/office/drawing/2014/main" id="{38C4118E-A29E-4221-A4E2-FA0CE076900A}"/>
                </a:ext>
              </a:extLst>
            </p:cNvPr>
            <p:cNvSpPr/>
            <p:nvPr/>
          </p:nvSpPr>
          <p:spPr>
            <a:xfrm>
              <a:off x="794625" y="2777250"/>
              <a:ext cx="33275" cy="31825"/>
            </a:xfrm>
            <a:custGeom>
              <a:avLst/>
              <a:gdLst/>
              <a:ahLst/>
              <a:cxnLst/>
              <a:rect l="l" t="t" r="r" b="b"/>
              <a:pathLst>
                <a:path w="1331" h="1273" extrusionOk="0">
                  <a:moveTo>
                    <a:pt x="464" y="0"/>
                  </a:moveTo>
                  <a:lnTo>
                    <a:pt x="232" y="116"/>
                  </a:lnTo>
                  <a:lnTo>
                    <a:pt x="117" y="347"/>
                  </a:lnTo>
                  <a:lnTo>
                    <a:pt x="1" y="579"/>
                  </a:lnTo>
                  <a:lnTo>
                    <a:pt x="59" y="810"/>
                  </a:lnTo>
                  <a:lnTo>
                    <a:pt x="117" y="1041"/>
                  </a:lnTo>
                  <a:lnTo>
                    <a:pt x="290" y="1157"/>
                  </a:lnTo>
                  <a:lnTo>
                    <a:pt x="464" y="1273"/>
                  </a:lnTo>
                  <a:lnTo>
                    <a:pt x="868" y="1273"/>
                  </a:lnTo>
                  <a:lnTo>
                    <a:pt x="1100" y="1157"/>
                  </a:lnTo>
                  <a:lnTo>
                    <a:pt x="1273" y="926"/>
                  </a:lnTo>
                  <a:lnTo>
                    <a:pt x="1331" y="694"/>
                  </a:lnTo>
                  <a:lnTo>
                    <a:pt x="1331" y="463"/>
                  </a:lnTo>
                  <a:lnTo>
                    <a:pt x="1215" y="232"/>
                  </a:lnTo>
                  <a:lnTo>
                    <a:pt x="1100" y="116"/>
                  </a:lnTo>
                  <a:lnTo>
                    <a:pt x="868" y="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2705;p70">
              <a:extLst>
                <a:ext uri="{FF2B5EF4-FFF2-40B4-BE49-F238E27FC236}">
                  <a16:creationId xmlns:a16="http://schemas.microsoft.com/office/drawing/2014/main" id="{A20B7F80-260E-47DE-8DBB-C96CF47C48E6}"/>
                </a:ext>
              </a:extLst>
            </p:cNvPr>
            <p:cNvSpPr/>
            <p:nvPr/>
          </p:nvSpPr>
          <p:spPr>
            <a:xfrm>
              <a:off x="794625" y="2777250"/>
              <a:ext cx="33275" cy="31825"/>
            </a:xfrm>
            <a:custGeom>
              <a:avLst/>
              <a:gdLst/>
              <a:ahLst/>
              <a:cxnLst/>
              <a:rect l="l" t="t" r="r" b="b"/>
              <a:pathLst>
                <a:path w="1331" h="1273" fill="none" extrusionOk="0">
                  <a:moveTo>
                    <a:pt x="695" y="0"/>
                  </a:moveTo>
                  <a:lnTo>
                    <a:pt x="695" y="0"/>
                  </a:lnTo>
                  <a:lnTo>
                    <a:pt x="464" y="0"/>
                  </a:lnTo>
                  <a:lnTo>
                    <a:pt x="464" y="0"/>
                  </a:lnTo>
                  <a:lnTo>
                    <a:pt x="232" y="116"/>
                  </a:lnTo>
                  <a:lnTo>
                    <a:pt x="117" y="347"/>
                  </a:lnTo>
                  <a:lnTo>
                    <a:pt x="1" y="579"/>
                  </a:lnTo>
                  <a:lnTo>
                    <a:pt x="59" y="810"/>
                  </a:lnTo>
                  <a:lnTo>
                    <a:pt x="59" y="810"/>
                  </a:lnTo>
                  <a:lnTo>
                    <a:pt x="117" y="1041"/>
                  </a:lnTo>
                  <a:lnTo>
                    <a:pt x="290" y="1157"/>
                  </a:lnTo>
                  <a:lnTo>
                    <a:pt x="464" y="1273"/>
                  </a:lnTo>
                  <a:lnTo>
                    <a:pt x="637" y="1273"/>
                  </a:lnTo>
                  <a:lnTo>
                    <a:pt x="637" y="1273"/>
                  </a:lnTo>
                  <a:lnTo>
                    <a:pt x="868" y="1273"/>
                  </a:lnTo>
                  <a:lnTo>
                    <a:pt x="868" y="1273"/>
                  </a:lnTo>
                  <a:lnTo>
                    <a:pt x="1100" y="1157"/>
                  </a:lnTo>
                  <a:lnTo>
                    <a:pt x="1273" y="926"/>
                  </a:lnTo>
                  <a:lnTo>
                    <a:pt x="1331" y="694"/>
                  </a:lnTo>
                  <a:lnTo>
                    <a:pt x="1331" y="463"/>
                  </a:lnTo>
                  <a:lnTo>
                    <a:pt x="1331" y="463"/>
                  </a:lnTo>
                  <a:lnTo>
                    <a:pt x="1215" y="232"/>
                  </a:lnTo>
                  <a:lnTo>
                    <a:pt x="1100" y="116"/>
                  </a:lnTo>
                  <a:lnTo>
                    <a:pt x="868" y="0"/>
                  </a:lnTo>
                  <a:lnTo>
                    <a:pt x="6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2706;p70">
              <a:extLst>
                <a:ext uri="{FF2B5EF4-FFF2-40B4-BE49-F238E27FC236}">
                  <a16:creationId xmlns:a16="http://schemas.microsoft.com/office/drawing/2014/main" id="{12698842-1CBD-4BF2-BEEE-E1CAA81D36C9}"/>
                </a:ext>
              </a:extLst>
            </p:cNvPr>
            <p:cNvSpPr/>
            <p:nvPr/>
          </p:nvSpPr>
          <p:spPr>
            <a:xfrm>
              <a:off x="573475" y="3229700"/>
              <a:ext cx="44825" cy="27475"/>
            </a:xfrm>
            <a:custGeom>
              <a:avLst/>
              <a:gdLst/>
              <a:ahLst/>
              <a:cxnLst/>
              <a:rect l="l" t="t" r="r" b="b"/>
              <a:pathLst>
                <a:path w="1793" h="1099" extrusionOk="0">
                  <a:moveTo>
                    <a:pt x="636" y="0"/>
                  </a:moveTo>
                  <a:lnTo>
                    <a:pt x="463" y="116"/>
                  </a:lnTo>
                  <a:lnTo>
                    <a:pt x="347" y="174"/>
                  </a:lnTo>
                  <a:lnTo>
                    <a:pt x="116" y="463"/>
                  </a:lnTo>
                  <a:lnTo>
                    <a:pt x="0" y="752"/>
                  </a:lnTo>
                  <a:lnTo>
                    <a:pt x="0" y="925"/>
                  </a:lnTo>
                  <a:lnTo>
                    <a:pt x="58" y="1099"/>
                  </a:lnTo>
                  <a:lnTo>
                    <a:pt x="1793" y="983"/>
                  </a:lnTo>
                  <a:lnTo>
                    <a:pt x="1793" y="810"/>
                  </a:lnTo>
                  <a:lnTo>
                    <a:pt x="1735" y="578"/>
                  </a:lnTo>
                  <a:lnTo>
                    <a:pt x="1619" y="347"/>
                  </a:lnTo>
                  <a:lnTo>
                    <a:pt x="1446" y="174"/>
                  </a:lnTo>
                  <a:lnTo>
                    <a:pt x="1215" y="58"/>
                  </a:lnTo>
                  <a:lnTo>
                    <a:pt x="926" y="0"/>
                  </a:lnTo>
                  <a:close/>
                </a:path>
              </a:pathLst>
            </a:custGeom>
            <a:solidFill>
              <a:srgbClr val="9696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2707;p70">
              <a:extLst>
                <a:ext uri="{FF2B5EF4-FFF2-40B4-BE49-F238E27FC236}">
                  <a16:creationId xmlns:a16="http://schemas.microsoft.com/office/drawing/2014/main" id="{40CEF537-C625-4D1C-89D0-2F3BDA4D8897}"/>
                </a:ext>
              </a:extLst>
            </p:cNvPr>
            <p:cNvSpPr/>
            <p:nvPr/>
          </p:nvSpPr>
          <p:spPr>
            <a:xfrm>
              <a:off x="573475" y="3229700"/>
              <a:ext cx="44825" cy="27475"/>
            </a:xfrm>
            <a:custGeom>
              <a:avLst/>
              <a:gdLst/>
              <a:ahLst/>
              <a:cxnLst/>
              <a:rect l="l" t="t" r="r" b="b"/>
              <a:pathLst>
                <a:path w="1793" h="1099" fill="none" extrusionOk="0">
                  <a:moveTo>
                    <a:pt x="926" y="0"/>
                  </a:moveTo>
                  <a:lnTo>
                    <a:pt x="926" y="0"/>
                  </a:lnTo>
                  <a:lnTo>
                    <a:pt x="636" y="0"/>
                  </a:lnTo>
                  <a:lnTo>
                    <a:pt x="636" y="0"/>
                  </a:lnTo>
                  <a:lnTo>
                    <a:pt x="463" y="116"/>
                  </a:lnTo>
                  <a:lnTo>
                    <a:pt x="347" y="174"/>
                  </a:lnTo>
                  <a:lnTo>
                    <a:pt x="116" y="463"/>
                  </a:lnTo>
                  <a:lnTo>
                    <a:pt x="0" y="752"/>
                  </a:lnTo>
                  <a:lnTo>
                    <a:pt x="0" y="925"/>
                  </a:lnTo>
                  <a:lnTo>
                    <a:pt x="58" y="1099"/>
                  </a:lnTo>
                  <a:lnTo>
                    <a:pt x="58" y="1099"/>
                  </a:lnTo>
                  <a:lnTo>
                    <a:pt x="58" y="1099"/>
                  </a:lnTo>
                  <a:lnTo>
                    <a:pt x="58" y="1099"/>
                  </a:lnTo>
                  <a:lnTo>
                    <a:pt x="1793" y="983"/>
                  </a:lnTo>
                  <a:lnTo>
                    <a:pt x="1793" y="983"/>
                  </a:lnTo>
                  <a:lnTo>
                    <a:pt x="1793" y="810"/>
                  </a:lnTo>
                  <a:lnTo>
                    <a:pt x="1735" y="578"/>
                  </a:lnTo>
                  <a:lnTo>
                    <a:pt x="1735" y="578"/>
                  </a:lnTo>
                  <a:lnTo>
                    <a:pt x="1619" y="347"/>
                  </a:lnTo>
                  <a:lnTo>
                    <a:pt x="1446" y="174"/>
                  </a:lnTo>
                  <a:lnTo>
                    <a:pt x="1215" y="58"/>
                  </a:lnTo>
                  <a:lnTo>
                    <a:pt x="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2708;p70">
              <a:extLst>
                <a:ext uri="{FF2B5EF4-FFF2-40B4-BE49-F238E27FC236}">
                  <a16:creationId xmlns:a16="http://schemas.microsoft.com/office/drawing/2014/main" id="{B7084F93-AE17-4025-879B-9094317288F5}"/>
                </a:ext>
              </a:extLst>
            </p:cNvPr>
            <p:cNvSpPr/>
            <p:nvPr/>
          </p:nvSpPr>
          <p:spPr>
            <a:xfrm>
              <a:off x="574925" y="3254275"/>
              <a:ext cx="43375" cy="18800"/>
            </a:xfrm>
            <a:custGeom>
              <a:avLst/>
              <a:gdLst/>
              <a:ahLst/>
              <a:cxnLst/>
              <a:rect l="l" t="t" r="r" b="b"/>
              <a:pathLst>
                <a:path w="1735" h="752" extrusionOk="0">
                  <a:moveTo>
                    <a:pt x="1735" y="0"/>
                  </a:moveTo>
                  <a:lnTo>
                    <a:pt x="0" y="116"/>
                  </a:lnTo>
                  <a:lnTo>
                    <a:pt x="116" y="405"/>
                  </a:lnTo>
                  <a:lnTo>
                    <a:pt x="289" y="578"/>
                  </a:lnTo>
                  <a:lnTo>
                    <a:pt x="578" y="694"/>
                  </a:lnTo>
                  <a:lnTo>
                    <a:pt x="810" y="752"/>
                  </a:lnTo>
                  <a:lnTo>
                    <a:pt x="1099" y="694"/>
                  </a:lnTo>
                  <a:lnTo>
                    <a:pt x="1330" y="578"/>
                  </a:lnTo>
                  <a:lnTo>
                    <a:pt x="1504" y="463"/>
                  </a:lnTo>
                  <a:lnTo>
                    <a:pt x="1619" y="231"/>
                  </a:lnTo>
                  <a:lnTo>
                    <a:pt x="1735" y="0"/>
                  </a:ln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2709;p70">
              <a:extLst>
                <a:ext uri="{FF2B5EF4-FFF2-40B4-BE49-F238E27FC236}">
                  <a16:creationId xmlns:a16="http://schemas.microsoft.com/office/drawing/2014/main" id="{DF8EFEC8-7D51-41FA-B21B-E742D3988C6D}"/>
                </a:ext>
              </a:extLst>
            </p:cNvPr>
            <p:cNvSpPr/>
            <p:nvPr/>
          </p:nvSpPr>
          <p:spPr>
            <a:xfrm>
              <a:off x="574925" y="3254275"/>
              <a:ext cx="43375" cy="18800"/>
            </a:xfrm>
            <a:custGeom>
              <a:avLst/>
              <a:gdLst/>
              <a:ahLst/>
              <a:cxnLst/>
              <a:rect l="l" t="t" r="r" b="b"/>
              <a:pathLst>
                <a:path w="1735" h="752" fill="none" extrusionOk="0">
                  <a:moveTo>
                    <a:pt x="1735" y="0"/>
                  </a:moveTo>
                  <a:lnTo>
                    <a:pt x="1735" y="0"/>
                  </a:lnTo>
                  <a:lnTo>
                    <a:pt x="0" y="116"/>
                  </a:lnTo>
                  <a:lnTo>
                    <a:pt x="0" y="116"/>
                  </a:lnTo>
                  <a:lnTo>
                    <a:pt x="116" y="405"/>
                  </a:lnTo>
                  <a:lnTo>
                    <a:pt x="289" y="578"/>
                  </a:lnTo>
                  <a:lnTo>
                    <a:pt x="578" y="694"/>
                  </a:lnTo>
                  <a:lnTo>
                    <a:pt x="810" y="752"/>
                  </a:lnTo>
                  <a:lnTo>
                    <a:pt x="810" y="752"/>
                  </a:lnTo>
                  <a:lnTo>
                    <a:pt x="1099" y="694"/>
                  </a:lnTo>
                  <a:lnTo>
                    <a:pt x="1099" y="694"/>
                  </a:lnTo>
                  <a:lnTo>
                    <a:pt x="1330" y="578"/>
                  </a:lnTo>
                  <a:lnTo>
                    <a:pt x="1504" y="463"/>
                  </a:lnTo>
                  <a:lnTo>
                    <a:pt x="1619" y="231"/>
                  </a:lnTo>
                  <a:lnTo>
                    <a:pt x="173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2710;p70">
              <a:extLst>
                <a:ext uri="{FF2B5EF4-FFF2-40B4-BE49-F238E27FC236}">
                  <a16:creationId xmlns:a16="http://schemas.microsoft.com/office/drawing/2014/main" id="{DBCC4D62-4F5E-4BEE-939A-4700A51F0C98}"/>
                </a:ext>
              </a:extLst>
            </p:cNvPr>
            <p:cNvSpPr/>
            <p:nvPr/>
          </p:nvSpPr>
          <p:spPr>
            <a:xfrm>
              <a:off x="248225" y="2401425"/>
              <a:ext cx="180725" cy="216850"/>
            </a:xfrm>
            <a:custGeom>
              <a:avLst/>
              <a:gdLst/>
              <a:ahLst/>
              <a:cxnLst/>
              <a:rect l="l" t="t" r="r" b="b"/>
              <a:pathLst>
                <a:path w="7229" h="8674" extrusionOk="0">
                  <a:moveTo>
                    <a:pt x="3759" y="0"/>
                  </a:moveTo>
                  <a:lnTo>
                    <a:pt x="1" y="6129"/>
                  </a:lnTo>
                  <a:lnTo>
                    <a:pt x="174" y="6303"/>
                  </a:lnTo>
                  <a:lnTo>
                    <a:pt x="752" y="6823"/>
                  </a:lnTo>
                  <a:lnTo>
                    <a:pt x="1042" y="7170"/>
                  </a:lnTo>
                  <a:lnTo>
                    <a:pt x="1388" y="7575"/>
                  </a:lnTo>
                  <a:lnTo>
                    <a:pt x="1678" y="8095"/>
                  </a:lnTo>
                  <a:lnTo>
                    <a:pt x="1909" y="8615"/>
                  </a:lnTo>
                  <a:lnTo>
                    <a:pt x="2024" y="8615"/>
                  </a:lnTo>
                  <a:lnTo>
                    <a:pt x="2256" y="8673"/>
                  </a:lnTo>
                  <a:lnTo>
                    <a:pt x="2660" y="8615"/>
                  </a:lnTo>
                  <a:lnTo>
                    <a:pt x="3181" y="8500"/>
                  </a:lnTo>
                  <a:lnTo>
                    <a:pt x="3470" y="8384"/>
                  </a:lnTo>
                  <a:lnTo>
                    <a:pt x="3817" y="8153"/>
                  </a:lnTo>
                  <a:lnTo>
                    <a:pt x="4164" y="7922"/>
                  </a:lnTo>
                  <a:lnTo>
                    <a:pt x="4511" y="7633"/>
                  </a:lnTo>
                  <a:lnTo>
                    <a:pt x="4916" y="7286"/>
                  </a:lnTo>
                  <a:lnTo>
                    <a:pt x="5262" y="6823"/>
                  </a:lnTo>
                  <a:lnTo>
                    <a:pt x="5667" y="6303"/>
                  </a:lnTo>
                  <a:lnTo>
                    <a:pt x="6072" y="5667"/>
                  </a:lnTo>
                  <a:lnTo>
                    <a:pt x="6419" y="4973"/>
                  </a:lnTo>
                  <a:lnTo>
                    <a:pt x="6708" y="4279"/>
                  </a:lnTo>
                  <a:lnTo>
                    <a:pt x="6939" y="3701"/>
                  </a:lnTo>
                  <a:lnTo>
                    <a:pt x="7113" y="3180"/>
                  </a:lnTo>
                  <a:lnTo>
                    <a:pt x="7228" y="2660"/>
                  </a:lnTo>
                  <a:lnTo>
                    <a:pt x="7228" y="2197"/>
                  </a:lnTo>
                  <a:lnTo>
                    <a:pt x="7228" y="1793"/>
                  </a:lnTo>
                  <a:lnTo>
                    <a:pt x="7228" y="1446"/>
                  </a:lnTo>
                  <a:lnTo>
                    <a:pt x="7113" y="868"/>
                  </a:lnTo>
                  <a:lnTo>
                    <a:pt x="6939" y="463"/>
                  </a:lnTo>
                  <a:lnTo>
                    <a:pt x="6766" y="232"/>
                  </a:lnTo>
                  <a:lnTo>
                    <a:pt x="6708" y="116"/>
                  </a:lnTo>
                  <a:lnTo>
                    <a:pt x="5552" y="174"/>
                  </a:lnTo>
                  <a:lnTo>
                    <a:pt x="4626" y="116"/>
                  </a:lnTo>
                  <a:lnTo>
                    <a:pt x="3759" y="0"/>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2711;p70">
              <a:extLst>
                <a:ext uri="{FF2B5EF4-FFF2-40B4-BE49-F238E27FC236}">
                  <a16:creationId xmlns:a16="http://schemas.microsoft.com/office/drawing/2014/main" id="{2440F761-A2B9-4E48-BB58-C8A98EA52AC5}"/>
                </a:ext>
              </a:extLst>
            </p:cNvPr>
            <p:cNvSpPr/>
            <p:nvPr/>
          </p:nvSpPr>
          <p:spPr>
            <a:xfrm>
              <a:off x="248225" y="2401425"/>
              <a:ext cx="180725" cy="216850"/>
            </a:xfrm>
            <a:custGeom>
              <a:avLst/>
              <a:gdLst/>
              <a:ahLst/>
              <a:cxnLst/>
              <a:rect l="l" t="t" r="r" b="b"/>
              <a:pathLst>
                <a:path w="7229" h="8674" fill="none" extrusionOk="0">
                  <a:moveTo>
                    <a:pt x="3759" y="0"/>
                  </a:moveTo>
                  <a:lnTo>
                    <a:pt x="3759" y="0"/>
                  </a:lnTo>
                  <a:lnTo>
                    <a:pt x="4626" y="116"/>
                  </a:lnTo>
                  <a:lnTo>
                    <a:pt x="5552" y="174"/>
                  </a:lnTo>
                  <a:lnTo>
                    <a:pt x="6708" y="116"/>
                  </a:lnTo>
                  <a:lnTo>
                    <a:pt x="6708" y="116"/>
                  </a:lnTo>
                  <a:lnTo>
                    <a:pt x="6766" y="232"/>
                  </a:lnTo>
                  <a:lnTo>
                    <a:pt x="6939" y="463"/>
                  </a:lnTo>
                  <a:lnTo>
                    <a:pt x="7113" y="868"/>
                  </a:lnTo>
                  <a:lnTo>
                    <a:pt x="7228" y="1446"/>
                  </a:lnTo>
                  <a:lnTo>
                    <a:pt x="7228" y="1793"/>
                  </a:lnTo>
                  <a:lnTo>
                    <a:pt x="7228" y="2197"/>
                  </a:lnTo>
                  <a:lnTo>
                    <a:pt x="7228" y="2660"/>
                  </a:lnTo>
                  <a:lnTo>
                    <a:pt x="7113" y="3180"/>
                  </a:lnTo>
                  <a:lnTo>
                    <a:pt x="6939" y="3701"/>
                  </a:lnTo>
                  <a:lnTo>
                    <a:pt x="6708" y="4279"/>
                  </a:lnTo>
                  <a:lnTo>
                    <a:pt x="6419" y="4973"/>
                  </a:lnTo>
                  <a:lnTo>
                    <a:pt x="6072" y="5667"/>
                  </a:lnTo>
                  <a:lnTo>
                    <a:pt x="6072" y="5667"/>
                  </a:lnTo>
                  <a:lnTo>
                    <a:pt x="5667" y="6303"/>
                  </a:lnTo>
                  <a:lnTo>
                    <a:pt x="5262" y="6823"/>
                  </a:lnTo>
                  <a:lnTo>
                    <a:pt x="4916" y="7286"/>
                  </a:lnTo>
                  <a:lnTo>
                    <a:pt x="4511" y="7633"/>
                  </a:lnTo>
                  <a:lnTo>
                    <a:pt x="4164" y="7922"/>
                  </a:lnTo>
                  <a:lnTo>
                    <a:pt x="3817" y="8153"/>
                  </a:lnTo>
                  <a:lnTo>
                    <a:pt x="3470" y="8384"/>
                  </a:lnTo>
                  <a:lnTo>
                    <a:pt x="3181" y="8500"/>
                  </a:lnTo>
                  <a:lnTo>
                    <a:pt x="2660" y="8615"/>
                  </a:lnTo>
                  <a:lnTo>
                    <a:pt x="2256" y="8673"/>
                  </a:lnTo>
                  <a:lnTo>
                    <a:pt x="2024" y="8615"/>
                  </a:lnTo>
                  <a:lnTo>
                    <a:pt x="1909" y="8615"/>
                  </a:lnTo>
                  <a:lnTo>
                    <a:pt x="1909" y="8615"/>
                  </a:lnTo>
                  <a:lnTo>
                    <a:pt x="1678" y="8095"/>
                  </a:lnTo>
                  <a:lnTo>
                    <a:pt x="1388" y="7575"/>
                  </a:lnTo>
                  <a:lnTo>
                    <a:pt x="1042" y="7170"/>
                  </a:lnTo>
                  <a:lnTo>
                    <a:pt x="752" y="6823"/>
                  </a:lnTo>
                  <a:lnTo>
                    <a:pt x="174" y="6303"/>
                  </a:lnTo>
                  <a:lnTo>
                    <a:pt x="1" y="6129"/>
                  </a:lnTo>
                  <a:lnTo>
                    <a:pt x="375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2712;p70">
              <a:extLst>
                <a:ext uri="{FF2B5EF4-FFF2-40B4-BE49-F238E27FC236}">
                  <a16:creationId xmlns:a16="http://schemas.microsoft.com/office/drawing/2014/main" id="{2D3F2DB2-EBC7-405E-A42D-AB00756E791A}"/>
                </a:ext>
              </a:extLst>
            </p:cNvPr>
            <p:cNvSpPr/>
            <p:nvPr/>
          </p:nvSpPr>
          <p:spPr>
            <a:xfrm>
              <a:off x="248225" y="2521400"/>
              <a:ext cx="125800" cy="95425"/>
            </a:xfrm>
            <a:custGeom>
              <a:avLst/>
              <a:gdLst/>
              <a:ahLst/>
              <a:cxnLst/>
              <a:rect l="l" t="t" r="r" b="b"/>
              <a:pathLst>
                <a:path w="5032" h="3817" extrusionOk="0">
                  <a:moveTo>
                    <a:pt x="752" y="0"/>
                  </a:moveTo>
                  <a:lnTo>
                    <a:pt x="1" y="1330"/>
                  </a:lnTo>
                  <a:lnTo>
                    <a:pt x="174" y="1504"/>
                  </a:lnTo>
                  <a:lnTo>
                    <a:pt x="752" y="2024"/>
                  </a:lnTo>
                  <a:lnTo>
                    <a:pt x="1042" y="2371"/>
                  </a:lnTo>
                  <a:lnTo>
                    <a:pt x="1388" y="2776"/>
                  </a:lnTo>
                  <a:lnTo>
                    <a:pt x="1678" y="3296"/>
                  </a:lnTo>
                  <a:lnTo>
                    <a:pt x="1909" y="3816"/>
                  </a:lnTo>
                  <a:lnTo>
                    <a:pt x="2429" y="3816"/>
                  </a:lnTo>
                  <a:lnTo>
                    <a:pt x="2776" y="3759"/>
                  </a:lnTo>
                  <a:lnTo>
                    <a:pt x="3239" y="3585"/>
                  </a:lnTo>
                  <a:lnTo>
                    <a:pt x="3759" y="3238"/>
                  </a:lnTo>
                  <a:lnTo>
                    <a:pt x="4395" y="2776"/>
                  </a:lnTo>
                  <a:lnTo>
                    <a:pt x="5031" y="2140"/>
                  </a:lnTo>
                  <a:lnTo>
                    <a:pt x="4164" y="2197"/>
                  </a:lnTo>
                  <a:lnTo>
                    <a:pt x="3759" y="2197"/>
                  </a:lnTo>
                  <a:lnTo>
                    <a:pt x="3354" y="2140"/>
                  </a:lnTo>
                  <a:lnTo>
                    <a:pt x="2950" y="2082"/>
                  </a:lnTo>
                  <a:lnTo>
                    <a:pt x="2545" y="1966"/>
                  </a:lnTo>
                  <a:lnTo>
                    <a:pt x="2198" y="1735"/>
                  </a:lnTo>
                  <a:lnTo>
                    <a:pt x="1909" y="1446"/>
                  </a:lnTo>
                  <a:lnTo>
                    <a:pt x="1620" y="1041"/>
                  </a:lnTo>
                  <a:lnTo>
                    <a:pt x="1388" y="694"/>
                  </a:lnTo>
                  <a:lnTo>
                    <a:pt x="1215" y="347"/>
                  </a:lnTo>
                  <a:lnTo>
                    <a:pt x="1099" y="174"/>
                  </a:lnTo>
                  <a:lnTo>
                    <a:pt x="984" y="116"/>
                  </a:lnTo>
                  <a:lnTo>
                    <a:pt x="75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2713;p70">
              <a:extLst>
                <a:ext uri="{FF2B5EF4-FFF2-40B4-BE49-F238E27FC236}">
                  <a16:creationId xmlns:a16="http://schemas.microsoft.com/office/drawing/2014/main" id="{022F5B15-2741-49FA-BFA4-8F5F7DC8E6D1}"/>
                </a:ext>
              </a:extLst>
            </p:cNvPr>
            <p:cNvSpPr/>
            <p:nvPr/>
          </p:nvSpPr>
          <p:spPr>
            <a:xfrm>
              <a:off x="248225" y="2521400"/>
              <a:ext cx="125800" cy="95425"/>
            </a:xfrm>
            <a:custGeom>
              <a:avLst/>
              <a:gdLst/>
              <a:ahLst/>
              <a:cxnLst/>
              <a:rect l="l" t="t" r="r" b="b"/>
              <a:pathLst>
                <a:path w="5032" h="3817" fill="none" extrusionOk="0">
                  <a:moveTo>
                    <a:pt x="984" y="116"/>
                  </a:moveTo>
                  <a:lnTo>
                    <a:pt x="984" y="116"/>
                  </a:lnTo>
                  <a:lnTo>
                    <a:pt x="1099" y="174"/>
                  </a:lnTo>
                  <a:lnTo>
                    <a:pt x="1215" y="347"/>
                  </a:lnTo>
                  <a:lnTo>
                    <a:pt x="1388" y="694"/>
                  </a:lnTo>
                  <a:lnTo>
                    <a:pt x="1620" y="1041"/>
                  </a:lnTo>
                  <a:lnTo>
                    <a:pt x="1909" y="1446"/>
                  </a:lnTo>
                  <a:lnTo>
                    <a:pt x="1909" y="1446"/>
                  </a:lnTo>
                  <a:lnTo>
                    <a:pt x="2198" y="1735"/>
                  </a:lnTo>
                  <a:lnTo>
                    <a:pt x="2545" y="1966"/>
                  </a:lnTo>
                  <a:lnTo>
                    <a:pt x="2950" y="2082"/>
                  </a:lnTo>
                  <a:lnTo>
                    <a:pt x="3354" y="2140"/>
                  </a:lnTo>
                  <a:lnTo>
                    <a:pt x="3759" y="2197"/>
                  </a:lnTo>
                  <a:lnTo>
                    <a:pt x="4164" y="2197"/>
                  </a:lnTo>
                  <a:lnTo>
                    <a:pt x="5031" y="2140"/>
                  </a:lnTo>
                  <a:lnTo>
                    <a:pt x="5031" y="2140"/>
                  </a:lnTo>
                  <a:lnTo>
                    <a:pt x="4395" y="2776"/>
                  </a:lnTo>
                  <a:lnTo>
                    <a:pt x="3759" y="3238"/>
                  </a:lnTo>
                  <a:lnTo>
                    <a:pt x="3239" y="3585"/>
                  </a:lnTo>
                  <a:lnTo>
                    <a:pt x="2776" y="3759"/>
                  </a:lnTo>
                  <a:lnTo>
                    <a:pt x="2429" y="3816"/>
                  </a:lnTo>
                  <a:lnTo>
                    <a:pt x="2140" y="3816"/>
                  </a:lnTo>
                  <a:lnTo>
                    <a:pt x="1909" y="3816"/>
                  </a:lnTo>
                  <a:lnTo>
                    <a:pt x="1909" y="3816"/>
                  </a:lnTo>
                  <a:lnTo>
                    <a:pt x="1678" y="3296"/>
                  </a:lnTo>
                  <a:lnTo>
                    <a:pt x="1388" y="2776"/>
                  </a:lnTo>
                  <a:lnTo>
                    <a:pt x="1042" y="2371"/>
                  </a:lnTo>
                  <a:lnTo>
                    <a:pt x="752" y="2024"/>
                  </a:lnTo>
                  <a:lnTo>
                    <a:pt x="174" y="1504"/>
                  </a:lnTo>
                  <a:lnTo>
                    <a:pt x="1" y="1330"/>
                  </a:lnTo>
                  <a:lnTo>
                    <a:pt x="752" y="0"/>
                  </a:lnTo>
                  <a:lnTo>
                    <a:pt x="752" y="0"/>
                  </a:lnTo>
                  <a:lnTo>
                    <a:pt x="984" y="1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2714;p70">
              <a:extLst>
                <a:ext uri="{FF2B5EF4-FFF2-40B4-BE49-F238E27FC236}">
                  <a16:creationId xmlns:a16="http://schemas.microsoft.com/office/drawing/2014/main" id="{A9CCBC18-81A2-4852-8CAD-6468D3BDBBCE}"/>
                </a:ext>
              </a:extLst>
            </p:cNvPr>
            <p:cNvSpPr/>
            <p:nvPr/>
          </p:nvSpPr>
          <p:spPr>
            <a:xfrm>
              <a:off x="241000" y="2392750"/>
              <a:ext cx="120000" cy="177825"/>
            </a:xfrm>
            <a:custGeom>
              <a:avLst/>
              <a:gdLst/>
              <a:ahLst/>
              <a:cxnLst/>
              <a:rect l="l" t="t" r="r" b="b"/>
              <a:pathLst>
                <a:path w="4800" h="7113" extrusionOk="0">
                  <a:moveTo>
                    <a:pt x="3990" y="0"/>
                  </a:moveTo>
                  <a:lnTo>
                    <a:pt x="3643" y="58"/>
                  </a:lnTo>
                  <a:lnTo>
                    <a:pt x="3296" y="174"/>
                  </a:lnTo>
                  <a:lnTo>
                    <a:pt x="2892" y="405"/>
                  </a:lnTo>
                  <a:lnTo>
                    <a:pt x="2487" y="752"/>
                  </a:lnTo>
                  <a:lnTo>
                    <a:pt x="2024" y="1157"/>
                  </a:lnTo>
                  <a:lnTo>
                    <a:pt x="1677" y="1619"/>
                  </a:lnTo>
                  <a:lnTo>
                    <a:pt x="1273" y="2140"/>
                  </a:lnTo>
                  <a:lnTo>
                    <a:pt x="926" y="2776"/>
                  </a:lnTo>
                  <a:lnTo>
                    <a:pt x="521" y="3470"/>
                  </a:lnTo>
                  <a:lnTo>
                    <a:pt x="290" y="4163"/>
                  </a:lnTo>
                  <a:lnTo>
                    <a:pt x="116" y="4799"/>
                  </a:lnTo>
                  <a:lnTo>
                    <a:pt x="1" y="5435"/>
                  </a:lnTo>
                  <a:lnTo>
                    <a:pt x="1" y="6014"/>
                  </a:lnTo>
                  <a:lnTo>
                    <a:pt x="116" y="6418"/>
                  </a:lnTo>
                  <a:lnTo>
                    <a:pt x="290" y="6823"/>
                  </a:lnTo>
                  <a:lnTo>
                    <a:pt x="405" y="6939"/>
                  </a:lnTo>
                  <a:lnTo>
                    <a:pt x="579" y="7054"/>
                  </a:lnTo>
                  <a:lnTo>
                    <a:pt x="810" y="7112"/>
                  </a:lnTo>
                  <a:lnTo>
                    <a:pt x="1041" y="7112"/>
                  </a:lnTo>
                  <a:lnTo>
                    <a:pt x="463" y="6650"/>
                  </a:lnTo>
                  <a:lnTo>
                    <a:pt x="290" y="6476"/>
                  </a:lnTo>
                  <a:lnTo>
                    <a:pt x="1041" y="5146"/>
                  </a:lnTo>
                  <a:lnTo>
                    <a:pt x="4048" y="347"/>
                  </a:lnTo>
                  <a:lnTo>
                    <a:pt x="4800" y="463"/>
                  </a:lnTo>
                  <a:lnTo>
                    <a:pt x="4626" y="232"/>
                  </a:lnTo>
                  <a:lnTo>
                    <a:pt x="4453" y="116"/>
                  </a:lnTo>
                  <a:lnTo>
                    <a:pt x="4222"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2715;p70">
              <a:extLst>
                <a:ext uri="{FF2B5EF4-FFF2-40B4-BE49-F238E27FC236}">
                  <a16:creationId xmlns:a16="http://schemas.microsoft.com/office/drawing/2014/main" id="{D0C3BEF6-A7B7-449E-A1A2-C43BEDE56D2F}"/>
                </a:ext>
              </a:extLst>
            </p:cNvPr>
            <p:cNvSpPr/>
            <p:nvPr/>
          </p:nvSpPr>
          <p:spPr>
            <a:xfrm>
              <a:off x="241000" y="2392750"/>
              <a:ext cx="120000" cy="177825"/>
            </a:xfrm>
            <a:custGeom>
              <a:avLst/>
              <a:gdLst/>
              <a:ahLst/>
              <a:cxnLst/>
              <a:rect l="l" t="t" r="r" b="b"/>
              <a:pathLst>
                <a:path w="4800" h="7113" fill="none" extrusionOk="0">
                  <a:moveTo>
                    <a:pt x="3990" y="0"/>
                  </a:moveTo>
                  <a:lnTo>
                    <a:pt x="3990" y="0"/>
                  </a:lnTo>
                  <a:lnTo>
                    <a:pt x="3643" y="58"/>
                  </a:lnTo>
                  <a:lnTo>
                    <a:pt x="3296" y="174"/>
                  </a:lnTo>
                  <a:lnTo>
                    <a:pt x="2892" y="405"/>
                  </a:lnTo>
                  <a:lnTo>
                    <a:pt x="2487" y="752"/>
                  </a:lnTo>
                  <a:lnTo>
                    <a:pt x="2024" y="1157"/>
                  </a:lnTo>
                  <a:lnTo>
                    <a:pt x="1677" y="1619"/>
                  </a:lnTo>
                  <a:lnTo>
                    <a:pt x="1273" y="2140"/>
                  </a:lnTo>
                  <a:lnTo>
                    <a:pt x="926" y="2776"/>
                  </a:lnTo>
                  <a:lnTo>
                    <a:pt x="926" y="2776"/>
                  </a:lnTo>
                  <a:lnTo>
                    <a:pt x="521" y="3470"/>
                  </a:lnTo>
                  <a:lnTo>
                    <a:pt x="290" y="4163"/>
                  </a:lnTo>
                  <a:lnTo>
                    <a:pt x="116" y="4799"/>
                  </a:lnTo>
                  <a:lnTo>
                    <a:pt x="1" y="5435"/>
                  </a:lnTo>
                  <a:lnTo>
                    <a:pt x="1" y="6014"/>
                  </a:lnTo>
                  <a:lnTo>
                    <a:pt x="116" y="6418"/>
                  </a:lnTo>
                  <a:lnTo>
                    <a:pt x="290" y="6823"/>
                  </a:lnTo>
                  <a:lnTo>
                    <a:pt x="405" y="6939"/>
                  </a:lnTo>
                  <a:lnTo>
                    <a:pt x="579" y="7054"/>
                  </a:lnTo>
                  <a:lnTo>
                    <a:pt x="579" y="7054"/>
                  </a:lnTo>
                  <a:lnTo>
                    <a:pt x="810" y="7112"/>
                  </a:lnTo>
                  <a:lnTo>
                    <a:pt x="1041" y="7112"/>
                  </a:lnTo>
                  <a:lnTo>
                    <a:pt x="1041" y="7112"/>
                  </a:lnTo>
                  <a:lnTo>
                    <a:pt x="463" y="6650"/>
                  </a:lnTo>
                  <a:lnTo>
                    <a:pt x="290" y="6476"/>
                  </a:lnTo>
                  <a:lnTo>
                    <a:pt x="290" y="6476"/>
                  </a:lnTo>
                  <a:lnTo>
                    <a:pt x="290" y="6476"/>
                  </a:lnTo>
                  <a:lnTo>
                    <a:pt x="1041" y="5146"/>
                  </a:lnTo>
                  <a:lnTo>
                    <a:pt x="1041" y="5146"/>
                  </a:lnTo>
                  <a:lnTo>
                    <a:pt x="1041" y="5146"/>
                  </a:lnTo>
                  <a:lnTo>
                    <a:pt x="4048" y="347"/>
                  </a:lnTo>
                  <a:lnTo>
                    <a:pt x="4048" y="347"/>
                  </a:lnTo>
                  <a:lnTo>
                    <a:pt x="4800" y="463"/>
                  </a:lnTo>
                  <a:lnTo>
                    <a:pt x="4800" y="463"/>
                  </a:lnTo>
                  <a:lnTo>
                    <a:pt x="4626" y="232"/>
                  </a:lnTo>
                  <a:lnTo>
                    <a:pt x="4453" y="116"/>
                  </a:lnTo>
                  <a:lnTo>
                    <a:pt x="4453" y="116"/>
                  </a:lnTo>
                  <a:lnTo>
                    <a:pt x="4222" y="0"/>
                  </a:lnTo>
                  <a:lnTo>
                    <a:pt x="399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2716;p70">
              <a:extLst>
                <a:ext uri="{FF2B5EF4-FFF2-40B4-BE49-F238E27FC236}">
                  <a16:creationId xmlns:a16="http://schemas.microsoft.com/office/drawing/2014/main" id="{4C47F693-2353-479C-AAF3-7C22CD8B8E03}"/>
                </a:ext>
              </a:extLst>
            </p:cNvPr>
            <p:cNvSpPr/>
            <p:nvPr/>
          </p:nvSpPr>
          <p:spPr>
            <a:xfrm>
              <a:off x="267025" y="2401425"/>
              <a:ext cx="101200" cy="159025"/>
            </a:xfrm>
            <a:custGeom>
              <a:avLst/>
              <a:gdLst/>
              <a:ahLst/>
              <a:cxnLst/>
              <a:rect l="l" t="t" r="r" b="b"/>
              <a:pathLst>
                <a:path w="4048" h="6361" extrusionOk="0">
                  <a:moveTo>
                    <a:pt x="3007" y="0"/>
                  </a:moveTo>
                  <a:lnTo>
                    <a:pt x="0" y="4799"/>
                  </a:lnTo>
                  <a:lnTo>
                    <a:pt x="232" y="4915"/>
                  </a:lnTo>
                  <a:lnTo>
                    <a:pt x="347" y="4973"/>
                  </a:lnTo>
                  <a:lnTo>
                    <a:pt x="463" y="5146"/>
                  </a:lnTo>
                  <a:lnTo>
                    <a:pt x="636" y="5493"/>
                  </a:lnTo>
                  <a:lnTo>
                    <a:pt x="868" y="5840"/>
                  </a:lnTo>
                  <a:lnTo>
                    <a:pt x="1157" y="6245"/>
                  </a:lnTo>
                  <a:lnTo>
                    <a:pt x="1215" y="6360"/>
                  </a:lnTo>
                  <a:lnTo>
                    <a:pt x="1735" y="5956"/>
                  </a:lnTo>
                  <a:lnTo>
                    <a:pt x="2255" y="5435"/>
                  </a:lnTo>
                  <a:lnTo>
                    <a:pt x="2776" y="4799"/>
                  </a:lnTo>
                  <a:lnTo>
                    <a:pt x="3181" y="4105"/>
                  </a:lnTo>
                  <a:lnTo>
                    <a:pt x="3527" y="3527"/>
                  </a:lnTo>
                  <a:lnTo>
                    <a:pt x="3759" y="2949"/>
                  </a:lnTo>
                  <a:lnTo>
                    <a:pt x="3874" y="2371"/>
                  </a:lnTo>
                  <a:lnTo>
                    <a:pt x="3990" y="1793"/>
                  </a:lnTo>
                  <a:lnTo>
                    <a:pt x="4048" y="1272"/>
                  </a:lnTo>
                  <a:lnTo>
                    <a:pt x="3990" y="810"/>
                  </a:lnTo>
                  <a:lnTo>
                    <a:pt x="3932" y="405"/>
                  </a:lnTo>
                  <a:lnTo>
                    <a:pt x="3759" y="116"/>
                  </a:lnTo>
                  <a:lnTo>
                    <a:pt x="3007"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2717;p70">
              <a:extLst>
                <a:ext uri="{FF2B5EF4-FFF2-40B4-BE49-F238E27FC236}">
                  <a16:creationId xmlns:a16="http://schemas.microsoft.com/office/drawing/2014/main" id="{92883B10-C3FF-43F6-A607-AFE657F87986}"/>
                </a:ext>
              </a:extLst>
            </p:cNvPr>
            <p:cNvSpPr/>
            <p:nvPr/>
          </p:nvSpPr>
          <p:spPr>
            <a:xfrm>
              <a:off x="267025" y="2401425"/>
              <a:ext cx="101200" cy="159025"/>
            </a:xfrm>
            <a:custGeom>
              <a:avLst/>
              <a:gdLst/>
              <a:ahLst/>
              <a:cxnLst/>
              <a:rect l="l" t="t" r="r" b="b"/>
              <a:pathLst>
                <a:path w="4048" h="6361" fill="none" extrusionOk="0">
                  <a:moveTo>
                    <a:pt x="3007" y="0"/>
                  </a:moveTo>
                  <a:lnTo>
                    <a:pt x="0" y="4799"/>
                  </a:lnTo>
                  <a:lnTo>
                    <a:pt x="0" y="4799"/>
                  </a:lnTo>
                  <a:lnTo>
                    <a:pt x="232" y="4915"/>
                  </a:lnTo>
                  <a:lnTo>
                    <a:pt x="232" y="4915"/>
                  </a:lnTo>
                  <a:lnTo>
                    <a:pt x="347" y="4973"/>
                  </a:lnTo>
                  <a:lnTo>
                    <a:pt x="463" y="5146"/>
                  </a:lnTo>
                  <a:lnTo>
                    <a:pt x="636" y="5493"/>
                  </a:lnTo>
                  <a:lnTo>
                    <a:pt x="868" y="5840"/>
                  </a:lnTo>
                  <a:lnTo>
                    <a:pt x="1157" y="6245"/>
                  </a:lnTo>
                  <a:lnTo>
                    <a:pt x="1157" y="6245"/>
                  </a:lnTo>
                  <a:lnTo>
                    <a:pt x="1215" y="6360"/>
                  </a:lnTo>
                  <a:lnTo>
                    <a:pt x="1215" y="6360"/>
                  </a:lnTo>
                  <a:lnTo>
                    <a:pt x="1735" y="5956"/>
                  </a:lnTo>
                  <a:lnTo>
                    <a:pt x="2255" y="5435"/>
                  </a:lnTo>
                  <a:lnTo>
                    <a:pt x="2776" y="4799"/>
                  </a:lnTo>
                  <a:lnTo>
                    <a:pt x="3181" y="4105"/>
                  </a:lnTo>
                  <a:lnTo>
                    <a:pt x="3181" y="4105"/>
                  </a:lnTo>
                  <a:lnTo>
                    <a:pt x="3527" y="3527"/>
                  </a:lnTo>
                  <a:lnTo>
                    <a:pt x="3759" y="2949"/>
                  </a:lnTo>
                  <a:lnTo>
                    <a:pt x="3874" y="2371"/>
                  </a:lnTo>
                  <a:lnTo>
                    <a:pt x="3990" y="1793"/>
                  </a:lnTo>
                  <a:lnTo>
                    <a:pt x="4048" y="1272"/>
                  </a:lnTo>
                  <a:lnTo>
                    <a:pt x="3990" y="810"/>
                  </a:lnTo>
                  <a:lnTo>
                    <a:pt x="3932" y="405"/>
                  </a:lnTo>
                  <a:lnTo>
                    <a:pt x="3759" y="116"/>
                  </a:lnTo>
                  <a:lnTo>
                    <a:pt x="3759" y="116"/>
                  </a:lnTo>
                  <a:lnTo>
                    <a:pt x="30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2718;p70">
              <a:extLst>
                <a:ext uri="{FF2B5EF4-FFF2-40B4-BE49-F238E27FC236}">
                  <a16:creationId xmlns:a16="http://schemas.microsoft.com/office/drawing/2014/main" id="{AA02AB0E-1A19-4F12-A18B-93A0DD17A860}"/>
                </a:ext>
              </a:extLst>
            </p:cNvPr>
            <p:cNvSpPr/>
            <p:nvPr/>
          </p:nvSpPr>
          <p:spPr>
            <a:xfrm>
              <a:off x="248225" y="2521400"/>
              <a:ext cx="49175" cy="49175"/>
            </a:xfrm>
            <a:custGeom>
              <a:avLst/>
              <a:gdLst/>
              <a:ahLst/>
              <a:cxnLst/>
              <a:rect l="l" t="t" r="r" b="b"/>
              <a:pathLst>
                <a:path w="1967" h="1967" extrusionOk="0">
                  <a:moveTo>
                    <a:pt x="752" y="0"/>
                  </a:moveTo>
                  <a:lnTo>
                    <a:pt x="1" y="1330"/>
                  </a:lnTo>
                  <a:lnTo>
                    <a:pt x="174" y="1504"/>
                  </a:lnTo>
                  <a:lnTo>
                    <a:pt x="752" y="1966"/>
                  </a:lnTo>
                  <a:lnTo>
                    <a:pt x="1042" y="1966"/>
                  </a:lnTo>
                  <a:lnTo>
                    <a:pt x="1331" y="1851"/>
                  </a:lnTo>
                  <a:lnTo>
                    <a:pt x="1678" y="1735"/>
                  </a:lnTo>
                  <a:lnTo>
                    <a:pt x="1967" y="1561"/>
                  </a:lnTo>
                  <a:lnTo>
                    <a:pt x="1909" y="1446"/>
                  </a:lnTo>
                  <a:lnTo>
                    <a:pt x="1620" y="1041"/>
                  </a:lnTo>
                  <a:lnTo>
                    <a:pt x="1388" y="694"/>
                  </a:lnTo>
                  <a:lnTo>
                    <a:pt x="1215" y="347"/>
                  </a:lnTo>
                  <a:lnTo>
                    <a:pt x="1099" y="174"/>
                  </a:lnTo>
                  <a:lnTo>
                    <a:pt x="984" y="116"/>
                  </a:lnTo>
                  <a:lnTo>
                    <a:pt x="752" y="0"/>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2719;p70">
              <a:extLst>
                <a:ext uri="{FF2B5EF4-FFF2-40B4-BE49-F238E27FC236}">
                  <a16:creationId xmlns:a16="http://schemas.microsoft.com/office/drawing/2014/main" id="{3F3BF2DE-AC48-4D39-977B-D956C13110AD}"/>
                </a:ext>
              </a:extLst>
            </p:cNvPr>
            <p:cNvSpPr/>
            <p:nvPr/>
          </p:nvSpPr>
          <p:spPr>
            <a:xfrm>
              <a:off x="248225" y="2521400"/>
              <a:ext cx="49175" cy="49175"/>
            </a:xfrm>
            <a:custGeom>
              <a:avLst/>
              <a:gdLst/>
              <a:ahLst/>
              <a:cxnLst/>
              <a:rect l="l" t="t" r="r" b="b"/>
              <a:pathLst>
                <a:path w="1967" h="1967" fill="none" extrusionOk="0">
                  <a:moveTo>
                    <a:pt x="752" y="0"/>
                  </a:moveTo>
                  <a:lnTo>
                    <a:pt x="1" y="1330"/>
                  </a:lnTo>
                  <a:lnTo>
                    <a:pt x="1" y="1330"/>
                  </a:lnTo>
                  <a:lnTo>
                    <a:pt x="1" y="1330"/>
                  </a:lnTo>
                  <a:lnTo>
                    <a:pt x="174" y="1504"/>
                  </a:lnTo>
                  <a:lnTo>
                    <a:pt x="752" y="1966"/>
                  </a:lnTo>
                  <a:lnTo>
                    <a:pt x="752" y="1966"/>
                  </a:lnTo>
                  <a:lnTo>
                    <a:pt x="752" y="1966"/>
                  </a:lnTo>
                  <a:lnTo>
                    <a:pt x="752" y="1966"/>
                  </a:lnTo>
                  <a:lnTo>
                    <a:pt x="1042" y="1966"/>
                  </a:lnTo>
                  <a:lnTo>
                    <a:pt x="1331" y="1851"/>
                  </a:lnTo>
                  <a:lnTo>
                    <a:pt x="1678" y="1735"/>
                  </a:lnTo>
                  <a:lnTo>
                    <a:pt x="1967" y="1561"/>
                  </a:lnTo>
                  <a:lnTo>
                    <a:pt x="1967" y="1561"/>
                  </a:lnTo>
                  <a:lnTo>
                    <a:pt x="1909" y="1446"/>
                  </a:lnTo>
                  <a:lnTo>
                    <a:pt x="1909" y="1446"/>
                  </a:lnTo>
                  <a:lnTo>
                    <a:pt x="1620" y="1041"/>
                  </a:lnTo>
                  <a:lnTo>
                    <a:pt x="1388" y="694"/>
                  </a:lnTo>
                  <a:lnTo>
                    <a:pt x="1215" y="347"/>
                  </a:lnTo>
                  <a:lnTo>
                    <a:pt x="1099" y="174"/>
                  </a:lnTo>
                  <a:lnTo>
                    <a:pt x="984" y="116"/>
                  </a:lnTo>
                  <a:lnTo>
                    <a:pt x="984" y="116"/>
                  </a:lnTo>
                  <a:lnTo>
                    <a:pt x="752" y="0"/>
                  </a:lnTo>
                  <a:lnTo>
                    <a:pt x="752" y="0"/>
                  </a:lnTo>
                  <a:lnTo>
                    <a:pt x="75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2720;p70">
              <a:extLst>
                <a:ext uri="{FF2B5EF4-FFF2-40B4-BE49-F238E27FC236}">
                  <a16:creationId xmlns:a16="http://schemas.microsoft.com/office/drawing/2014/main" id="{B9FCB62F-576D-4E09-9266-AA6B5237926F}"/>
                </a:ext>
              </a:extLst>
            </p:cNvPr>
            <p:cNvSpPr/>
            <p:nvPr/>
          </p:nvSpPr>
          <p:spPr>
            <a:xfrm>
              <a:off x="238125" y="2397075"/>
              <a:ext cx="108425" cy="159025"/>
            </a:xfrm>
            <a:custGeom>
              <a:avLst/>
              <a:gdLst/>
              <a:ahLst/>
              <a:cxnLst/>
              <a:rect l="l" t="t" r="r" b="b"/>
              <a:pathLst>
                <a:path w="4337" h="6361" extrusionOk="0">
                  <a:moveTo>
                    <a:pt x="3585" y="1"/>
                  </a:moveTo>
                  <a:lnTo>
                    <a:pt x="3238" y="59"/>
                  </a:lnTo>
                  <a:lnTo>
                    <a:pt x="2891" y="232"/>
                  </a:lnTo>
                  <a:lnTo>
                    <a:pt x="2486" y="463"/>
                  </a:lnTo>
                  <a:lnTo>
                    <a:pt x="2024" y="868"/>
                  </a:lnTo>
                  <a:lnTo>
                    <a:pt x="1619" y="1331"/>
                  </a:lnTo>
                  <a:lnTo>
                    <a:pt x="1214" y="1909"/>
                  </a:lnTo>
                  <a:lnTo>
                    <a:pt x="867" y="2487"/>
                  </a:lnTo>
                  <a:lnTo>
                    <a:pt x="520" y="3181"/>
                  </a:lnTo>
                  <a:lnTo>
                    <a:pt x="289" y="3759"/>
                  </a:lnTo>
                  <a:lnTo>
                    <a:pt x="116" y="4395"/>
                  </a:lnTo>
                  <a:lnTo>
                    <a:pt x="0" y="4916"/>
                  </a:lnTo>
                  <a:lnTo>
                    <a:pt x="0" y="5378"/>
                  </a:lnTo>
                  <a:lnTo>
                    <a:pt x="58" y="5783"/>
                  </a:lnTo>
                  <a:lnTo>
                    <a:pt x="173" y="6130"/>
                  </a:lnTo>
                  <a:lnTo>
                    <a:pt x="289" y="6245"/>
                  </a:lnTo>
                  <a:lnTo>
                    <a:pt x="405" y="6303"/>
                  </a:lnTo>
                  <a:lnTo>
                    <a:pt x="578" y="6361"/>
                  </a:lnTo>
                  <a:lnTo>
                    <a:pt x="752" y="6361"/>
                  </a:lnTo>
                  <a:lnTo>
                    <a:pt x="1099" y="6303"/>
                  </a:lnTo>
                  <a:lnTo>
                    <a:pt x="1446" y="6130"/>
                  </a:lnTo>
                  <a:lnTo>
                    <a:pt x="1850" y="5898"/>
                  </a:lnTo>
                  <a:lnTo>
                    <a:pt x="2313" y="5494"/>
                  </a:lnTo>
                  <a:lnTo>
                    <a:pt x="2718" y="5031"/>
                  </a:lnTo>
                  <a:lnTo>
                    <a:pt x="3122" y="4453"/>
                  </a:lnTo>
                  <a:lnTo>
                    <a:pt x="3469" y="3875"/>
                  </a:lnTo>
                  <a:lnTo>
                    <a:pt x="3816" y="3181"/>
                  </a:lnTo>
                  <a:lnTo>
                    <a:pt x="4047" y="2603"/>
                  </a:lnTo>
                  <a:lnTo>
                    <a:pt x="4221" y="1967"/>
                  </a:lnTo>
                  <a:lnTo>
                    <a:pt x="4337" y="1446"/>
                  </a:lnTo>
                  <a:lnTo>
                    <a:pt x="4337" y="984"/>
                  </a:lnTo>
                  <a:lnTo>
                    <a:pt x="4279" y="579"/>
                  </a:lnTo>
                  <a:lnTo>
                    <a:pt x="4163" y="232"/>
                  </a:lnTo>
                  <a:lnTo>
                    <a:pt x="4047" y="116"/>
                  </a:lnTo>
                  <a:lnTo>
                    <a:pt x="3932" y="59"/>
                  </a:lnTo>
                  <a:lnTo>
                    <a:pt x="3758"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2721;p70">
              <a:extLst>
                <a:ext uri="{FF2B5EF4-FFF2-40B4-BE49-F238E27FC236}">
                  <a16:creationId xmlns:a16="http://schemas.microsoft.com/office/drawing/2014/main" id="{347BF795-4095-4ED6-B6CC-F6E175D88043}"/>
                </a:ext>
              </a:extLst>
            </p:cNvPr>
            <p:cNvSpPr/>
            <p:nvPr/>
          </p:nvSpPr>
          <p:spPr>
            <a:xfrm>
              <a:off x="238125" y="2397075"/>
              <a:ext cx="108425" cy="159025"/>
            </a:xfrm>
            <a:custGeom>
              <a:avLst/>
              <a:gdLst/>
              <a:ahLst/>
              <a:cxnLst/>
              <a:rect l="l" t="t" r="r" b="b"/>
              <a:pathLst>
                <a:path w="4337" h="6361" extrusionOk="0">
                  <a:moveTo>
                    <a:pt x="3585" y="1"/>
                  </a:moveTo>
                  <a:lnTo>
                    <a:pt x="3238" y="59"/>
                  </a:lnTo>
                  <a:lnTo>
                    <a:pt x="2891" y="232"/>
                  </a:lnTo>
                  <a:lnTo>
                    <a:pt x="2486" y="463"/>
                  </a:lnTo>
                  <a:lnTo>
                    <a:pt x="2024" y="868"/>
                  </a:lnTo>
                  <a:lnTo>
                    <a:pt x="1619" y="1331"/>
                  </a:lnTo>
                  <a:lnTo>
                    <a:pt x="1214" y="1909"/>
                  </a:lnTo>
                  <a:lnTo>
                    <a:pt x="867" y="2487"/>
                  </a:lnTo>
                  <a:lnTo>
                    <a:pt x="520" y="3181"/>
                  </a:lnTo>
                  <a:lnTo>
                    <a:pt x="289" y="3759"/>
                  </a:lnTo>
                  <a:lnTo>
                    <a:pt x="116" y="4395"/>
                  </a:lnTo>
                  <a:lnTo>
                    <a:pt x="0" y="4916"/>
                  </a:lnTo>
                  <a:lnTo>
                    <a:pt x="0" y="5378"/>
                  </a:lnTo>
                  <a:lnTo>
                    <a:pt x="58" y="5783"/>
                  </a:lnTo>
                  <a:lnTo>
                    <a:pt x="173" y="6130"/>
                  </a:lnTo>
                  <a:lnTo>
                    <a:pt x="289" y="6245"/>
                  </a:lnTo>
                  <a:lnTo>
                    <a:pt x="405" y="6303"/>
                  </a:lnTo>
                  <a:lnTo>
                    <a:pt x="520" y="6361"/>
                  </a:lnTo>
                  <a:lnTo>
                    <a:pt x="809" y="5436"/>
                  </a:lnTo>
                  <a:lnTo>
                    <a:pt x="1214" y="4569"/>
                  </a:lnTo>
                  <a:lnTo>
                    <a:pt x="1503" y="4106"/>
                  </a:lnTo>
                  <a:lnTo>
                    <a:pt x="1850" y="3643"/>
                  </a:lnTo>
                  <a:lnTo>
                    <a:pt x="2197" y="3239"/>
                  </a:lnTo>
                  <a:lnTo>
                    <a:pt x="2544" y="2892"/>
                  </a:lnTo>
                  <a:lnTo>
                    <a:pt x="2949" y="2545"/>
                  </a:lnTo>
                  <a:lnTo>
                    <a:pt x="3411" y="2256"/>
                  </a:lnTo>
                  <a:lnTo>
                    <a:pt x="3816" y="1967"/>
                  </a:lnTo>
                  <a:lnTo>
                    <a:pt x="4279" y="1678"/>
                  </a:lnTo>
                  <a:lnTo>
                    <a:pt x="4337" y="1099"/>
                  </a:lnTo>
                  <a:lnTo>
                    <a:pt x="4279" y="637"/>
                  </a:lnTo>
                  <a:lnTo>
                    <a:pt x="4221" y="463"/>
                  </a:lnTo>
                  <a:lnTo>
                    <a:pt x="4163" y="290"/>
                  </a:lnTo>
                  <a:lnTo>
                    <a:pt x="4047" y="116"/>
                  </a:lnTo>
                  <a:lnTo>
                    <a:pt x="3932" y="59"/>
                  </a:lnTo>
                  <a:lnTo>
                    <a:pt x="3758"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2722;p70">
              <a:extLst>
                <a:ext uri="{FF2B5EF4-FFF2-40B4-BE49-F238E27FC236}">
                  <a16:creationId xmlns:a16="http://schemas.microsoft.com/office/drawing/2014/main" id="{A430DD43-0C0A-4C1B-A4B0-1E2D0BC30452}"/>
                </a:ext>
              </a:extLst>
            </p:cNvPr>
            <p:cNvSpPr/>
            <p:nvPr/>
          </p:nvSpPr>
          <p:spPr>
            <a:xfrm>
              <a:off x="1346825" y="2856750"/>
              <a:ext cx="111325" cy="242875"/>
            </a:xfrm>
            <a:custGeom>
              <a:avLst/>
              <a:gdLst/>
              <a:ahLst/>
              <a:cxnLst/>
              <a:rect l="l" t="t" r="r" b="b"/>
              <a:pathLst>
                <a:path w="4453" h="9715" extrusionOk="0">
                  <a:moveTo>
                    <a:pt x="2371" y="1"/>
                  </a:moveTo>
                  <a:lnTo>
                    <a:pt x="2198" y="58"/>
                  </a:lnTo>
                  <a:lnTo>
                    <a:pt x="1966" y="174"/>
                  </a:lnTo>
                  <a:lnTo>
                    <a:pt x="1793" y="290"/>
                  </a:lnTo>
                  <a:lnTo>
                    <a:pt x="1388" y="637"/>
                  </a:lnTo>
                  <a:lnTo>
                    <a:pt x="1041" y="1157"/>
                  </a:lnTo>
                  <a:lnTo>
                    <a:pt x="752" y="1851"/>
                  </a:lnTo>
                  <a:lnTo>
                    <a:pt x="463" y="2602"/>
                  </a:lnTo>
                  <a:lnTo>
                    <a:pt x="290" y="3470"/>
                  </a:lnTo>
                  <a:lnTo>
                    <a:pt x="116" y="4453"/>
                  </a:lnTo>
                  <a:lnTo>
                    <a:pt x="0" y="5494"/>
                  </a:lnTo>
                  <a:lnTo>
                    <a:pt x="58" y="6419"/>
                  </a:lnTo>
                  <a:lnTo>
                    <a:pt x="116" y="7286"/>
                  </a:lnTo>
                  <a:lnTo>
                    <a:pt x="290" y="8095"/>
                  </a:lnTo>
                  <a:lnTo>
                    <a:pt x="521" y="8731"/>
                  </a:lnTo>
                  <a:lnTo>
                    <a:pt x="810" y="9194"/>
                  </a:lnTo>
                  <a:lnTo>
                    <a:pt x="983" y="9425"/>
                  </a:lnTo>
                  <a:lnTo>
                    <a:pt x="1215" y="9541"/>
                  </a:lnTo>
                  <a:lnTo>
                    <a:pt x="1388" y="9657"/>
                  </a:lnTo>
                  <a:lnTo>
                    <a:pt x="1619" y="9714"/>
                  </a:lnTo>
                  <a:lnTo>
                    <a:pt x="1851" y="9714"/>
                  </a:lnTo>
                  <a:lnTo>
                    <a:pt x="2082" y="9657"/>
                  </a:lnTo>
                  <a:lnTo>
                    <a:pt x="2256" y="9541"/>
                  </a:lnTo>
                  <a:lnTo>
                    <a:pt x="2487" y="9367"/>
                  </a:lnTo>
                  <a:lnTo>
                    <a:pt x="2892" y="8963"/>
                  </a:lnTo>
                  <a:lnTo>
                    <a:pt x="3296" y="8385"/>
                  </a:lnTo>
                  <a:lnTo>
                    <a:pt x="3643" y="7633"/>
                  </a:lnTo>
                  <a:lnTo>
                    <a:pt x="3990" y="6823"/>
                  </a:lnTo>
                  <a:lnTo>
                    <a:pt x="4221" y="5898"/>
                  </a:lnTo>
                  <a:lnTo>
                    <a:pt x="4395" y="4915"/>
                  </a:lnTo>
                  <a:lnTo>
                    <a:pt x="4453" y="3875"/>
                  </a:lnTo>
                  <a:lnTo>
                    <a:pt x="4395" y="3007"/>
                  </a:lnTo>
                  <a:lnTo>
                    <a:pt x="4279" y="2198"/>
                  </a:lnTo>
                  <a:lnTo>
                    <a:pt x="4048" y="1446"/>
                  </a:lnTo>
                  <a:lnTo>
                    <a:pt x="3759" y="868"/>
                  </a:lnTo>
                  <a:lnTo>
                    <a:pt x="3412" y="463"/>
                  </a:lnTo>
                  <a:lnTo>
                    <a:pt x="3238" y="290"/>
                  </a:lnTo>
                  <a:lnTo>
                    <a:pt x="3065" y="174"/>
                  </a:lnTo>
                  <a:lnTo>
                    <a:pt x="2834" y="58"/>
                  </a:lnTo>
                  <a:lnTo>
                    <a:pt x="2602" y="1"/>
                  </a:lnTo>
                  <a:close/>
                </a:path>
              </a:pathLst>
            </a:custGeom>
            <a:solidFill>
              <a:srgbClr val="909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2723;p70">
              <a:extLst>
                <a:ext uri="{FF2B5EF4-FFF2-40B4-BE49-F238E27FC236}">
                  <a16:creationId xmlns:a16="http://schemas.microsoft.com/office/drawing/2014/main" id="{CDDC1CE1-271F-4B6B-969D-7974DC6E5930}"/>
                </a:ext>
              </a:extLst>
            </p:cNvPr>
            <p:cNvSpPr/>
            <p:nvPr/>
          </p:nvSpPr>
          <p:spPr>
            <a:xfrm>
              <a:off x="1358400" y="2853850"/>
              <a:ext cx="109875" cy="250100"/>
            </a:xfrm>
            <a:custGeom>
              <a:avLst/>
              <a:gdLst/>
              <a:ahLst/>
              <a:cxnLst/>
              <a:rect l="l" t="t" r="r" b="b"/>
              <a:pathLst>
                <a:path w="4395" h="10004" extrusionOk="0">
                  <a:moveTo>
                    <a:pt x="2602" y="1"/>
                  </a:moveTo>
                  <a:lnTo>
                    <a:pt x="2371" y="59"/>
                  </a:lnTo>
                  <a:lnTo>
                    <a:pt x="2139" y="174"/>
                  </a:lnTo>
                  <a:lnTo>
                    <a:pt x="1908" y="348"/>
                  </a:lnTo>
                  <a:lnTo>
                    <a:pt x="1503" y="753"/>
                  </a:lnTo>
                  <a:lnTo>
                    <a:pt x="1099" y="1331"/>
                  </a:lnTo>
                  <a:lnTo>
                    <a:pt x="752" y="2025"/>
                  </a:lnTo>
                  <a:lnTo>
                    <a:pt x="463" y="2892"/>
                  </a:lnTo>
                  <a:lnTo>
                    <a:pt x="231" y="3817"/>
                  </a:lnTo>
                  <a:lnTo>
                    <a:pt x="58" y="4800"/>
                  </a:lnTo>
                  <a:lnTo>
                    <a:pt x="0" y="5841"/>
                  </a:lnTo>
                  <a:lnTo>
                    <a:pt x="0" y="6766"/>
                  </a:lnTo>
                  <a:lnTo>
                    <a:pt x="58" y="7633"/>
                  </a:lnTo>
                  <a:lnTo>
                    <a:pt x="231" y="8443"/>
                  </a:lnTo>
                  <a:lnTo>
                    <a:pt x="463" y="9079"/>
                  </a:lnTo>
                  <a:lnTo>
                    <a:pt x="810" y="9541"/>
                  </a:lnTo>
                  <a:lnTo>
                    <a:pt x="983" y="9773"/>
                  </a:lnTo>
                  <a:lnTo>
                    <a:pt x="1156" y="9888"/>
                  </a:lnTo>
                  <a:lnTo>
                    <a:pt x="1330" y="10004"/>
                  </a:lnTo>
                  <a:lnTo>
                    <a:pt x="1793" y="10004"/>
                  </a:lnTo>
                  <a:lnTo>
                    <a:pt x="2024" y="9946"/>
                  </a:lnTo>
                  <a:lnTo>
                    <a:pt x="2255" y="9888"/>
                  </a:lnTo>
                  <a:lnTo>
                    <a:pt x="2429" y="9715"/>
                  </a:lnTo>
                  <a:lnTo>
                    <a:pt x="2891" y="9310"/>
                  </a:lnTo>
                  <a:lnTo>
                    <a:pt x="3238" y="8732"/>
                  </a:lnTo>
                  <a:lnTo>
                    <a:pt x="3585" y="7980"/>
                  </a:lnTo>
                  <a:lnTo>
                    <a:pt x="3932" y="7171"/>
                  </a:lnTo>
                  <a:lnTo>
                    <a:pt x="4163" y="6246"/>
                  </a:lnTo>
                  <a:lnTo>
                    <a:pt x="4337" y="5263"/>
                  </a:lnTo>
                  <a:lnTo>
                    <a:pt x="4394" y="4222"/>
                  </a:lnTo>
                  <a:lnTo>
                    <a:pt x="4394" y="3297"/>
                  </a:lnTo>
                  <a:lnTo>
                    <a:pt x="4337" y="2429"/>
                  </a:lnTo>
                  <a:lnTo>
                    <a:pt x="4163" y="1620"/>
                  </a:lnTo>
                  <a:lnTo>
                    <a:pt x="3874" y="984"/>
                  </a:lnTo>
                  <a:lnTo>
                    <a:pt x="3585" y="521"/>
                  </a:lnTo>
                  <a:lnTo>
                    <a:pt x="3411" y="290"/>
                  </a:lnTo>
                  <a:lnTo>
                    <a:pt x="3238" y="174"/>
                  </a:lnTo>
                  <a:lnTo>
                    <a:pt x="3007" y="59"/>
                  </a:lnTo>
                  <a:lnTo>
                    <a:pt x="2833" y="1"/>
                  </a:ln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2724;p70">
              <a:extLst>
                <a:ext uri="{FF2B5EF4-FFF2-40B4-BE49-F238E27FC236}">
                  <a16:creationId xmlns:a16="http://schemas.microsoft.com/office/drawing/2014/main" id="{D18E3174-89B6-4095-A19B-C29E59DECA97}"/>
                </a:ext>
              </a:extLst>
            </p:cNvPr>
            <p:cNvSpPr/>
            <p:nvPr/>
          </p:nvSpPr>
          <p:spPr>
            <a:xfrm>
              <a:off x="1371400" y="2865425"/>
              <a:ext cx="92525" cy="229850"/>
            </a:xfrm>
            <a:custGeom>
              <a:avLst/>
              <a:gdLst/>
              <a:ahLst/>
              <a:cxnLst/>
              <a:rect l="l" t="t" r="r" b="b"/>
              <a:pathLst>
                <a:path w="3701" h="9194" extrusionOk="0">
                  <a:moveTo>
                    <a:pt x="2255" y="1"/>
                  </a:moveTo>
                  <a:lnTo>
                    <a:pt x="2024" y="58"/>
                  </a:lnTo>
                  <a:lnTo>
                    <a:pt x="1851" y="174"/>
                  </a:lnTo>
                  <a:lnTo>
                    <a:pt x="1677" y="290"/>
                  </a:lnTo>
                  <a:lnTo>
                    <a:pt x="1330" y="694"/>
                  </a:lnTo>
                  <a:lnTo>
                    <a:pt x="983" y="1215"/>
                  </a:lnTo>
                  <a:lnTo>
                    <a:pt x="694" y="1851"/>
                  </a:lnTo>
                  <a:lnTo>
                    <a:pt x="405" y="2660"/>
                  </a:lnTo>
                  <a:lnTo>
                    <a:pt x="232" y="3470"/>
                  </a:lnTo>
                  <a:lnTo>
                    <a:pt x="58" y="4395"/>
                  </a:lnTo>
                  <a:lnTo>
                    <a:pt x="0" y="5320"/>
                  </a:lnTo>
                  <a:lnTo>
                    <a:pt x="0" y="6187"/>
                  </a:lnTo>
                  <a:lnTo>
                    <a:pt x="58" y="6997"/>
                  </a:lnTo>
                  <a:lnTo>
                    <a:pt x="174" y="7691"/>
                  </a:lnTo>
                  <a:lnTo>
                    <a:pt x="405" y="8269"/>
                  </a:lnTo>
                  <a:lnTo>
                    <a:pt x="636" y="8731"/>
                  </a:lnTo>
                  <a:lnTo>
                    <a:pt x="752" y="8905"/>
                  </a:lnTo>
                  <a:lnTo>
                    <a:pt x="926" y="9020"/>
                  </a:lnTo>
                  <a:lnTo>
                    <a:pt x="1099" y="9136"/>
                  </a:lnTo>
                  <a:lnTo>
                    <a:pt x="1273" y="9194"/>
                  </a:lnTo>
                  <a:lnTo>
                    <a:pt x="1446" y="9194"/>
                  </a:lnTo>
                  <a:lnTo>
                    <a:pt x="1677" y="9136"/>
                  </a:lnTo>
                  <a:lnTo>
                    <a:pt x="1851" y="9020"/>
                  </a:lnTo>
                  <a:lnTo>
                    <a:pt x="2024" y="8905"/>
                  </a:lnTo>
                  <a:lnTo>
                    <a:pt x="2371" y="8500"/>
                  </a:lnTo>
                  <a:lnTo>
                    <a:pt x="2718" y="7980"/>
                  </a:lnTo>
                  <a:lnTo>
                    <a:pt x="3007" y="7286"/>
                  </a:lnTo>
                  <a:lnTo>
                    <a:pt x="3296" y="6534"/>
                  </a:lnTo>
                  <a:lnTo>
                    <a:pt x="3470" y="5667"/>
                  </a:lnTo>
                  <a:lnTo>
                    <a:pt x="3643" y="4742"/>
                  </a:lnTo>
                  <a:lnTo>
                    <a:pt x="3701" y="3817"/>
                  </a:lnTo>
                  <a:lnTo>
                    <a:pt x="3701" y="2949"/>
                  </a:lnTo>
                  <a:lnTo>
                    <a:pt x="3643" y="2140"/>
                  </a:lnTo>
                  <a:lnTo>
                    <a:pt x="3528" y="1446"/>
                  </a:lnTo>
                  <a:lnTo>
                    <a:pt x="3296" y="868"/>
                  </a:lnTo>
                  <a:lnTo>
                    <a:pt x="3065" y="405"/>
                  </a:lnTo>
                  <a:lnTo>
                    <a:pt x="2949" y="232"/>
                  </a:lnTo>
                  <a:lnTo>
                    <a:pt x="2776" y="116"/>
                  </a:lnTo>
                  <a:lnTo>
                    <a:pt x="2602" y="58"/>
                  </a:lnTo>
                  <a:lnTo>
                    <a:pt x="2429"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2725;p70">
              <a:extLst>
                <a:ext uri="{FF2B5EF4-FFF2-40B4-BE49-F238E27FC236}">
                  <a16:creationId xmlns:a16="http://schemas.microsoft.com/office/drawing/2014/main" id="{232C7E8A-0C54-49D3-BAB8-42CA92695063}"/>
                </a:ext>
              </a:extLst>
            </p:cNvPr>
            <p:cNvSpPr/>
            <p:nvPr/>
          </p:nvSpPr>
          <p:spPr>
            <a:xfrm>
              <a:off x="1375725" y="2865425"/>
              <a:ext cx="88200" cy="229850"/>
            </a:xfrm>
            <a:custGeom>
              <a:avLst/>
              <a:gdLst/>
              <a:ahLst/>
              <a:cxnLst/>
              <a:rect l="l" t="t" r="r" b="b"/>
              <a:pathLst>
                <a:path w="3528" h="9194" extrusionOk="0">
                  <a:moveTo>
                    <a:pt x="2025" y="1"/>
                  </a:moveTo>
                  <a:lnTo>
                    <a:pt x="1736" y="116"/>
                  </a:lnTo>
                  <a:lnTo>
                    <a:pt x="1504" y="290"/>
                  </a:lnTo>
                  <a:lnTo>
                    <a:pt x="1273" y="521"/>
                  </a:lnTo>
                  <a:lnTo>
                    <a:pt x="1562" y="1330"/>
                  </a:lnTo>
                  <a:lnTo>
                    <a:pt x="1793" y="2082"/>
                  </a:lnTo>
                  <a:lnTo>
                    <a:pt x="1967" y="2776"/>
                  </a:lnTo>
                  <a:lnTo>
                    <a:pt x="2025" y="3412"/>
                  </a:lnTo>
                  <a:lnTo>
                    <a:pt x="2025" y="4048"/>
                  </a:lnTo>
                  <a:lnTo>
                    <a:pt x="1967" y="4626"/>
                  </a:lnTo>
                  <a:lnTo>
                    <a:pt x="1793" y="5204"/>
                  </a:lnTo>
                  <a:lnTo>
                    <a:pt x="1562" y="5783"/>
                  </a:lnTo>
                  <a:lnTo>
                    <a:pt x="1273" y="6361"/>
                  </a:lnTo>
                  <a:lnTo>
                    <a:pt x="868" y="6939"/>
                  </a:lnTo>
                  <a:lnTo>
                    <a:pt x="463" y="7344"/>
                  </a:lnTo>
                  <a:lnTo>
                    <a:pt x="1" y="7748"/>
                  </a:lnTo>
                  <a:lnTo>
                    <a:pt x="232" y="8327"/>
                  </a:lnTo>
                  <a:lnTo>
                    <a:pt x="463" y="8731"/>
                  </a:lnTo>
                  <a:lnTo>
                    <a:pt x="637" y="8905"/>
                  </a:lnTo>
                  <a:lnTo>
                    <a:pt x="753" y="9020"/>
                  </a:lnTo>
                  <a:lnTo>
                    <a:pt x="926" y="9136"/>
                  </a:lnTo>
                  <a:lnTo>
                    <a:pt x="1100" y="9194"/>
                  </a:lnTo>
                  <a:lnTo>
                    <a:pt x="1273" y="9194"/>
                  </a:lnTo>
                  <a:lnTo>
                    <a:pt x="1504" y="9136"/>
                  </a:lnTo>
                  <a:lnTo>
                    <a:pt x="1678" y="9020"/>
                  </a:lnTo>
                  <a:lnTo>
                    <a:pt x="1851" y="8905"/>
                  </a:lnTo>
                  <a:lnTo>
                    <a:pt x="2198" y="8500"/>
                  </a:lnTo>
                  <a:lnTo>
                    <a:pt x="2545" y="7980"/>
                  </a:lnTo>
                  <a:lnTo>
                    <a:pt x="2834" y="7286"/>
                  </a:lnTo>
                  <a:lnTo>
                    <a:pt x="3123" y="6534"/>
                  </a:lnTo>
                  <a:lnTo>
                    <a:pt x="3297" y="5667"/>
                  </a:lnTo>
                  <a:lnTo>
                    <a:pt x="3470" y="4742"/>
                  </a:lnTo>
                  <a:lnTo>
                    <a:pt x="3528" y="3817"/>
                  </a:lnTo>
                  <a:lnTo>
                    <a:pt x="3528" y="2949"/>
                  </a:lnTo>
                  <a:lnTo>
                    <a:pt x="3470" y="2140"/>
                  </a:lnTo>
                  <a:lnTo>
                    <a:pt x="3355" y="1446"/>
                  </a:lnTo>
                  <a:lnTo>
                    <a:pt x="3123" y="868"/>
                  </a:lnTo>
                  <a:lnTo>
                    <a:pt x="2892" y="405"/>
                  </a:lnTo>
                  <a:lnTo>
                    <a:pt x="2776" y="232"/>
                  </a:lnTo>
                  <a:lnTo>
                    <a:pt x="2603" y="116"/>
                  </a:lnTo>
                  <a:lnTo>
                    <a:pt x="2429" y="58"/>
                  </a:lnTo>
                  <a:lnTo>
                    <a:pt x="2256"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2726;p70">
              <a:extLst>
                <a:ext uri="{FF2B5EF4-FFF2-40B4-BE49-F238E27FC236}">
                  <a16:creationId xmlns:a16="http://schemas.microsoft.com/office/drawing/2014/main" id="{D6655706-1475-4879-A58D-DE8DDA0160BF}"/>
                </a:ext>
              </a:extLst>
            </p:cNvPr>
            <p:cNvSpPr/>
            <p:nvPr/>
          </p:nvSpPr>
          <p:spPr>
            <a:xfrm>
              <a:off x="556125" y="2232300"/>
              <a:ext cx="157600" cy="66525"/>
            </a:xfrm>
            <a:custGeom>
              <a:avLst/>
              <a:gdLst/>
              <a:ahLst/>
              <a:cxnLst/>
              <a:rect l="l" t="t" r="r" b="b"/>
              <a:pathLst>
                <a:path w="6304" h="2661" extrusionOk="0">
                  <a:moveTo>
                    <a:pt x="4742" y="0"/>
                  </a:moveTo>
                  <a:lnTo>
                    <a:pt x="4106" y="58"/>
                  </a:lnTo>
                  <a:lnTo>
                    <a:pt x="3470" y="174"/>
                  </a:lnTo>
                  <a:lnTo>
                    <a:pt x="2834" y="347"/>
                  </a:lnTo>
                  <a:lnTo>
                    <a:pt x="2198" y="578"/>
                  </a:lnTo>
                  <a:lnTo>
                    <a:pt x="1677" y="810"/>
                  </a:lnTo>
                  <a:lnTo>
                    <a:pt x="1157" y="1157"/>
                  </a:lnTo>
                  <a:lnTo>
                    <a:pt x="752" y="1504"/>
                  </a:lnTo>
                  <a:lnTo>
                    <a:pt x="405" y="1851"/>
                  </a:lnTo>
                  <a:lnTo>
                    <a:pt x="116" y="2255"/>
                  </a:lnTo>
                  <a:lnTo>
                    <a:pt x="1" y="2660"/>
                  </a:lnTo>
                  <a:lnTo>
                    <a:pt x="1446" y="1908"/>
                  </a:lnTo>
                  <a:lnTo>
                    <a:pt x="3007" y="1272"/>
                  </a:lnTo>
                  <a:lnTo>
                    <a:pt x="4626" y="694"/>
                  </a:lnTo>
                  <a:lnTo>
                    <a:pt x="6303" y="232"/>
                  </a:lnTo>
                  <a:lnTo>
                    <a:pt x="5551" y="58"/>
                  </a:lnTo>
                  <a:lnTo>
                    <a:pt x="4742"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2727;p70">
              <a:extLst>
                <a:ext uri="{FF2B5EF4-FFF2-40B4-BE49-F238E27FC236}">
                  <a16:creationId xmlns:a16="http://schemas.microsoft.com/office/drawing/2014/main" id="{E756A9B7-1537-4715-972E-7B504BF3510F}"/>
                </a:ext>
              </a:extLst>
            </p:cNvPr>
            <p:cNvSpPr/>
            <p:nvPr/>
          </p:nvSpPr>
          <p:spPr>
            <a:xfrm>
              <a:off x="556125" y="2232300"/>
              <a:ext cx="157600" cy="66525"/>
            </a:xfrm>
            <a:custGeom>
              <a:avLst/>
              <a:gdLst/>
              <a:ahLst/>
              <a:cxnLst/>
              <a:rect l="l" t="t" r="r" b="b"/>
              <a:pathLst>
                <a:path w="6304" h="2661" fill="none" extrusionOk="0">
                  <a:moveTo>
                    <a:pt x="4742" y="0"/>
                  </a:moveTo>
                  <a:lnTo>
                    <a:pt x="4742" y="0"/>
                  </a:lnTo>
                  <a:lnTo>
                    <a:pt x="4106" y="58"/>
                  </a:lnTo>
                  <a:lnTo>
                    <a:pt x="3470" y="174"/>
                  </a:lnTo>
                  <a:lnTo>
                    <a:pt x="3470" y="174"/>
                  </a:lnTo>
                  <a:lnTo>
                    <a:pt x="2834" y="347"/>
                  </a:lnTo>
                  <a:lnTo>
                    <a:pt x="2198" y="578"/>
                  </a:lnTo>
                  <a:lnTo>
                    <a:pt x="1677" y="810"/>
                  </a:lnTo>
                  <a:lnTo>
                    <a:pt x="1157" y="1157"/>
                  </a:lnTo>
                  <a:lnTo>
                    <a:pt x="752" y="1504"/>
                  </a:lnTo>
                  <a:lnTo>
                    <a:pt x="405" y="1851"/>
                  </a:lnTo>
                  <a:lnTo>
                    <a:pt x="116" y="2255"/>
                  </a:lnTo>
                  <a:lnTo>
                    <a:pt x="1" y="2660"/>
                  </a:lnTo>
                  <a:lnTo>
                    <a:pt x="1" y="2660"/>
                  </a:lnTo>
                  <a:lnTo>
                    <a:pt x="1446" y="1908"/>
                  </a:lnTo>
                  <a:lnTo>
                    <a:pt x="3007" y="1272"/>
                  </a:lnTo>
                  <a:lnTo>
                    <a:pt x="4626" y="694"/>
                  </a:lnTo>
                  <a:lnTo>
                    <a:pt x="6303" y="232"/>
                  </a:lnTo>
                  <a:lnTo>
                    <a:pt x="6303" y="232"/>
                  </a:lnTo>
                  <a:lnTo>
                    <a:pt x="5551" y="58"/>
                  </a:lnTo>
                  <a:lnTo>
                    <a:pt x="474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2728;p70">
              <a:extLst>
                <a:ext uri="{FF2B5EF4-FFF2-40B4-BE49-F238E27FC236}">
                  <a16:creationId xmlns:a16="http://schemas.microsoft.com/office/drawing/2014/main" id="{C250780F-67AE-4559-881F-F03CD2991534}"/>
                </a:ext>
              </a:extLst>
            </p:cNvPr>
            <p:cNvSpPr/>
            <p:nvPr/>
          </p:nvSpPr>
          <p:spPr>
            <a:xfrm>
              <a:off x="554675" y="2238075"/>
              <a:ext cx="195175" cy="86750"/>
            </a:xfrm>
            <a:custGeom>
              <a:avLst/>
              <a:gdLst/>
              <a:ahLst/>
              <a:cxnLst/>
              <a:rect l="l" t="t" r="r" b="b"/>
              <a:pathLst>
                <a:path w="7807" h="3470" extrusionOk="0">
                  <a:moveTo>
                    <a:pt x="6361" y="1"/>
                  </a:moveTo>
                  <a:lnTo>
                    <a:pt x="4684" y="463"/>
                  </a:lnTo>
                  <a:lnTo>
                    <a:pt x="3065" y="1041"/>
                  </a:lnTo>
                  <a:lnTo>
                    <a:pt x="1504" y="1677"/>
                  </a:lnTo>
                  <a:lnTo>
                    <a:pt x="59" y="2429"/>
                  </a:lnTo>
                  <a:lnTo>
                    <a:pt x="1" y="2834"/>
                  </a:lnTo>
                  <a:lnTo>
                    <a:pt x="1" y="3239"/>
                  </a:lnTo>
                  <a:lnTo>
                    <a:pt x="116" y="3470"/>
                  </a:lnTo>
                  <a:lnTo>
                    <a:pt x="290" y="2834"/>
                  </a:lnTo>
                  <a:lnTo>
                    <a:pt x="7460" y="1215"/>
                  </a:lnTo>
                  <a:lnTo>
                    <a:pt x="7807" y="1099"/>
                  </a:lnTo>
                  <a:lnTo>
                    <a:pt x="7517" y="752"/>
                  </a:lnTo>
                  <a:lnTo>
                    <a:pt x="7171" y="463"/>
                  </a:lnTo>
                  <a:lnTo>
                    <a:pt x="6766" y="232"/>
                  </a:lnTo>
                  <a:lnTo>
                    <a:pt x="6361" y="1"/>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2729;p70">
              <a:extLst>
                <a:ext uri="{FF2B5EF4-FFF2-40B4-BE49-F238E27FC236}">
                  <a16:creationId xmlns:a16="http://schemas.microsoft.com/office/drawing/2014/main" id="{2866B63D-0A70-4DBD-8C2B-96F210B28429}"/>
                </a:ext>
              </a:extLst>
            </p:cNvPr>
            <p:cNvSpPr/>
            <p:nvPr/>
          </p:nvSpPr>
          <p:spPr>
            <a:xfrm>
              <a:off x="554675" y="2238075"/>
              <a:ext cx="195175" cy="86750"/>
            </a:xfrm>
            <a:custGeom>
              <a:avLst/>
              <a:gdLst/>
              <a:ahLst/>
              <a:cxnLst/>
              <a:rect l="l" t="t" r="r" b="b"/>
              <a:pathLst>
                <a:path w="7807" h="3470" fill="none" extrusionOk="0">
                  <a:moveTo>
                    <a:pt x="6361" y="1"/>
                  </a:moveTo>
                  <a:lnTo>
                    <a:pt x="6361" y="1"/>
                  </a:lnTo>
                  <a:lnTo>
                    <a:pt x="4684" y="463"/>
                  </a:lnTo>
                  <a:lnTo>
                    <a:pt x="3065" y="1041"/>
                  </a:lnTo>
                  <a:lnTo>
                    <a:pt x="1504" y="1677"/>
                  </a:lnTo>
                  <a:lnTo>
                    <a:pt x="59" y="2429"/>
                  </a:lnTo>
                  <a:lnTo>
                    <a:pt x="59" y="2429"/>
                  </a:lnTo>
                  <a:lnTo>
                    <a:pt x="1" y="2834"/>
                  </a:lnTo>
                  <a:lnTo>
                    <a:pt x="1" y="3239"/>
                  </a:lnTo>
                  <a:lnTo>
                    <a:pt x="1" y="3239"/>
                  </a:lnTo>
                  <a:lnTo>
                    <a:pt x="116" y="3470"/>
                  </a:lnTo>
                  <a:lnTo>
                    <a:pt x="116" y="3470"/>
                  </a:lnTo>
                  <a:lnTo>
                    <a:pt x="290" y="2834"/>
                  </a:lnTo>
                  <a:lnTo>
                    <a:pt x="7460" y="1215"/>
                  </a:lnTo>
                  <a:lnTo>
                    <a:pt x="7807" y="1099"/>
                  </a:lnTo>
                  <a:lnTo>
                    <a:pt x="7807" y="1099"/>
                  </a:lnTo>
                  <a:lnTo>
                    <a:pt x="7517" y="752"/>
                  </a:lnTo>
                  <a:lnTo>
                    <a:pt x="7171" y="463"/>
                  </a:lnTo>
                  <a:lnTo>
                    <a:pt x="6766" y="232"/>
                  </a:lnTo>
                  <a:lnTo>
                    <a:pt x="636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2730;p70">
              <a:extLst>
                <a:ext uri="{FF2B5EF4-FFF2-40B4-BE49-F238E27FC236}">
                  <a16:creationId xmlns:a16="http://schemas.microsoft.com/office/drawing/2014/main" id="{93755AA1-38B8-45DC-B149-44BE639B9DC5}"/>
                </a:ext>
              </a:extLst>
            </p:cNvPr>
            <p:cNvSpPr/>
            <p:nvPr/>
          </p:nvSpPr>
          <p:spPr>
            <a:xfrm>
              <a:off x="557575" y="2268425"/>
              <a:ext cx="183600" cy="105550"/>
            </a:xfrm>
            <a:custGeom>
              <a:avLst/>
              <a:gdLst/>
              <a:ahLst/>
              <a:cxnLst/>
              <a:rect l="l" t="t" r="r" b="b"/>
              <a:pathLst>
                <a:path w="7344" h="4222" extrusionOk="0">
                  <a:moveTo>
                    <a:pt x="7344" y="1"/>
                  </a:moveTo>
                  <a:lnTo>
                    <a:pt x="174" y="1620"/>
                  </a:lnTo>
                  <a:lnTo>
                    <a:pt x="0" y="2256"/>
                  </a:lnTo>
                  <a:lnTo>
                    <a:pt x="174" y="2661"/>
                  </a:lnTo>
                  <a:lnTo>
                    <a:pt x="405" y="3007"/>
                  </a:lnTo>
                  <a:lnTo>
                    <a:pt x="752" y="3354"/>
                  </a:lnTo>
                  <a:lnTo>
                    <a:pt x="1157" y="3643"/>
                  </a:lnTo>
                  <a:lnTo>
                    <a:pt x="1619" y="3875"/>
                  </a:lnTo>
                  <a:lnTo>
                    <a:pt x="2140" y="4048"/>
                  </a:lnTo>
                  <a:lnTo>
                    <a:pt x="2718" y="4164"/>
                  </a:lnTo>
                  <a:lnTo>
                    <a:pt x="3354" y="4222"/>
                  </a:lnTo>
                  <a:lnTo>
                    <a:pt x="4106" y="4164"/>
                  </a:lnTo>
                  <a:lnTo>
                    <a:pt x="4973" y="3990"/>
                  </a:lnTo>
                  <a:lnTo>
                    <a:pt x="5551" y="3759"/>
                  </a:lnTo>
                  <a:lnTo>
                    <a:pt x="6129" y="3528"/>
                  </a:lnTo>
                  <a:lnTo>
                    <a:pt x="6592" y="3297"/>
                  </a:lnTo>
                  <a:lnTo>
                    <a:pt x="6997" y="3007"/>
                  </a:lnTo>
                  <a:lnTo>
                    <a:pt x="6939" y="2834"/>
                  </a:lnTo>
                  <a:lnTo>
                    <a:pt x="6823" y="2545"/>
                  </a:lnTo>
                  <a:lnTo>
                    <a:pt x="6708" y="2256"/>
                  </a:lnTo>
                  <a:lnTo>
                    <a:pt x="6303" y="1793"/>
                  </a:lnTo>
                  <a:lnTo>
                    <a:pt x="5898" y="1388"/>
                  </a:lnTo>
                  <a:lnTo>
                    <a:pt x="5725" y="1099"/>
                  </a:lnTo>
                  <a:lnTo>
                    <a:pt x="5551" y="810"/>
                  </a:lnTo>
                  <a:lnTo>
                    <a:pt x="7344" y="1"/>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2731;p70">
              <a:extLst>
                <a:ext uri="{FF2B5EF4-FFF2-40B4-BE49-F238E27FC236}">
                  <a16:creationId xmlns:a16="http://schemas.microsoft.com/office/drawing/2014/main" id="{9109362B-A62E-4528-AE0F-203C1B549824}"/>
                </a:ext>
              </a:extLst>
            </p:cNvPr>
            <p:cNvSpPr/>
            <p:nvPr/>
          </p:nvSpPr>
          <p:spPr>
            <a:xfrm>
              <a:off x="557575" y="2268425"/>
              <a:ext cx="183600" cy="105550"/>
            </a:xfrm>
            <a:custGeom>
              <a:avLst/>
              <a:gdLst/>
              <a:ahLst/>
              <a:cxnLst/>
              <a:rect l="l" t="t" r="r" b="b"/>
              <a:pathLst>
                <a:path w="7344" h="4222" fill="none" extrusionOk="0">
                  <a:moveTo>
                    <a:pt x="7344" y="1"/>
                  </a:moveTo>
                  <a:lnTo>
                    <a:pt x="174" y="1620"/>
                  </a:lnTo>
                  <a:lnTo>
                    <a:pt x="174" y="1620"/>
                  </a:lnTo>
                  <a:lnTo>
                    <a:pt x="0" y="2256"/>
                  </a:lnTo>
                  <a:lnTo>
                    <a:pt x="0" y="2256"/>
                  </a:lnTo>
                  <a:lnTo>
                    <a:pt x="174" y="2661"/>
                  </a:lnTo>
                  <a:lnTo>
                    <a:pt x="405" y="3007"/>
                  </a:lnTo>
                  <a:lnTo>
                    <a:pt x="752" y="3354"/>
                  </a:lnTo>
                  <a:lnTo>
                    <a:pt x="1157" y="3643"/>
                  </a:lnTo>
                  <a:lnTo>
                    <a:pt x="1619" y="3875"/>
                  </a:lnTo>
                  <a:lnTo>
                    <a:pt x="2140" y="4048"/>
                  </a:lnTo>
                  <a:lnTo>
                    <a:pt x="2718" y="4164"/>
                  </a:lnTo>
                  <a:lnTo>
                    <a:pt x="3354" y="4222"/>
                  </a:lnTo>
                  <a:lnTo>
                    <a:pt x="3354" y="4222"/>
                  </a:lnTo>
                  <a:lnTo>
                    <a:pt x="4106" y="4164"/>
                  </a:lnTo>
                  <a:lnTo>
                    <a:pt x="4973" y="3990"/>
                  </a:lnTo>
                  <a:lnTo>
                    <a:pt x="4973" y="3990"/>
                  </a:lnTo>
                  <a:lnTo>
                    <a:pt x="5551" y="3759"/>
                  </a:lnTo>
                  <a:lnTo>
                    <a:pt x="6129" y="3528"/>
                  </a:lnTo>
                  <a:lnTo>
                    <a:pt x="6592" y="3297"/>
                  </a:lnTo>
                  <a:lnTo>
                    <a:pt x="6997" y="3007"/>
                  </a:lnTo>
                  <a:lnTo>
                    <a:pt x="6997" y="3007"/>
                  </a:lnTo>
                  <a:lnTo>
                    <a:pt x="6939" y="2834"/>
                  </a:lnTo>
                  <a:lnTo>
                    <a:pt x="6939" y="2834"/>
                  </a:lnTo>
                  <a:lnTo>
                    <a:pt x="6823" y="2545"/>
                  </a:lnTo>
                  <a:lnTo>
                    <a:pt x="6708" y="2256"/>
                  </a:lnTo>
                  <a:lnTo>
                    <a:pt x="6303" y="1793"/>
                  </a:lnTo>
                  <a:lnTo>
                    <a:pt x="5898" y="1388"/>
                  </a:lnTo>
                  <a:lnTo>
                    <a:pt x="5725" y="1099"/>
                  </a:lnTo>
                  <a:lnTo>
                    <a:pt x="5551" y="810"/>
                  </a:lnTo>
                  <a:lnTo>
                    <a:pt x="734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2732;p70">
              <a:extLst>
                <a:ext uri="{FF2B5EF4-FFF2-40B4-BE49-F238E27FC236}">
                  <a16:creationId xmlns:a16="http://schemas.microsoft.com/office/drawing/2014/main" id="{618B6F8C-F0CD-43ED-BA07-3DD5458111BD}"/>
                </a:ext>
              </a:extLst>
            </p:cNvPr>
            <p:cNvSpPr/>
            <p:nvPr/>
          </p:nvSpPr>
          <p:spPr>
            <a:xfrm>
              <a:off x="696350" y="2265550"/>
              <a:ext cx="63625" cy="78075"/>
            </a:xfrm>
            <a:custGeom>
              <a:avLst/>
              <a:gdLst/>
              <a:ahLst/>
              <a:cxnLst/>
              <a:rect l="l" t="t" r="r" b="b"/>
              <a:pathLst>
                <a:path w="2545" h="3123" extrusionOk="0">
                  <a:moveTo>
                    <a:pt x="2140" y="0"/>
                  </a:moveTo>
                  <a:lnTo>
                    <a:pt x="1793" y="116"/>
                  </a:lnTo>
                  <a:lnTo>
                    <a:pt x="0" y="925"/>
                  </a:lnTo>
                  <a:lnTo>
                    <a:pt x="174" y="1214"/>
                  </a:lnTo>
                  <a:lnTo>
                    <a:pt x="347" y="1503"/>
                  </a:lnTo>
                  <a:lnTo>
                    <a:pt x="752" y="1908"/>
                  </a:lnTo>
                  <a:lnTo>
                    <a:pt x="1157" y="2371"/>
                  </a:lnTo>
                  <a:lnTo>
                    <a:pt x="1272" y="2660"/>
                  </a:lnTo>
                  <a:lnTo>
                    <a:pt x="1388" y="2949"/>
                  </a:lnTo>
                  <a:lnTo>
                    <a:pt x="1446" y="3122"/>
                  </a:lnTo>
                  <a:lnTo>
                    <a:pt x="1793" y="2891"/>
                  </a:lnTo>
                  <a:lnTo>
                    <a:pt x="2024" y="2660"/>
                  </a:lnTo>
                  <a:lnTo>
                    <a:pt x="2197" y="2371"/>
                  </a:lnTo>
                  <a:lnTo>
                    <a:pt x="2371" y="2024"/>
                  </a:lnTo>
                  <a:lnTo>
                    <a:pt x="2486" y="1735"/>
                  </a:lnTo>
                  <a:lnTo>
                    <a:pt x="2544" y="1388"/>
                  </a:lnTo>
                  <a:lnTo>
                    <a:pt x="2486" y="983"/>
                  </a:lnTo>
                  <a:lnTo>
                    <a:pt x="2429" y="578"/>
                  </a:lnTo>
                  <a:lnTo>
                    <a:pt x="2313" y="289"/>
                  </a:lnTo>
                  <a:lnTo>
                    <a:pt x="2140" y="0"/>
                  </a:lnTo>
                  <a:close/>
                </a:path>
              </a:pathLst>
            </a:custGeom>
            <a:solidFill>
              <a:srgbClr val="939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2733;p70">
              <a:extLst>
                <a:ext uri="{FF2B5EF4-FFF2-40B4-BE49-F238E27FC236}">
                  <a16:creationId xmlns:a16="http://schemas.microsoft.com/office/drawing/2014/main" id="{49B01802-C5AF-4504-A9BF-96DD0838F2F0}"/>
                </a:ext>
              </a:extLst>
            </p:cNvPr>
            <p:cNvSpPr/>
            <p:nvPr/>
          </p:nvSpPr>
          <p:spPr>
            <a:xfrm>
              <a:off x="696350" y="2265550"/>
              <a:ext cx="63625" cy="78075"/>
            </a:xfrm>
            <a:custGeom>
              <a:avLst/>
              <a:gdLst/>
              <a:ahLst/>
              <a:cxnLst/>
              <a:rect l="l" t="t" r="r" b="b"/>
              <a:pathLst>
                <a:path w="2545" h="3123" fill="none" extrusionOk="0">
                  <a:moveTo>
                    <a:pt x="2140" y="0"/>
                  </a:moveTo>
                  <a:lnTo>
                    <a:pt x="1793" y="116"/>
                  </a:lnTo>
                  <a:lnTo>
                    <a:pt x="0" y="925"/>
                  </a:lnTo>
                  <a:lnTo>
                    <a:pt x="0" y="925"/>
                  </a:lnTo>
                  <a:lnTo>
                    <a:pt x="174" y="1214"/>
                  </a:lnTo>
                  <a:lnTo>
                    <a:pt x="347" y="1503"/>
                  </a:lnTo>
                  <a:lnTo>
                    <a:pt x="752" y="1908"/>
                  </a:lnTo>
                  <a:lnTo>
                    <a:pt x="1157" y="2371"/>
                  </a:lnTo>
                  <a:lnTo>
                    <a:pt x="1272" y="2660"/>
                  </a:lnTo>
                  <a:lnTo>
                    <a:pt x="1388" y="2949"/>
                  </a:lnTo>
                  <a:lnTo>
                    <a:pt x="1388" y="2949"/>
                  </a:lnTo>
                  <a:lnTo>
                    <a:pt x="1446" y="3122"/>
                  </a:lnTo>
                  <a:lnTo>
                    <a:pt x="1446" y="3122"/>
                  </a:lnTo>
                  <a:lnTo>
                    <a:pt x="1793" y="2891"/>
                  </a:lnTo>
                  <a:lnTo>
                    <a:pt x="2024" y="2660"/>
                  </a:lnTo>
                  <a:lnTo>
                    <a:pt x="2197" y="2371"/>
                  </a:lnTo>
                  <a:lnTo>
                    <a:pt x="2371" y="2024"/>
                  </a:lnTo>
                  <a:lnTo>
                    <a:pt x="2486" y="1735"/>
                  </a:lnTo>
                  <a:lnTo>
                    <a:pt x="2544" y="1388"/>
                  </a:lnTo>
                  <a:lnTo>
                    <a:pt x="2486" y="983"/>
                  </a:lnTo>
                  <a:lnTo>
                    <a:pt x="2429" y="578"/>
                  </a:lnTo>
                  <a:lnTo>
                    <a:pt x="2429" y="578"/>
                  </a:lnTo>
                  <a:lnTo>
                    <a:pt x="2313" y="289"/>
                  </a:lnTo>
                  <a:lnTo>
                    <a:pt x="21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2734;p70">
              <a:extLst>
                <a:ext uri="{FF2B5EF4-FFF2-40B4-BE49-F238E27FC236}">
                  <a16:creationId xmlns:a16="http://schemas.microsoft.com/office/drawing/2014/main" id="{05DC5C25-6E5D-4CB1-88B8-D9158D8BF17D}"/>
                </a:ext>
              </a:extLst>
            </p:cNvPr>
            <p:cNvSpPr/>
            <p:nvPr/>
          </p:nvSpPr>
          <p:spPr>
            <a:xfrm>
              <a:off x="554675" y="2222175"/>
              <a:ext cx="199500" cy="138800"/>
            </a:xfrm>
            <a:custGeom>
              <a:avLst/>
              <a:gdLst/>
              <a:ahLst/>
              <a:cxnLst/>
              <a:rect l="l" t="t" r="r" b="b"/>
              <a:pathLst>
                <a:path w="7980" h="5552" extrusionOk="0">
                  <a:moveTo>
                    <a:pt x="4222" y="1"/>
                  </a:moveTo>
                  <a:lnTo>
                    <a:pt x="3412" y="174"/>
                  </a:lnTo>
                  <a:lnTo>
                    <a:pt x="2603" y="405"/>
                  </a:lnTo>
                  <a:lnTo>
                    <a:pt x="1909" y="694"/>
                  </a:lnTo>
                  <a:lnTo>
                    <a:pt x="1273" y="1099"/>
                  </a:lnTo>
                  <a:lnTo>
                    <a:pt x="752" y="1562"/>
                  </a:lnTo>
                  <a:lnTo>
                    <a:pt x="348" y="2082"/>
                  </a:lnTo>
                  <a:lnTo>
                    <a:pt x="116" y="2602"/>
                  </a:lnTo>
                  <a:lnTo>
                    <a:pt x="1" y="2834"/>
                  </a:lnTo>
                  <a:lnTo>
                    <a:pt x="1" y="3123"/>
                  </a:lnTo>
                  <a:lnTo>
                    <a:pt x="1" y="3412"/>
                  </a:lnTo>
                  <a:lnTo>
                    <a:pt x="1" y="3701"/>
                  </a:lnTo>
                  <a:lnTo>
                    <a:pt x="116" y="3932"/>
                  </a:lnTo>
                  <a:lnTo>
                    <a:pt x="232" y="4221"/>
                  </a:lnTo>
                  <a:lnTo>
                    <a:pt x="348" y="4453"/>
                  </a:lnTo>
                  <a:lnTo>
                    <a:pt x="579" y="4626"/>
                  </a:lnTo>
                  <a:lnTo>
                    <a:pt x="1042" y="5031"/>
                  </a:lnTo>
                  <a:lnTo>
                    <a:pt x="1562" y="5262"/>
                  </a:lnTo>
                  <a:lnTo>
                    <a:pt x="2256" y="5493"/>
                  </a:lnTo>
                  <a:lnTo>
                    <a:pt x="2950" y="5551"/>
                  </a:lnTo>
                  <a:lnTo>
                    <a:pt x="3759" y="5551"/>
                  </a:lnTo>
                  <a:lnTo>
                    <a:pt x="4569" y="5436"/>
                  </a:lnTo>
                  <a:lnTo>
                    <a:pt x="5378" y="5204"/>
                  </a:lnTo>
                  <a:lnTo>
                    <a:pt x="6072" y="4857"/>
                  </a:lnTo>
                  <a:lnTo>
                    <a:pt x="6708" y="4453"/>
                  </a:lnTo>
                  <a:lnTo>
                    <a:pt x="7228" y="4048"/>
                  </a:lnTo>
                  <a:lnTo>
                    <a:pt x="7575" y="3528"/>
                  </a:lnTo>
                  <a:lnTo>
                    <a:pt x="7864" y="3007"/>
                  </a:lnTo>
                  <a:lnTo>
                    <a:pt x="7980" y="2718"/>
                  </a:lnTo>
                  <a:lnTo>
                    <a:pt x="7980" y="2429"/>
                  </a:lnTo>
                  <a:lnTo>
                    <a:pt x="7980" y="2198"/>
                  </a:lnTo>
                  <a:lnTo>
                    <a:pt x="7980" y="1909"/>
                  </a:lnTo>
                  <a:lnTo>
                    <a:pt x="7864" y="1620"/>
                  </a:lnTo>
                  <a:lnTo>
                    <a:pt x="7749" y="1388"/>
                  </a:lnTo>
                  <a:lnTo>
                    <a:pt x="7633" y="1157"/>
                  </a:lnTo>
                  <a:lnTo>
                    <a:pt x="7402" y="926"/>
                  </a:lnTo>
                  <a:lnTo>
                    <a:pt x="6939" y="579"/>
                  </a:lnTo>
                  <a:lnTo>
                    <a:pt x="6361" y="290"/>
                  </a:lnTo>
                  <a:lnTo>
                    <a:pt x="5725" y="116"/>
                  </a:lnTo>
                  <a:lnTo>
                    <a:pt x="4973"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2735;p70">
              <a:extLst>
                <a:ext uri="{FF2B5EF4-FFF2-40B4-BE49-F238E27FC236}">
                  <a16:creationId xmlns:a16="http://schemas.microsoft.com/office/drawing/2014/main" id="{0CB5F2D0-F5C7-4569-8B51-EB915489BBE3}"/>
                </a:ext>
              </a:extLst>
            </p:cNvPr>
            <p:cNvSpPr/>
            <p:nvPr/>
          </p:nvSpPr>
          <p:spPr>
            <a:xfrm>
              <a:off x="561900" y="2230850"/>
              <a:ext cx="183625" cy="115675"/>
            </a:xfrm>
            <a:custGeom>
              <a:avLst/>
              <a:gdLst/>
              <a:ahLst/>
              <a:cxnLst/>
              <a:rect l="l" t="t" r="r" b="b"/>
              <a:pathLst>
                <a:path w="7345" h="4627" extrusionOk="0">
                  <a:moveTo>
                    <a:pt x="3933" y="0"/>
                  </a:moveTo>
                  <a:lnTo>
                    <a:pt x="3181" y="116"/>
                  </a:lnTo>
                  <a:lnTo>
                    <a:pt x="2487" y="347"/>
                  </a:lnTo>
                  <a:lnTo>
                    <a:pt x="1793" y="636"/>
                  </a:lnTo>
                  <a:lnTo>
                    <a:pt x="1215" y="983"/>
                  </a:lnTo>
                  <a:lnTo>
                    <a:pt x="753" y="1330"/>
                  </a:lnTo>
                  <a:lnTo>
                    <a:pt x="406" y="1793"/>
                  </a:lnTo>
                  <a:lnTo>
                    <a:pt x="116" y="2198"/>
                  </a:lnTo>
                  <a:lnTo>
                    <a:pt x="1" y="2660"/>
                  </a:lnTo>
                  <a:lnTo>
                    <a:pt x="1" y="2891"/>
                  </a:lnTo>
                  <a:lnTo>
                    <a:pt x="1" y="3123"/>
                  </a:lnTo>
                  <a:lnTo>
                    <a:pt x="116" y="3354"/>
                  </a:lnTo>
                  <a:lnTo>
                    <a:pt x="174" y="3528"/>
                  </a:lnTo>
                  <a:lnTo>
                    <a:pt x="521" y="3874"/>
                  </a:lnTo>
                  <a:lnTo>
                    <a:pt x="926" y="4164"/>
                  </a:lnTo>
                  <a:lnTo>
                    <a:pt x="1446" y="4395"/>
                  </a:lnTo>
                  <a:lnTo>
                    <a:pt x="2025" y="4568"/>
                  </a:lnTo>
                  <a:lnTo>
                    <a:pt x="2661" y="4626"/>
                  </a:lnTo>
                  <a:lnTo>
                    <a:pt x="3412" y="4568"/>
                  </a:lnTo>
                  <a:lnTo>
                    <a:pt x="4106" y="4453"/>
                  </a:lnTo>
                  <a:lnTo>
                    <a:pt x="4858" y="4279"/>
                  </a:lnTo>
                  <a:lnTo>
                    <a:pt x="5494" y="3990"/>
                  </a:lnTo>
                  <a:lnTo>
                    <a:pt x="6072" y="3643"/>
                  </a:lnTo>
                  <a:lnTo>
                    <a:pt x="6535" y="3238"/>
                  </a:lnTo>
                  <a:lnTo>
                    <a:pt x="6939" y="2834"/>
                  </a:lnTo>
                  <a:lnTo>
                    <a:pt x="7171" y="2371"/>
                  </a:lnTo>
                  <a:lnTo>
                    <a:pt x="7286" y="1966"/>
                  </a:lnTo>
                  <a:lnTo>
                    <a:pt x="7344" y="1735"/>
                  </a:lnTo>
                  <a:lnTo>
                    <a:pt x="7286" y="1504"/>
                  </a:lnTo>
                  <a:lnTo>
                    <a:pt x="7228" y="1273"/>
                  </a:lnTo>
                  <a:lnTo>
                    <a:pt x="7113" y="1099"/>
                  </a:lnTo>
                  <a:lnTo>
                    <a:pt x="6824" y="694"/>
                  </a:lnTo>
                  <a:lnTo>
                    <a:pt x="6419" y="405"/>
                  </a:lnTo>
                  <a:lnTo>
                    <a:pt x="5899" y="174"/>
                  </a:lnTo>
                  <a:lnTo>
                    <a:pt x="5320" y="58"/>
                  </a:lnTo>
                  <a:lnTo>
                    <a:pt x="4626" y="0"/>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2736;p70">
              <a:extLst>
                <a:ext uri="{FF2B5EF4-FFF2-40B4-BE49-F238E27FC236}">
                  <a16:creationId xmlns:a16="http://schemas.microsoft.com/office/drawing/2014/main" id="{6FAA3DD6-8D68-477E-88D0-5A0090998EC5}"/>
                </a:ext>
              </a:extLst>
            </p:cNvPr>
            <p:cNvSpPr/>
            <p:nvPr/>
          </p:nvSpPr>
          <p:spPr>
            <a:xfrm>
              <a:off x="635625" y="2910225"/>
              <a:ext cx="225525" cy="232750"/>
            </a:xfrm>
            <a:custGeom>
              <a:avLst/>
              <a:gdLst/>
              <a:ahLst/>
              <a:cxnLst/>
              <a:rect l="l" t="t" r="r" b="b"/>
              <a:pathLst>
                <a:path w="9021" h="9310" extrusionOk="0">
                  <a:moveTo>
                    <a:pt x="1967" y="1"/>
                  </a:moveTo>
                  <a:lnTo>
                    <a:pt x="1909" y="59"/>
                  </a:lnTo>
                  <a:lnTo>
                    <a:pt x="1851" y="174"/>
                  </a:lnTo>
                  <a:lnTo>
                    <a:pt x="3181" y="3470"/>
                  </a:lnTo>
                  <a:lnTo>
                    <a:pt x="3123" y="4106"/>
                  </a:lnTo>
                  <a:lnTo>
                    <a:pt x="3123" y="4800"/>
                  </a:lnTo>
                  <a:lnTo>
                    <a:pt x="3123" y="6130"/>
                  </a:lnTo>
                  <a:lnTo>
                    <a:pt x="2950" y="6997"/>
                  </a:lnTo>
                  <a:lnTo>
                    <a:pt x="2892" y="7402"/>
                  </a:lnTo>
                  <a:lnTo>
                    <a:pt x="2892" y="7807"/>
                  </a:lnTo>
                  <a:lnTo>
                    <a:pt x="59" y="9137"/>
                  </a:lnTo>
                  <a:lnTo>
                    <a:pt x="1" y="9194"/>
                  </a:lnTo>
                  <a:lnTo>
                    <a:pt x="1" y="9252"/>
                  </a:lnTo>
                  <a:lnTo>
                    <a:pt x="59" y="9310"/>
                  </a:lnTo>
                  <a:lnTo>
                    <a:pt x="174" y="9310"/>
                  </a:lnTo>
                  <a:lnTo>
                    <a:pt x="3065" y="7980"/>
                  </a:lnTo>
                  <a:lnTo>
                    <a:pt x="3123" y="7922"/>
                  </a:lnTo>
                  <a:lnTo>
                    <a:pt x="3123" y="7864"/>
                  </a:lnTo>
                  <a:lnTo>
                    <a:pt x="3354" y="7460"/>
                  </a:lnTo>
                  <a:lnTo>
                    <a:pt x="3528" y="6997"/>
                  </a:lnTo>
                  <a:lnTo>
                    <a:pt x="3933" y="6188"/>
                  </a:lnTo>
                  <a:lnTo>
                    <a:pt x="3933" y="6130"/>
                  </a:lnTo>
                  <a:lnTo>
                    <a:pt x="5436" y="7113"/>
                  </a:lnTo>
                  <a:lnTo>
                    <a:pt x="5551" y="7113"/>
                  </a:lnTo>
                  <a:lnTo>
                    <a:pt x="7575" y="6535"/>
                  </a:lnTo>
                  <a:lnTo>
                    <a:pt x="8789" y="8327"/>
                  </a:lnTo>
                  <a:lnTo>
                    <a:pt x="8847" y="8385"/>
                  </a:lnTo>
                  <a:lnTo>
                    <a:pt x="8963" y="8385"/>
                  </a:lnTo>
                  <a:lnTo>
                    <a:pt x="9021" y="8327"/>
                  </a:lnTo>
                  <a:lnTo>
                    <a:pt x="9021" y="8211"/>
                  </a:lnTo>
                  <a:lnTo>
                    <a:pt x="7749" y="6361"/>
                  </a:lnTo>
                  <a:lnTo>
                    <a:pt x="7691" y="6303"/>
                  </a:lnTo>
                  <a:lnTo>
                    <a:pt x="7633" y="6303"/>
                  </a:lnTo>
                  <a:lnTo>
                    <a:pt x="5609" y="6939"/>
                  </a:lnTo>
                  <a:lnTo>
                    <a:pt x="3990" y="5263"/>
                  </a:lnTo>
                  <a:lnTo>
                    <a:pt x="3990" y="4742"/>
                  </a:lnTo>
                  <a:lnTo>
                    <a:pt x="4048" y="4048"/>
                  </a:lnTo>
                  <a:lnTo>
                    <a:pt x="4048" y="3355"/>
                  </a:lnTo>
                  <a:lnTo>
                    <a:pt x="3990" y="3239"/>
                  </a:lnTo>
                  <a:lnTo>
                    <a:pt x="2140" y="59"/>
                  </a:lnTo>
                  <a:lnTo>
                    <a:pt x="2082"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2737;p70">
              <a:extLst>
                <a:ext uri="{FF2B5EF4-FFF2-40B4-BE49-F238E27FC236}">
                  <a16:creationId xmlns:a16="http://schemas.microsoft.com/office/drawing/2014/main" id="{304E49C1-6AA9-47CB-962A-15DAFEA8D44A}"/>
                </a:ext>
              </a:extLst>
            </p:cNvPr>
            <p:cNvSpPr/>
            <p:nvPr/>
          </p:nvSpPr>
          <p:spPr>
            <a:xfrm>
              <a:off x="762825" y="2524275"/>
              <a:ext cx="202400" cy="270350"/>
            </a:xfrm>
            <a:custGeom>
              <a:avLst/>
              <a:gdLst/>
              <a:ahLst/>
              <a:cxnLst/>
              <a:rect l="l" t="t" r="r" b="b"/>
              <a:pathLst>
                <a:path w="8096" h="10814" extrusionOk="0">
                  <a:moveTo>
                    <a:pt x="7865" y="1"/>
                  </a:moveTo>
                  <a:lnTo>
                    <a:pt x="7865" y="117"/>
                  </a:lnTo>
                  <a:lnTo>
                    <a:pt x="7807" y="2256"/>
                  </a:lnTo>
                  <a:lnTo>
                    <a:pt x="5841" y="2892"/>
                  </a:lnTo>
                  <a:lnTo>
                    <a:pt x="5725" y="2950"/>
                  </a:lnTo>
                  <a:lnTo>
                    <a:pt x="5725" y="3008"/>
                  </a:lnTo>
                  <a:lnTo>
                    <a:pt x="4974" y="4627"/>
                  </a:lnTo>
                  <a:lnTo>
                    <a:pt x="4222" y="4106"/>
                  </a:lnTo>
                  <a:lnTo>
                    <a:pt x="3817" y="3817"/>
                  </a:lnTo>
                  <a:lnTo>
                    <a:pt x="3355" y="3586"/>
                  </a:lnTo>
                  <a:lnTo>
                    <a:pt x="3239" y="3586"/>
                  </a:lnTo>
                  <a:lnTo>
                    <a:pt x="117" y="4048"/>
                  </a:lnTo>
                  <a:lnTo>
                    <a:pt x="59" y="4106"/>
                  </a:lnTo>
                  <a:lnTo>
                    <a:pt x="1" y="4164"/>
                  </a:lnTo>
                  <a:lnTo>
                    <a:pt x="59" y="4222"/>
                  </a:lnTo>
                  <a:lnTo>
                    <a:pt x="117" y="4280"/>
                  </a:lnTo>
                  <a:lnTo>
                    <a:pt x="3181" y="3817"/>
                  </a:lnTo>
                  <a:lnTo>
                    <a:pt x="3470" y="4106"/>
                  </a:lnTo>
                  <a:lnTo>
                    <a:pt x="3759" y="4453"/>
                  </a:lnTo>
                  <a:lnTo>
                    <a:pt x="4337" y="5031"/>
                  </a:lnTo>
                  <a:lnTo>
                    <a:pt x="5089" y="6188"/>
                  </a:lnTo>
                  <a:lnTo>
                    <a:pt x="5436" y="6708"/>
                  </a:lnTo>
                  <a:lnTo>
                    <a:pt x="5841" y="7228"/>
                  </a:lnTo>
                  <a:lnTo>
                    <a:pt x="6592" y="10756"/>
                  </a:lnTo>
                  <a:lnTo>
                    <a:pt x="6650" y="10813"/>
                  </a:lnTo>
                  <a:lnTo>
                    <a:pt x="6708" y="10813"/>
                  </a:lnTo>
                  <a:lnTo>
                    <a:pt x="6824" y="10756"/>
                  </a:lnTo>
                  <a:lnTo>
                    <a:pt x="6824" y="10698"/>
                  </a:lnTo>
                  <a:lnTo>
                    <a:pt x="6650" y="6997"/>
                  </a:lnTo>
                  <a:lnTo>
                    <a:pt x="6650" y="6939"/>
                  </a:lnTo>
                  <a:lnTo>
                    <a:pt x="6592" y="6882"/>
                  </a:lnTo>
                  <a:lnTo>
                    <a:pt x="6246" y="6303"/>
                  </a:lnTo>
                  <a:lnTo>
                    <a:pt x="5841" y="5783"/>
                  </a:lnTo>
                  <a:lnTo>
                    <a:pt x="5552" y="5320"/>
                  </a:lnTo>
                  <a:lnTo>
                    <a:pt x="5956" y="3065"/>
                  </a:lnTo>
                  <a:lnTo>
                    <a:pt x="7980" y="2429"/>
                  </a:lnTo>
                  <a:lnTo>
                    <a:pt x="8038" y="2372"/>
                  </a:lnTo>
                  <a:lnTo>
                    <a:pt x="8096" y="2314"/>
                  </a:lnTo>
                  <a:lnTo>
                    <a:pt x="8096" y="59"/>
                  </a:lnTo>
                  <a:lnTo>
                    <a:pt x="8096" y="1"/>
                  </a:ln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01376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46"/>
          <p:cNvSpPr txBox="1">
            <a:spLocks noGrp="1"/>
          </p:cNvSpPr>
          <p:nvPr>
            <p:ph type="subTitle" idx="1"/>
          </p:nvPr>
        </p:nvSpPr>
        <p:spPr>
          <a:xfrm>
            <a:off x="1796862" y="1494622"/>
            <a:ext cx="2502300" cy="37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Phobos</a:t>
            </a:r>
            <a:endParaRPr dirty="0"/>
          </a:p>
        </p:txBody>
      </p:sp>
      <p:sp>
        <p:nvSpPr>
          <p:cNvPr id="1010" name="Google Shape;1010;p46"/>
          <p:cNvSpPr txBox="1">
            <a:spLocks noGrp="1"/>
          </p:cNvSpPr>
          <p:nvPr>
            <p:ph type="subTitle" idx="2"/>
          </p:nvPr>
        </p:nvSpPr>
        <p:spPr>
          <a:xfrm>
            <a:off x="1545771" y="1912225"/>
            <a:ext cx="2753391" cy="933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Larger of the two moons. Its surface is covered by craters formed by asteroids</a:t>
            </a:r>
            <a:endParaRPr dirty="0"/>
          </a:p>
          <a:p>
            <a:pPr marL="0" lvl="0" indent="0" algn="r" rtl="0">
              <a:spcBef>
                <a:spcPts val="0"/>
              </a:spcBef>
              <a:spcAft>
                <a:spcPts val="0"/>
              </a:spcAft>
              <a:buNone/>
            </a:pPr>
            <a:endParaRPr dirty="0"/>
          </a:p>
        </p:txBody>
      </p:sp>
      <p:sp>
        <p:nvSpPr>
          <p:cNvPr id="1011" name="Google Shape;1011;p46"/>
          <p:cNvSpPr txBox="1">
            <a:spLocks noGrp="1"/>
          </p:cNvSpPr>
          <p:nvPr>
            <p:ph type="subTitle" idx="3"/>
          </p:nvPr>
        </p:nvSpPr>
        <p:spPr>
          <a:xfrm>
            <a:off x="4844829" y="3171022"/>
            <a:ext cx="2502300" cy="37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Deimos</a:t>
            </a:r>
            <a:endParaRPr dirty="0"/>
          </a:p>
        </p:txBody>
      </p:sp>
      <p:sp>
        <p:nvSpPr>
          <p:cNvPr id="1012" name="Google Shape;1012;p46"/>
          <p:cNvSpPr txBox="1">
            <a:spLocks noGrp="1"/>
          </p:cNvSpPr>
          <p:nvPr>
            <p:ph type="subTitle" idx="4"/>
          </p:nvPr>
        </p:nvSpPr>
        <p:spPr>
          <a:xfrm>
            <a:off x="4844838" y="3588625"/>
            <a:ext cx="2502300" cy="9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Smaller of the two moons. Its surface is covered in loose dust</a:t>
            </a:r>
            <a:endParaRPr dirty="0"/>
          </a:p>
        </p:txBody>
      </p:sp>
      <p:sp>
        <p:nvSpPr>
          <p:cNvPr id="1013" name="Google Shape;1013;p46"/>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Moons of Mars</a:t>
            </a:r>
            <a:endParaRPr dirty="0"/>
          </a:p>
        </p:txBody>
      </p:sp>
      <p:grpSp>
        <p:nvGrpSpPr>
          <p:cNvPr id="1014" name="Google Shape;1014;p46"/>
          <p:cNvGrpSpPr/>
          <p:nvPr/>
        </p:nvGrpSpPr>
        <p:grpSpPr>
          <a:xfrm>
            <a:off x="1354375" y="3415038"/>
            <a:ext cx="696250" cy="297375"/>
            <a:chOff x="1322000" y="2402300"/>
            <a:chExt cx="696250" cy="297375"/>
          </a:xfrm>
        </p:grpSpPr>
        <p:sp>
          <p:nvSpPr>
            <p:cNvPr id="1015" name="Google Shape;1015;p46"/>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6"/>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46"/>
          <p:cNvGrpSpPr/>
          <p:nvPr/>
        </p:nvGrpSpPr>
        <p:grpSpPr>
          <a:xfrm>
            <a:off x="7018563" y="1613825"/>
            <a:ext cx="696225" cy="298400"/>
            <a:chOff x="1224575" y="1949675"/>
            <a:chExt cx="696225" cy="298400"/>
          </a:xfrm>
        </p:grpSpPr>
        <p:sp>
          <p:nvSpPr>
            <p:cNvPr id="1018" name="Google Shape;1018;p46"/>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6"/>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966;p45">
            <a:extLst>
              <a:ext uri="{FF2B5EF4-FFF2-40B4-BE49-F238E27FC236}">
                <a16:creationId xmlns:a16="http://schemas.microsoft.com/office/drawing/2014/main" id="{E2DFF50C-AACA-4296-9041-CC87C6DFFA00}"/>
              </a:ext>
            </a:extLst>
          </p:cNvPr>
          <p:cNvGrpSpPr/>
          <p:nvPr/>
        </p:nvGrpSpPr>
        <p:grpSpPr>
          <a:xfrm rot="-5400000">
            <a:off x="4864162" y="1203945"/>
            <a:ext cx="1589400" cy="2003460"/>
            <a:chOff x="-864657" y="960560"/>
            <a:chExt cx="2028456" cy="2028456"/>
          </a:xfrm>
        </p:grpSpPr>
        <p:sp>
          <p:nvSpPr>
            <p:cNvPr id="89" name="Google Shape;967;p45">
              <a:extLst>
                <a:ext uri="{FF2B5EF4-FFF2-40B4-BE49-F238E27FC236}">
                  <a16:creationId xmlns:a16="http://schemas.microsoft.com/office/drawing/2014/main" id="{2E8CE737-671C-45BB-BF10-D9EBC112A0E0}"/>
                </a:ext>
              </a:extLst>
            </p:cNvPr>
            <p:cNvSpPr/>
            <p:nvPr/>
          </p:nvSpPr>
          <p:spPr>
            <a:xfrm>
              <a:off x="-768275" y="1057025"/>
              <a:ext cx="1835400" cy="18354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68;p45">
              <a:extLst>
                <a:ext uri="{FF2B5EF4-FFF2-40B4-BE49-F238E27FC236}">
                  <a16:creationId xmlns:a16="http://schemas.microsoft.com/office/drawing/2014/main" id="{BA84B903-939D-47BA-A37B-286EB26172CB}"/>
                </a:ext>
              </a:extLst>
            </p:cNvPr>
            <p:cNvSpPr/>
            <p:nvPr/>
          </p:nvSpPr>
          <p:spPr>
            <a:xfrm rot="-1943498">
              <a:off x="-585318" y="1239898"/>
              <a:ext cx="1469779" cy="1469779"/>
            </a:xfrm>
            <a:custGeom>
              <a:avLst/>
              <a:gdLst/>
              <a:ahLst/>
              <a:cxnLst/>
              <a:rect l="l" t="t" r="r" b="b"/>
              <a:pathLst>
                <a:path w="33898"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8918" y="33816"/>
                  </a:lnTo>
                  <a:lnTo>
                    <a:pt x="19933" y="33654"/>
                  </a:lnTo>
                  <a:lnTo>
                    <a:pt x="20948" y="33451"/>
                  </a:lnTo>
                  <a:lnTo>
                    <a:pt x="21962" y="33167"/>
                  </a:lnTo>
                  <a:lnTo>
                    <a:pt x="22937" y="32801"/>
                  </a:lnTo>
                  <a:lnTo>
                    <a:pt x="23911" y="32396"/>
                  </a:lnTo>
                  <a:lnTo>
                    <a:pt x="24885" y="31949"/>
                  </a:lnTo>
                  <a:lnTo>
                    <a:pt x="25819" y="31381"/>
                  </a:lnTo>
                  <a:lnTo>
                    <a:pt x="26468" y="31015"/>
                  </a:lnTo>
                  <a:lnTo>
                    <a:pt x="27037" y="30569"/>
                  </a:lnTo>
                  <a:lnTo>
                    <a:pt x="27605" y="30122"/>
                  </a:lnTo>
                  <a:lnTo>
                    <a:pt x="28173" y="29676"/>
                  </a:lnTo>
                  <a:lnTo>
                    <a:pt x="28701" y="29189"/>
                  </a:lnTo>
                  <a:lnTo>
                    <a:pt x="29188" y="28701"/>
                  </a:lnTo>
                  <a:lnTo>
                    <a:pt x="29676" y="28174"/>
                  </a:lnTo>
                  <a:lnTo>
                    <a:pt x="30122" y="27605"/>
                  </a:lnTo>
                  <a:lnTo>
                    <a:pt x="30569" y="27078"/>
                  </a:lnTo>
                  <a:lnTo>
                    <a:pt x="30975" y="26509"/>
                  </a:lnTo>
                  <a:lnTo>
                    <a:pt x="31340" y="25941"/>
                  </a:lnTo>
                  <a:lnTo>
                    <a:pt x="31705" y="25332"/>
                  </a:lnTo>
                  <a:lnTo>
                    <a:pt x="32030" y="24723"/>
                  </a:lnTo>
                  <a:lnTo>
                    <a:pt x="32314" y="24114"/>
                  </a:lnTo>
                  <a:lnTo>
                    <a:pt x="32598" y="23465"/>
                  </a:lnTo>
                  <a:lnTo>
                    <a:pt x="32842" y="22815"/>
                  </a:lnTo>
                  <a:lnTo>
                    <a:pt x="33086" y="22166"/>
                  </a:lnTo>
                  <a:lnTo>
                    <a:pt x="33288" y="21516"/>
                  </a:lnTo>
                  <a:lnTo>
                    <a:pt x="33451" y="20866"/>
                  </a:lnTo>
                  <a:lnTo>
                    <a:pt x="33573" y="20176"/>
                  </a:lnTo>
                  <a:lnTo>
                    <a:pt x="33694" y="19486"/>
                  </a:lnTo>
                  <a:lnTo>
                    <a:pt x="33776" y="18837"/>
                  </a:lnTo>
                  <a:lnTo>
                    <a:pt x="33857" y="18147"/>
                  </a:lnTo>
                  <a:lnTo>
                    <a:pt x="33897" y="17457"/>
                  </a:lnTo>
                  <a:lnTo>
                    <a:pt x="33897" y="16766"/>
                  </a:lnTo>
                  <a:lnTo>
                    <a:pt x="33857" y="16076"/>
                  </a:lnTo>
                  <a:lnTo>
                    <a:pt x="33816" y="15386"/>
                  </a:lnTo>
                  <a:lnTo>
                    <a:pt x="33735" y="14696"/>
                  </a:lnTo>
                  <a:lnTo>
                    <a:pt x="33654" y="14006"/>
                  </a:lnTo>
                  <a:lnTo>
                    <a:pt x="33491" y="13316"/>
                  </a:lnTo>
                  <a:lnTo>
                    <a:pt x="33329" y="12626"/>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69;p45">
              <a:extLst>
                <a:ext uri="{FF2B5EF4-FFF2-40B4-BE49-F238E27FC236}">
                  <a16:creationId xmlns:a16="http://schemas.microsoft.com/office/drawing/2014/main" id="{1A42DCC0-EDCF-4A22-AD43-C832D6877B3E}"/>
                </a:ext>
              </a:extLst>
            </p:cNvPr>
            <p:cNvSpPr/>
            <p:nvPr/>
          </p:nvSpPr>
          <p:spPr>
            <a:xfrm rot="-1943498">
              <a:off x="-585318" y="1239898"/>
              <a:ext cx="1469779" cy="1469779"/>
            </a:xfrm>
            <a:custGeom>
              <a:avLst/>
              <a:gdLst/>
              <a:ahLst/>
              <a:cxnLst/>
              <a:rect l="l" t="t" r="r" b="b"/>
              <a:pathLst>
                <a:path w="33898" h="33898" fill="none" extrusionOk="0">
                  <a:moveTo>
                    <a:pt x="25819" y="31381"/>
                  </a:moveTo>
                  <a:lnTo>
                    <a:pt x="25819" y="31381"/>
                  </a:lnTo>
                  <a:lnTo>
                    <a:pt x="24885" y="31949"/>
                  </a:lnTo>
                  <a:lnTo>
                    <a:pt x="23911" y="32396"/>
                  </a:lnTo>
                  <a:lnTo>
                    <a:pt x="22937" y="32801"/>
                  </a:lnTo>
                  <a:lnTo>
                    <a:pt x="21962" y="33167"/>
                  </a:lnTo>
                  <a:lnTo>
                    <a:pt x="20948" y="33451"/>
                  </a:lnTo>
                  <a:lnTo>
                    <a:pt x="19933" y="33654"/>
                  </a:lnTo>
                  <a:lnTo>
                    <a:pt x="18918" y="33816"/>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lnTo>
                    <a:pt x="33126" y="11936"/>
                  </a:lnTo>
                  <a:lnTo>
                    <a:pt x="33329" y="12626"/>
                  </a:lnTo>
                  <a:lnTo>
                    <a:pt x="33491" y="13316"/>
                  </a:lnTo>
                  <a:lnTo>
                    <a:pt x="33654" y="14006"/>
                  </a:lnTo>
                  <a:lnTo>
                    <a:pt x="33735" y="14696"/>
                  </a:lnTo>
                  <a:lnTo>
                    <a:pt x="33816" y="15386"/>
                  </a:lnTo>
                  <a:lnTo>
                    <a:pt x="33857" y="16076"/>
                  </a:lnTo>
                  <a:lnTo>
                    <a:pt x="33897" y="16766"/>
                  </a:lnTo>
                  <a:lnTo>
                    <a:pt x="33897" y="17457"/>
                  </a:lnTo>
                  <a:lnTo>
                    <a:pt x="33857" y="18147"/>
                  </a:lnTo>
                  <a:lnTo>
                    <a:pt x="33776" y="18837"/>
                  </a:lnTo>
                  <a:lnTo>
                    <a:pt x="33694" y="19486"/>
                  </a:lnTo>
                  <a:lnTo>
                    <a:pt x="33573" y="20176"/>
                  </a:lnTo>
                  <a:lnTo>
                    <a:pt x="33451" y="20866"/>
                  </a:lnTo>
                  <a:lnTo>
                    <a:pt x="33288" y="21516"/>
                  </a:lnTo>
                  <a:lnTo>
                    <a:pt x="33086" y="22166"/>
                  </a:lnTo>
                  <a:lnTo>
                    <a:pt x="32842" y="22815"/>
                  </a:lnTo>
                  <a:lnTo>
                    <a:pt x="32598" y="23465"/>
                  </a:lnTo>
                  <a:lnTo>
                    <a:pt x="32314" y="24114"/>
                  </a:lnTo>
                  <a:lnTo>
                    <a:pt x="32030" y="24723"/>
                  </a:lnTo>
                  <a:lnTo>
                    <a:pt x="31705" y="25332"/>
                  </a:lnTo>
                  <a:lnTo>
                    <a:pt x="31340" y="25941"/>
                  </a:lnTo>
                  <a:lnTo>
                    <a:pt x="30975" y="26509"/>
                  </a:lnTo>
                  <a:lnTo>
                    <a:pt x="30569" y="27078"/>
                  </a:lnTo>
                  <a:lnTo>
                    <a:pt x="30122" y="27605"/>
                  </a:lnTo>
                  <a:lnTo>
                    <a:pt x="29676" y="28174"/>
                  </a:lnTo>
                  <a:lnTo>
                    <a:pt x="29188" y="28701"/>
                  </a:lnTo>
                  <a:lnTo>
                    <a:pt x="28701" y="29189"/>
                  </a:lnTo>
                  <a:lnTo>
                    <a:pt x="28173" y="29676"/>
                  </a:lnTo>
                  <a:lnTo>
                    <a:pt x="27605" y="30122"/>
                  </a:lnTo>
                  <a:lnTo>
                    <a:pt x="27037" y="30569"/>
                  </a:lnTo>
                  <a:lnTo>
                    <a:pt x="26468" y="31015"/>
                  </a:lnTo>
                  <a:lnTo>
                    <a:pt x="25819" y="313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70;p45">
              <a:extLst>
                <a:ext uri="{FF2B5EF4-FFF2-40B4-BE49-F238E27FC236}">
                  <a16:creationId xmlns:a16="http://schemas.microsoft.com/office/drawing/2014/main" id="{A390C2B7-97D5-4257-A5DB-B37DEF47E93D}"/>
                </a:ext>
              </a:extLst>
            </p:cNvPr>
            <p:cNvSpPr/>
            <p:nvPr/>
          </p:nvSpPr>
          <p:spPr>
            <a:xfrm rot="-1943498">
              <a:off x="-582718" y="1248853"/>
              <a:ext cx="1436349" cy="1469779"/>
            </a:xfrm>
            <a:custGeom>
              <a:avLst/>
              <a:gdLst/>
              <a:ahLst/>
              <a:cxnLst/>
              <a:rect l="l" t="t" r="r" b="b"/>
              <a:pathLst>
                <a:path w="33127" h="33898" fill="none" extrusionOk="0">
                  <a:moveTo>
                    <a:pt x="33126" y="11936"/>
                  </a:moveTo>
                  <a:lnTo>
                    <a:pt x="33126" y="11936"/>
                  </a:lnTo>
                  <a:lnTo>
                    <a:pt x="32761" y="12950"/>
                  </a:lnTo>
                  <a:lnTo>
                    <a:pt x="32517" y="13478"/>
                  </a:lnTo>
                  <a:lnTo>
                    <a:pt x="32274" y="13965"/>
                  </a:lnTo>
                  <a:lnTo>
                    <a:pt x="31989" y="14412"/>
                  </a:lnTo>
                  <a:lnTo>
                    <a:pt x="31705" y="14899"/>
                  </a:lnTo>
                  <a:lnTo>
                    <a:pt x="31381" y="15305"/>
                  </a:lnTo>
                  <a:lnTo>
                    <a:pt x="31015" y="15711"/>
                  </a:lnTo>
                  <a:lnTo>
                    <a:pt x="31015" y="15711"/>
                  </a:lnTo>
                  <a:lnTo>
                    <a:pt x="30569" y="16157"/>
                  </a:lnTo>
                  <a:lnTo>
                    <a:pt x="30122" y="16563"/>
                  </a:lnTo>
                  <a:lnTo>
                    <a:pt x="29919" y="16766"/>
                  </a:lnTo>
                  <a:lnTo>
                    <a:pt x="29716" y="16969"/>
                  </a:lnTo>
                  <a:lnTo>
                    <a:pt x="29513" y="17213"/>
                  </a:lnTo>
                  <a:lnTo>
                    <a:pt x="29391" y="17497"/>
                  </a:lnTo>
                  <a:lnTo>
                    <a:pt x="29391" y="17497"/>
                  </a:lnTo>
                  <a:lnTo>
                    <a:pt x="29270" y="17741"/>
                  </a:lnTo>
                  <a:lnTo>
                    <a:pt x="29188" y="17984"/>
                  </a:lnTo>
                  <a:lnTo>
                    <a:pt x="29107" y="18512"/>
                  </a:lnTo>
                  <a:lnTo>
                    <a:pt x="29107" y="18999"/>
                  </a:lnTo>
                  <a:lnTo>
                    <a:pt x="29107" y="19527"/>
                  </a:lnTo>
                  <a:lnTo>
                    <a:pt x="29107" y="19527"/>
                  </a:lnTo>
                  <a:lnTo>
                    <a:pt x="29067" y="20136"/>
                  </a:lnTo>
                  <a:lnTo>
                    <a:pt x="29026" y="20623"/>
                  </a:lnTo>
                  <a:lnTo>
                    <a:pt x="28945" y="21029"/>
                  </a:lnTo>
                  <a:lnTo>
                    <a:pt x="28782" y="21394"/>
                  </a:lnTo>
                  <a:lnTo>
                    <a:pt x="28579" y="21678"/>
                  </a:lnTo>
                  <a:lnTo>
                    <a:pt x="28295" y="22003"/>
                  </a:lnTo>
                  <a:lnTo>
                    <a:pt x="27930" y="22328"/>
                  </a:lnTo>
                  <a:lnTo>
                    <a:pt x="27443" y="22653"/>
                  </a:lnTo>
                  <a:lnTo>
                    <a:pt x="27443" y="22653"/>
                  </a:lnTo>
                  <a:lnTo>
                    <a:pt x="27077" y="22896"/>
                  </a:lnTo>
                  <a:lnTo>
                    <a:pt x="26671" y="23140"/>
                  </a:lnTo>
                  <a:lnTo>
                    <a:pt x="25860" y="23586"/>
                  </a:lnTo>
                  <a:lnTo>
                    <a:pt x="25860" y="23586"/>
                  </a:lnTo>
                  <a:lnTo>
                    <a:pt x="25697" y="23708"/>
                  </a:lnTo>
                  <a:lnTo>
                    <a:pt x="25535" y="23871"/>
                  </a:lnTo>
                  <a:lnTo>
                    <a:pt x="25413" y="23992"/>
                  </a:lnTo>
                  <a:lnTo>
                    <a:pt x="25291" y="24155"/>
                  </a:lnTo>
                  <a:lnTo>
                    <a:pt x="25129" y="24520"/>
                  </a:lnTo>
                  <a:lnTo>
                    <a:pt x="24966" y="25007"/>
                  </a:lnTo>
                  <a:lnTo>
                    <a:pt x="24966" y="25007"/>
                  </a:lnTo>
                  <a:lnTo>
                    <a:pt x="24439" y="26306"/>
                  </a:lnTo>
                  <a:lnTo>
                    <a:pt x="23911" y="27646"/>
                  </a:lnTo>
                  <a:lnTo>
                    <a:pt x="23627" y="28295"/>
                  </a:lnTo>
                  <a:lnTo>
                    <a:pt x="23261" y="28904"/>
                  </a:lnTo>
                  <a:lnTo>
                    <a:pt x="22856" y="29473"/>
                  </a:lnTo>
                  <a:lnTo>
                    <a:pt x="22653" y="29757"/>
                  </a:lnTo>
                  <a:lnTo>
                    <a:pt x="22409" y="30000"/>
                  </a:lnTo>
                  <a:lnTo>
                    <a:pt x="22409" y="30000"/>
                  </a:lnTo>
                  <a:lnTo>
                    <a:pt x="22084" y="30285"/>
                  </a:lnTo>
                  <a:lnTo>
                    <a:pt x="21759" y="30528"/>
                  </a:lnTo>
                  <a:lnTo>
                    <a:pt x="21394" y="30731"/>
                  </a:lnTo>
                  <a:lnTo>
                    <a:pt x="21029" y="30893"/>
                  </a:lnTo>
                  <a:lnTo>
                    <a:pt x="20257" y="31218"/>
                  </a:lnTo>
                  <a:lnTo>
                    <a:pt x="19486" y="31502"/>
                  </a:lnTo>
                  <a:lnTo>
                    <a:pt x="19486" y="31502"/>
                  </a:lnTo>
                  <a:lnTo>
                    <a:pt x="19202" y="31584"/>
                  </a:lnTo>
                  <a:lnTo>
                    <a:pt x="18999" y="31665"/>
                  </a:lnTo>
                  <a:lnTo>
                    <a:pt x="18796" y="31787"/>
                  </a:lnTo>
                  <a:lnTo>
                    <a:pt x="18634" y="32030"/>
                  </a:lnTo>
                  <a:lnTo>
                    <a:pt x="18634" y="32030"/>
                  </a:lnTo>
                  <a:lnTo>
                    <a:pt x="18349" y="32396"/>
                  </a:lnTo>
                  <a:lnTo>
                    <a:pt x="18146" y="32842"/>
                  </a:lnTo>
                  <a:lnTo>
                    <a:pt x="17984" y="33370"/>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71;p45">
              <a:extLst>
                <a:ext uri="{FF2B5EF4-FFF2-40B4-BE49-F238E27FC236}">
                  <a16:creationId xmlns:a16="http://schemas.microsoft.com/office/drawing/2014/main" id="{8C1C414C-2B97-43F3-B9A7-448422DB7FBD}"/>
                </a:ext>
              </a:extLst>
            </p:cNvPr>
            <p:cNvSpPr/>
            <p:nvPr/>
          </p:nvSpPr>
          <p:spPr>
            <a:xfrm rot="-1943498">
              <a:off x="-581253" y="1247923"/>
              <a:ext cx="1436349" cy="1469779"/>
            </a:xfrm>
            <a:custGeom>
              <a:avLst/>
              <a:gdLst/>
              <a:ahLst/>
              <a:cxnLst/>
              <a:rect l="l" t="t" r="r" b="b"/>
              <a:pathLst>
                <a:path w="33127" h="33898" fill="none" extrusionOk="0">
                  <a:moveTo>
                    <a:pt x="33127" y="11936"/>
                  </a:moveTo>
                  <a:lnTo>
                    <a:pt x="33127" y="11936"/>
                  </a:lnTo>
                  <a:lnTo>
                    <a:pt x="32721" y="12950"/>
                  </a:lnTo>
                  <a:lnTo>
                    <a:pt x="32518" y="13478"/>
                  </a:lnTo>
                  <a:lnTo>
                    <a:pt x="32274" y="13965"/>
                  </a:lnTo>
                  <a:lnTo>
                    <a:pt x="31990" y="14412"/>
                  </a:lnTo>
                  <a:lnTo>
                    <a:pt x="31706" y="14899"/>
                  </a:lnTo>
                  <a:lnTo>
                    <a:pt x="31381" y="15305"/>
                  </a:lnTo>
                  <a:lnTo>
                    <a:pt x="31016" y="15711"/>
                  </a:lnTo>
                  <a:lnTo>
                    <a:pt x="31016" y="15711"/>
                  </a:lnTo>
                  <a:lnTo>
                    <a:pt x="30569" y="16157"/>
                  </a:lnTo>
                  <a:lnTo>
                    <a:pt x="30123" y="16563"/>
                  </a:lnTo>
                  <a:lnTo>
                    <a:pt x="29920" y="16766"/>
                  </a:lnTo>
                  <a:lnTo>
                    <a:pt x="29717" y="16969"/>
                  </a:lnTo>
                  <a:lnTo>
                    <a:pt x="29514" y="17213"/>
                  </a:lnTo>
                  <a:lnTo>
                    <a:pt x="29351" y="17497"/>
                  </a:lnTo>
                  <a:lnTo>
                    <a:pt x="29351" y="17497"/>
                  </a:lnTo>
                  <a:lnTo>
                    <a:pt x="29270" y="17741"/>
                  </a:lnTo>
                  <a:lnTo>
                    <a:pt x="29189" y="17984"/>
                  </a:lnTo>
                  <a:lnTo>
                    <a:pt x="29108" y="18512"/>
                  </a:lnTo>
                  <a:lnTo>
                    <a:pt x="29067" y="18999"/>
                  </a:lnTo>
                  <a:lnTo>
                    <a:pt x="29067" y="19527"/>
                  </a:lnTo>
                  <a:lnTo>
                    <a:pt x="29067" y="19527"/>
                  </a:lnTo>
                  <a:lnTo>
                    <a:pt x="29067" y="20136"/>
                  </a:lnTo>
                  <a:lnTo>
                    <a:pt x="29027" y="20623"/>
                  </a:lnTo>
                  <a:lnTo>
                    <a:pt x="28945" y="21029"/>
                  </a:lnTo>
                  <a:lnTo>
                    <a:pt x="28783" y="21394"/>
                  </a:lnTo>
                  <a:lnTo>
                    <a:pt x="28580" y="21678"/>
                  </a:lnTo>
                  <a:lnTo>
                    <a:pt x="28296" y="22003"/>
                  </a:lnTo>
                  <a:lnTo>
                    <a:pt x="27931" y="22328"/>
                  </a:lnTo>
                  <a:lnTo>
                    <a:pt x="27443" y="22653"/>
                  </a:lnTo>
                  <a:lnTo>
                    <a:pt x="27443" y="22653"/>
                  </a:lnTo>
                  <a:lnTo>
                    <a:pt x="27037" y="22896"/>
                  </a:lnTo>
                  <a:lnTo>
                    <a:pt x="26672" y="23140"/>
                  </a:lnTo>
                  <a:lnTo>
                    <a:pt x="25860" y="23586"/>
                  </a:lnTo>
                  <a:lnTo>
                    <a:pt x="25860" y="23586"/>
                  </a:lnTo>
                  <a:lnTo>
                    <a:pt x="25657" y="23708"/>
                  </a:lnTo>
                  <a:lnTo>
                    <a:pt x="25535" y="23871"/>
                  </a:lnTo>
                  <a:lnTo>
                    <a:pt x="25414" y="23992"/>
                  </a:lnTo>
                  <a:lnTo>
                    <a:pt x="25292" y="24155"/>
                  </a:lnTo>
                  <a:lnTo>
                    <a:pt x="25129" y="24520"/>
                  </a:lnTo>
                  <a:lnTo>
                    <a:pt x="24926" y="25007"/>
                  </a:lnTo>
                  <a:lnTo>
                    <a:pt x="24926" y="25007"/>
                  </a:lnTo>
                  <a:lnTo>
                    <a:pt x="24439" y="26306"/>
                  </a:lnTo>
                  <a:lnTo>
                    <a:pt x="23912" y="27646"/>
                  </a:lnTo>
                  <a:lnTo>
                    <a:pt x="23627" y="28295"/>
                  </a:lnTo>
                  <a:lnTo>
                    <a:pt x="23262" y="28904"/>
                  </a:lnTo>
                  <a:lnTo>
                    <a:pt x="22856" y="29473"/>
                  </a:lnTo>
                  <a:lnTo>
                    <a:pt x="22653" y="29757"/>
                  </a:lnTo>
                  <a:lnTo>
                    <a:pt x="22410" y="30000"/>
                  </a:lnTo>
                  <a:lnTo>
                    <a:pt x="22410" y="30000"/>
                  </a:lnTo>
                  <a:lnTo>
                    <a:pt x="22085" y="30285"/>
                  </a:lnTo>
                  <a:lnTo>
                    <a:pt x="21760" y="30528"/>
                  </a:lnTo>
                  <a:lnTo>
                    <a:pt x="21395" y="30731"/>
                  </a:lnTo>
                  <a:lnTo>
                    <a:pt x="21029" y="30893"/>
                  </a:lnTo>
                  <a:lnTo>
                    <a:pt x="20258" y="31218"/>
                  </a:lnTo>
                  <a:lnTo>
                    <a:pt x="19487" y="31502"/>
                  </a:lnTo>
                  <a:lnTo>
                    <a:pt x="19487" y="31502"/>
                  </a:lnTo>
                  <a:lnTo>
                    <a:pt x="19162" y="31584"/>
                  </a:lnTo>
                  <a:lnTo>
                    <a:pt x="18959" y="31665"/>
                  </a:lnTo>
                  <a:lnTo>
                    <a:pt x="18797" y="31787"/>
                  </a:lnTo>
                  <a:lnTo>
                    <a:pt x="18594" y="32030"/>
                  </a:lnTo>
                  <a:lnTo>
                    <a:pt x="18594" y="32030"/>
                  </a:lnTo>
                  <a:lnTo>
                    <a:pt x="18350" y="32396"/>
                  </a:lnTo>
                  <a:lnTo>
                    <a:pt x="18147" y="32842"/>
                  </a:lnTo>
                  <a:lnTo>
                    <a:pt x="17985" y="33370"/>
                  </a:lnTo>
                  <a:lnTo>
                    <a:pt x="17863" y="33898"/>
                  </a:lnTo>
                  <a:lnTo>
                    <a:pt x="17863" y="33898"/>
                  </a:lnTo>
                  <a:lnTo>
                    <a:pt x="17092" y="33898"/>
                  </a:lnTo>
                  <a:lnTo>
                    <a:pt x="16320" y="33898"/>
                  </a:lnTo>
                  <a:lnTo>
                    <a:pt x="16320" y="33898"/>
                  </a:lnTo>
                  <a:lnTo>
                    <a:pt x="15387" y="33816"/>
                  </a:lnTo>
                  <a:lnTo>
                    <a:pt x="14412" y="33735"/>
                  </a:lnTo>
                  <a:lnTo>
                    <a:pt x="13479" y="33573"/>
                  </a:lnTo>
                  <a:lnTo>
                    <a:pt x="12586" y="33329"/>
                  </a:lnTo>
                  <a:lnTo>
                    <a:pt x="11652" y="33045"/>
                  </a:lnTo>
                  <a:lnTo>
                    <a:pt x="10759" y="32720"/>
                  </a:lnTo>
                  <a:lnTo>
                    <a:pt x="9906" y="32355"/>
                  </a:lnTo>
                  <a:lnTo>
                    <a:pt x="9013" y="31949"/>
                  </a:lnTo>
                  <a:lnTo>
                    <a:pt x="9013" y="31949"/>
                  </a:lnTo>
                  <a:lnTo>
                    <a:pt x="8161" y="31462"/>
                  </a:lnTo>
                  <a:lnTo>
                    <a:pt x="8161" y="31462"/>
                  </a:lnTo>
                  <a:lnTo>
                    <a:pt x="7349" y="30934"/>
                  </a:lnTo>
                  <a:lnTo>
                    <a:pt x="6537" y="30325"/>
                  </a:lnTo>
                  <a:lnTo>
                    <a:pt x="5766" y="29716"/>
                  </a:lnTo>
                  <a:lnTo>
                    <a:pt x="5035" y="29026"/>
                  </a:lnTo>
                  <a:lnTo>
                    <a:pt x="4345" y="28295"/>
                  </a:lnTo>
                  <a:lnTo>
                    <a:pt x="3695" y="27524"/>
                  </a:lnTo>
                  <a:lnTo>
                    <a:pt x="3086" y="26712"/>
                  </a:lnTo>
                  <a:lnTo>
                    <a:pt x="2518" y="25819"/>
                  </a:lnTo>
                  <a:lnTo>
                    <a:pt x="2518" y="25819"/>
                  </a:lnTo>
                  <a:lnTo>
                    <a:pt x="2153" y="25210"/>
                  </a:lnTo>
                  <a:lnTo>
                    <a:pt x="1787" y="24561"/>
                  </a:lnTo>
                  <a:lnTo>
                    <a:pt x="1462" y="23871"/>
                  </a:lnTo>
                  <a:lnTo>
                    <a:pt x="1178" y="23221"/>
                  </a:lnTo>
                  <a:lnTo>
                    <a:pt x="935" y="22531"/>
                  </a:lnTo>
                  <a:lnTo>
                    <a:pt x="732" y="21841"/>
                  </a:lnTo>
                  <a:lnTo>
                    <a:pt x="529" y="21191"/>
                  </a:lnTo>
                  <a:lnTo>
                    <a:pt x="366" y="20501"/>
                  </a:lnTo>
                  <a:lnTo>
                    <a:pt x="366" y="20501"/>
                  </a:lnTo>
                  <a:lnTo>
                    <a:pt x="204" y="19527"/>
                  </a:lnTo>
                  <a:lnTo>
                    <a:pt x="82" y="18553"/>
                  </a:lnTo>
                  <a:lnTo>
                    <a:pt x="1" y="17578"/>
                  </a:lnTo>
                  <a:lnTo>
                    <a:pt x="1" y="16604"/>
                  </a:lnTo>
                  <a:lnTo>
                    <a:pt x="1" y="16604"/>
                  </a:lnTo>
                  <a:lnTo>
                    <a:pt x="42" y="15549"/>
                  </a:lnTo>
                  <a:lnTo>
                    <a:pt x="163" y="14534"/>
                  </a:lnTo>
                  <a:lnTo>
                    <a:pt x="366" y="13519"/>
                  </a:lnTo>
                  <a:lnTo>
                    <a:pt x="610" y="12504"/>
                  </a:lnTo>
                  <a:lnTo>
                    <a:pt x="894" y="11489"/>
                  </a:lnTo>
                  <a:lnTo>
                    <a:pt x="1259" y="10515"/>
                  </a:lnTo>
                  <a:lnTo>
                    <a:pt x="1706" y="9581"/>
                  </a:lnTo>
                  <a:lnTo>
                    <a:pt x="2193" y="8647"/>
                  </a:lnTo>
                  <a:lnTo>
                    <a:pt x="2721" y="7754"/>
                  </a:lnTo>
                  <a:lnTo>
                    <a:pt x="3330" y="6902"/>
                  </a:lnTo>
                  <a:lnTo>
                    <a:pt x="3979" y="6049"/>
                  </a:lnTo>
                  <a:lnTo>
                    <a:pt x="4669" y="5278"/>
                  </a:lnTo>
                  <a:lnTo>
                    <a:pt x="5441" y="4507"/>
                  </a:lnTo>
                  <a:lnTo>
                    <a:pt x="6253" y="3817"/>
                  </a:lnTo>
                  <a:lnTo>
                    <a:pt x="7146" y="3126"/>
                  </a:lnTo>
                  <a:lnTo>
                    <a:pt x="8079" y="2517"/>
                  </a:lnTo>
                  <a:lnTo>
                    <a:pt x="8079" y="2517"/>
                  </a:lnTo>
                  <a:lnTo>
                    <a:pt x="8729" y="2152"/>
                  </a:lnTo>
                  <a:lnTo>
                    <a:pt x="9378" y="1827"/>
                  </a:lnTo>
                  <a:lnTo>
                    <a:pt x="10028" y="1503"/>
                  </a:lnTo>
                  <a:lnTo>
                    <a:pt x="10718" y="1218"/>
                  </a:lnTo>
                  <a:lnTo>
                    <a:pt x="11368" y="975"/>
                  </a:lnTo>
                  <a:lnTo>
                    <a:pt x="12058" y="731"/>
                  </a:lnTo>
                  <a:lnTo>
                    <a:pt x="12748" y="528"/>
                  </a:lnTo>
                  <a:lnTo>
                    <a:pt x="13438" y="366"/>
                  </a:lnTo>
                  <a:lnTo>
                    <a:pt x="13438" y="366"/>
                  </a:lnTo>
                  <a:lnTo>
                    <a:pt x="14169" y="244"/>
                  </a:lnTo>
                  <a:lnTo>
                    <a:pt x="14899" y="122"/>
                  </a:lnTo>
                  <a:lnTo>
                    <a:pt x="15630" y="82"/>
                  </a:lnTo>
                  <a:lnTo>
                    <a:pt x="16320" y="41"/>
                  </a:lnTo>
                  <a:lnTo>
                    <a:pt x="17051" y="1"/>
                  </a:lnTo>
                  <a:lnTo>
                    <a:pt x="17782" y="41"/>
                  </a:lnTo>
                  <a:lnTo>
                    <a:pt x="18512" y="82"/>
                  </a:lnTo>
                  <a:lnTo>
                    <a:pt x="19203" y="163"/>
                  </a:lnTo>
                  <a:lnTo>
                    <a:pt x="19933" y="285"/>
                  </a:lnTo>
                  <a:lnTo>
                    <a:pt x="20623" y="447"/>
                  </a:lnTo>
                  <a:lnTo>
                    <a:pt x="21313" y="610"/>
                  </a:lnTo>
                  <a:lnTo>
                    <a:pt x="22004" y="813"/>
                  </a:lnTo>
                  <a:lnTo>
                    <a:pt x="22694" y="1015"/>
                  </a:lnTo>
                  <a:lnTo>
                    <a:pt x="23384" y="1300"/>
                  </a:lnTo>
                  <a:lnTo>
                    <a:pt x="24033" y="1584"/>
                  </a:lnTo>
                  <a:lnTo>
                    <a:pt x="24683" y="1909"/>
                  </a:lnTo>
                  <a:lnTo>
                    <a:pt x="24683" y="1909"/>
                  </a:lnTo>
                  <a:lnTo>
                    <a:pt x="25089" y="2112"/>
                  </a:lnTo>
                  <a:lnTo>
                    <a:pt x="25089" y="2112"/>
                  </a:lnTo>
                  <a:lnTo>
                    <a:pt x="25657" y="2436"/>
                  </a:lnTo>
                  <a:lnTo>
                    <a:pt x="26185" y="2761"/>
                  </a:lnTo>
                  <a:lnTo>
                    <a:pt x="26713" y="3126"/>
                  </a:lnTo>
                  <a:lnTo>
                    <a:pt x="27240" y="3492"/>
                  </a:lnTo>
                  <a:lnTo>
                    <a:pt x="27768" y="3898"/>
                  </a:lnTo>
                  <a:lnTo>
                    <a:pt x="28255" y="4344"/>
                  </a:lnTo>
                  <a:lnTo>
                    <a:pt x="28742" y="4791"/>
                  </a:lnTo>
                  <a:lnTo>
                    <a:pt x="29189" y="5278"/>
                  </a:lnTo>
                  <a:lnTo>
                    <a:pt x="29189" y="5278"/>
                  </a:lnTo>
                  <a:lnTo>
                    <a:pt x="29920" y="6049"/>
                  </a:lnTo>
                  <a:lnTo>
                    <a:pt x="30569" y="6902"/>
                  </a:lnTo>
                  <a:lnTo>
                    <a:pt x="30569" y="6902"/>
                  </a:lnTo>
                  <a:lnTo>
                    <a:pt x="30975" y="7470"/>
                  </a:lnTo>
                  <a:lnTo>
                    <a:pt x="31381" y="8079"/>
                  </a:lnTo>
                  <a:lnTo>
                    <a:pt x="31381" y="8079"/>
                  </a:lnTo>
                  <a:lnTo>
                    <a:pt x="31909" y="9013"/>
                  </a:lnTo>
                  <a:lnTo>
                    <a:pt x="32396" y="9987"/>
                  </a:lnTo>
                  <a:lnTo>
                    <a:pt x="32802" y="10961"/>
                  </a:lnTo>
                  <a:lnTo>
                    <a:pt x="33127"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72;p45">
              <a:extLst>
                <a:ext uri="{FF2B5EF4-FFF2-40B4-BE49-F238E27FC236}">
                  <a16:creationId xmlns:a16="http://schemas.microsoft.com/office/drawing/2014/main" id="{4A3F53FD-3227-402E-8B81-4B1CF4426CBB}"/>
                </a:ext>
              </a:extLst>
            </p:cNvPr>
            <p:cNvSpPr/>
            <p:nvPr/>
          </p:nvSpPr>
          <p:spPr>
            <a:xfrm rot="-1943498">
              <a:off x="-592069" y="1301162"/>
              <a:ext cx="1265602" cy="1385273"/>
            </a:xfrm>
            <a:custGeom>
              <a:avLst/>
              <a:gdLst/>
              <a:ahLst/>
              <a:cxnLst/>
              <a:rect l="l" t="t" r="r" b="b"/>
              <a:pathLst>
                <a:path w="29189" h="31949" fill="none" extrusionOk="0">
                  <a:moveTo>
                    <a:pt x="29188" y="5278"/>
                  </a:moveTo>
                  <a:lnTo>
                    <a:pt x="29188" y="5278"/>
                  </a:lnTo>
                  <a:lnTo>
                    <a:pt x="28945" y="5968"/>
                  </a:lnTo>
                  <a:lnTo>
                    <a:pt x="28579" y="6699"/>
                  </a:lnTo>
                  <a:lnTo>
                    <a:pt x="28579" y="6699"/>
                  </a:lnTo>
                  <a:lnTo>
                    <a:pt x="28133" y="7673"/>
                  </a:lnTo>
                  <a:lnTo>
                    <a:pt x="27686" y="8566"/>
                  </a:lnTo>
                  <a:lnTo>
                    <a:pt x="27443" y="9013"/>
                  </a:lnTo>
                  <a:lnTo>
                    <a:pt x="27159" y="9419"/>
                  </a:lnTo>
                  <a:lnTo>
                    <a:pt x="26834" y="9865"/>
                  </a:lnTo>
                  <a:lnTo>
                    <a:pt x="26509" y="10231"/>
                  </a:lnTo>
                  <a:lnTo>
                    <a:pt x="26509" y="10231"/>
                  </a:lnTo>
                  <a:lnTo>
                    <a:pt x="26103" y="10677"/>
                  </a:lnTo>
                  <a:lnTo>
                    <a:pt x="25900" y="10921"/>
                  </a:lnTo>
                  <a:lnTo>
                    <a:pt x="25738" y="11164"/>
                  </a:lnTo>
                  <a:lnTo>
                    <a:pt x="25616" y="11408"/>
                  </a:lnTo>
                  <a:lnTo>
                    <a:pt x="25494" y="11692"/>
                  </a:lnTo>
                  <a:lnTo>
                    <a:pt x="25494" y="11976"/>
                  </a:lnTo>
                  <a:lnTo>
                    <a:pt x="25535" y="12260"/>
                  </a:lnTo>
                  <a:lnTo>
                    <a:pt x="25535" y="12260"/>
                  </a:lnTo>
                  <a:lnTo>
                    <a:pt x="25616" y="12626"/>
                  </a:lnTo>
                  <a:lnTo>
                    <a:pt x="25778" y="12950"/>
                  </a:lnTo>
                  <a:lnTo>
                    <a:pt x="25900" y="13275"/>
                  </a:lnTo>
                  <a:lnTo>
                    <a:pt x="25941" y="13641"/>
                  </a:lnTo>
                  <a:lnTo>
                    <a:pt x="25941" y="13641"/>
                  </a:lnTo>
                  <a:lnTo>
                    <a:pt x="25941" y="14047"/>
                  </a:lnTo>
                  <a:lnTo>
                    <a:pt x="25900" y="14412"/>
                  </a:lnTo>
                  <a:lnTo>
                    <a:pt x="25778" y="14777"/>
                  </a:lnTo>
                  <a:lnTo>
                    <a:pt x="25616" y="15143"/>
                  </a:lnTo>
                  <a:lnTo>
                    <a:pt x="25616" y="15143"/>
                  </a:lnTo>
                  <a:lnTo>
                    <a:pt x="25291" y="15752"/>
                  </a:lnTo>
                  <a:lnTo>
                    <a:pt x="24926" y="16279"/>
                  </a:lnTo>
                  <a:lnTo>
                    <a:pt x="24479" y="16766"/>
                  </a:lnTo>
                  <a:lnTo>
                    <a:pt x="24033" y="17213"/>
                  </a:lnTo>
                  <a:lnTo>
                    <a:pt x="24033" y="17213"/>
                  </a:lnTo>
                  <a:lnTo>
                    <a:pt x="23749" y="17416"/>
                  </a:lnTo>
                  <a:lnTo>
                    <a:pt x="23505" y="17619"/>
                  </a:lnTo>
                  <a:lnTo>
                    <a:pt x="22937" y="17944"/>
                  </a:lnTo>
                  <a:lnTo>
                    <a:pt x="22409" y="18268"/>
                  </a:lnTo>
                  <a:lnTo>
                    <a:pt x="21881" y="18593"/>
                  </a:lnTo>
                  <a:lnTo>
                    <a:pt x="21881" y="18593"/>
                  </a:lnTo>
                  <a:lnTo>
                    <a:pt x="21719" y="18756"/>
                  </a:lnTo>
                  <a:lnTo>
                    <a:pt x="21516" y="18959"/>
                  </a:lnTo>
                  <a:lnTo>
                    <a:pt x="21232" y="19405"/>
                  </a:lnTo>
                  <a:lnTo>
                    <a:pt x="20948" y="19852"/>
                  </a:lnTo>
                  <a:lnTo>
                    <a:pt x="20745" y="20298"/>
                  </a:lnTo>
                  <a:lnTo>
                    <a:pt x="20745" y="20298"/>
                  </a:lnTo>
                  <a:lnTo>
                    <a:pt x="20623" y="20664"/>
                  </a:lnTo>
                  <a:lnTo>
                    <a:pt x="20542" y="20988"/>
                  </a:lnTo>
                  <a:lnTo>
                    <a:pt x="20542" y="21272"/>
                  </a:lnTo>
                  <a:lnTo>
                    <a:pt x="20582" y="21597"/>
                  </a:lnTo>
                  <a:lnTo>
                    <a:pt x="20623" y="22166"/>
                  </a:lnTo>
                  <a:lnTo>
                    <a:pt x="20623" y="22450"/>
                  </a:lnTo>
                  <a:lnTo>
                    <a:pt x="20623" y="22774"/>
                  </a:lnTo>
                  <a:lnTo>
                    <a:pt x="20623" y="22774"/>
                  </a:lnTo>
                  <a:lnTo>
                    <a:pt x="20501" y="23221"/>
                  </a:lnTo>
                  <a:lnTo>
                    <a:pt x="20379" y="23586"/>
                  </a:lnTo>
                  <a:lnTo>
                    <a:pt x="20217" y="23911"/>
                  </a:lnTo>
                  <a:lnTo>
                    <a:pt x="20014" y="24155"/>
                  </a:lnTo>
                  <a:lnTo>
                    <a:pt x="19770" y="24398"/>
                  </a:lnTo>
                  <a:lnTo>
                    <a:pt x="19527" y="24561"/>
                  </a:lnTo>
                  <a:lnTo>
                    <a:pt x="19243" y="24682"/>
                  </a:lnTo>
                  <a:lnTo>
                    <a:pt x="18958" y="24764"/>
                  </a:lnTo>
                  <a:lnTo>
                    <a:pt x="18634" y="24804"/>
                  </a:lnTo>
                  <a:lnTo>
                    <a:pt x="18309" y="24845"/>
                  </a:lnTo>
                  <a:lnTo>
                    <a:pt x="17619" y="24804"/>
                  </a:lnTo>
                  <a:lnTo>
                    <a:pt x="16888" y="24723"/>
                  </a:lnTo>
                  <a:lnTo>
                    <a:pt x="16117" y="24601"/>
                  </a:lnTo>
                  <a:lnTo>
                    <a:pt x="16117" y="24601"/>
                  </a:lnTo>
                  <a:lnTo>
                    <a:pt x="15183" y="24439"/>
                  </a:lnTo>
                  <a:lnTo>
                    <a:pt x="14736" y="24398"/>
                  </a:lnTo>
                  <a:lnTo>
                    <a:pt x="14290" y="24358"/>
                  </a:lnTo>
                  <a:lnTo>
                    <a:pt x="13843" y="24358"/>
                  </a:lnTo>
                  <a:lnTo>
                    <a:pt x="13437" y="24439"/>
                  </a:lnTo>
                  <a:lnTo>
                    <a:pt x="13072" y="24520"/>
                  </a:lnTo>
                  <a:lnTo>
                    <a:pt x="12707" y="24682"/>
                  </a:lnTo>
                  <a:lnTo>
                    <a:pt x="12707" y="24682"/>
                  </a:lnTo>
                  <a:lnTo>
                    <a:pt x="12463" y="24845"/>
                  </a:lnTo>
                  <a:lnTo>
                    <a:pt x="12260" y="25007"/>
                  </a:lnTo>
                  <a:lnTo>
                    <a:pt x="12057" y="25210"/>
                  </a:lnTo>
                  <a:lnTo>
                    <a:pt x="11895" y="25413"/>
                  </a:lnTo>
                  <a:lnTo>
                    <a:pt x="11611" y="25900"/>
                  </a:lnTo>
                  <a:lnTo>
                    <a:pt x="11408" y="26428"/>
                  </a:lnTo>
                  <a:lnTo>
                    <a:pt x="11245" y="26996"/>
                  </a:lnTo>
                  <a:lnTo>
                    <a:pt x="11123" y="27565"/>
                  </a:lnTo>
                  <a:lnTo>
                    <a:pt x="11083" y="28133"/>
                  </a:lnTo>
                  <a:lnTo>
                    <a:pt x="11042" y="28661"/>
                  </a:lnTo>
                  <a:lnTo>
                    <a:pt x="11042" y="28661"/>
                  </a:lnTo>
                  <a:lnTo>
                    <a:pt x="11002" y="29310"/>
                  </a:lnTo>
                  <a:lnTo>
                    <a:pt x="10921" y="29676"/>
                  </a:lnTo>
                  <a:lnTo>
                    <a:pt x="10880" y="30000"/>
                  </a:lnTo>
                  <a:lnTo>
                    <a:pt x="10758" y="30325"/>
                  </a:lnTo>
                  <a:lnTo>
                    <a:pt x="10636" y="30650"/>
                  </a:lnTo>
                  <a:lnTo>
                    <a:pt x="10433" y="30934"/>
                  </a:lnTo>
                  <a:lnTo>
                    <a:pt x="10190" y="31178"/>
                  </a:lnTo>
                  <a:lnTo>
                    <a:pt x="10190" y="31178"/>
                  </a:lnTo>
                  <a:lnTo>
                    <a:pt x="9703" y="31584"/>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73;p45">
              <a:extLst>
                <a:ext uri="{FF2B5EF4-FFF2-40B4-BE49-F238E27FC236}">
                  <a16:creationId xmlns:a16="http://schemas.microsoft.com/office/drawing/2014/main" id="{C3D65DCC-7FCD-432D-ADCF-76876C354F79}"/>
                </a:ext>
              </a:extLst>
            </p:cNvPr>
            <p:cNvSpPr/>
            <p:nvPr/>
          </p:nvSpPr>
          <p:spPr>
            <a:xfrm rot="-1943498">
              <a:off x="-754607" y="1405117"/>
              <a:ext cx="1070227" cy="721708"/>
            </a:xfrm>
            <a:custGeom>
              <a:avLst/>
              <a:gdLst/>
              <a:ahLst/>
              <a:cxnLst/>
              <a:rect l="l" t="t" r="r" b="b"/>
              <a:pathLst>
                <a:path w="24683" h="16645" fill="none" extrusionOk="0">
                  <a:moveTo>
                    <a:pt x="24682" y="1909"/>
                  </a:moveTo>
                  <a:lnTo>
                    <a:pt x="24682" y="1909"/>
                  </a:lnTo>
                  <a:lnTo>
                    <a:pt x="24236" y="2233"/>
                  </a:lnTo>
                  <a:lnTo>
                    <a:pt x="23749" y="2558"/>
                  </a:lnTo>
                  <a:lnTo>
                    <a:pt x="23749" y="2558"/>
                  </a:lnTo>
                  <a:lnTo>
                    <a:pt x="23424" y="2761"/>
                  </a:lnTo>
                  <a:lnTo>
                    <a:pt x="23018" y="2923"/>
                  </a:lnTo>
                  <a:lnTo>
                    <a:pt x="22206" y="3248"/>
                  </a:lnTo>
                  <a:lnTo>
                    <a:pt x="21394" y="3532"/>
                  </a:lnTo>
                  <a:lnTo>
                    <a:pt x="21029" y="3735"/>
                  </a:lnTo>
                  <a:lnTo>
                    <a:pt x="20704" y="3938"/>
                  </a:lnTo>
                  <a:lnTo>
                    <a:pt x="20704" y="3938"/>
                  </a:lnTo>
                  <a:lnTo>
                    <a:pt x="20501" y="4101"/>
                  </a:lnTo>
                  <a:lnTo>
                    <a:pt x="20339" y="4263"/>
                  </a:lnTo>
                  <a:lnTo>
                    <a:pt x="20257" y="4466"/>
                  </a:lnTo>
                  <a:lnTo>
                    <a:pt x="20176" y="4750"/>
                  </a:lnTo>
                  <a:lnTo>
                    <a:pt x="20176" y="4750"/>
                  </a:lnTo>
                  <a:lnTo>
                    <a:pt x="20095" y="5197"/>
                  </a:lnTo>
                  <a:lnTo>
                    <a:pt x="20054" y="5562"/>
                  </a:lnTo>
                  <a:lnTo>
                    <a:pt x="20014" y="5927"/>
                  </a:lnTo>
                  <a:lnTo>
                    <a:pt x="19892" y="6333"/>
                  </a:lnTo>
                  <a:lnTo>
                    <a:pt x="19892" y="6333"/>
                  </a:lnTo>
                  <a:lnTo>
                    <a:pt x="19730" y="6658"/>
                  </a:lnTo>
                  <a:lnTo>
                    <a:pt x="19567" y="6942"/>
                  </a:lnTo>
                  <a:lnTo>
                    <a:pt x="19364" y="7186"/>
                  </a:lnTo>
                  <a:lnTo>
                    <a:pt x="19161" y="7389"/>
                  </a:lnTo>
                  <a:lnTo>
                    <a:pt x="18918" y="7551"/>
                  </a:lnTo>
                  <a:lnTo>
                    <a:pt x="18634" y="7714"/>
                  </a:lnTo>
                  <a:lnTo>
                    <a:pt x="17943" y="7998"/>
                  </a:lnTo>
                  <a:lnTo>
                    <a:pt x="17943" y="7998"/>
                  </a:lnTo>
                  <a:lnTo>
                    <a:pt x="17700" y="8079"/>
                  </a:lnTo>
                  <a:lnTo>
                    <a:pt x="17375" y="8120"/>
                  </a:lnTo>
                  <a:lnTo>
                    <a:pt x="16644" y="8201"/>
                  </a:lnTo>
                  <a:lnTo>
                    <a:pt x="14980" y="8323"/>
                  </a:lnTo>
                  <a:lnTo>
                    <a:pt x="14209" y="8404"/>
                  </a:lnTo>
                  <a:lnTo>
                    <a:pt x="13843" y="8485"/>
                  </a:lnTo>
                  <a:lnTo>
                    <a:pt x="13478" y="8607"/>
                  </a:lnTo>
                  <a:lnTo>
                    <a:pt x="13194" y="8729"/>
                  </a:lnTo>
                  <a:lnTo>
                    <a:pt x="12950" y="8891"/>
                  </a:lnTo>
                  <a:lnTo>
                    <a:pt x="12747" y="9094"/>
                  </a:lnTo>
                  <a:lnTo>
                    <a:pt x="12585" y="9337"/>
                  </a:lnTo>
                  <a:lnTo>
                    <a:pt x="12585" y="9337"/>
                  </a:lnTo>
                  <a:lnTo>
                    <a:pt x="12504" y="9662"/>
                  </a:lnTo>
                  <a:lnTo>
                    <a:pt x="12423" y="10028"/>
                  </a:lnTo>
                  <a:lnTo>
                    <a:pt x="12301" y="10718"/>
                  </a:lnTo>
                  <a:lnTo>
                    <a:pt x="12260" y="11042"/>
                  </a:lnTo>
                  <a:lnTo>
                    <a:pt x="12138" y="11367"/>
                  </a:lnTo>
                  <a:lnTo>
                    <a:pt x="12017" y="11692"/>
                  </a:lnTo>
                  <a:lnTo>
                    <a:pt x="11814" y="11976"/>
                  </a:lnTo>
                  <a:lnTo>
                    <a:pt x="11814" y="11976"/>
                  </a:lnTo>
                  <a:lnTo>
                    <a:pt x="11611" y="12179"/>
                  </a:lnTo>
                  <a:lnTo>
                    <a:pt x="11408" y="12382"/>
                  </a:lnTo>
                  <a:lnTo>
                    <a:pt x="10921" y="12666"/>
                  </a:lnTo>
                  <a:lnTo>
                    <a:pt x="10433" y="12910"/>
                  </a:lnTo>
                  <a:lnTo>
                    <a:pt x="9865" y="13072"/>
                  </a:lnTo>
                  <a:lnTo>
                    <a:pt x="9297" y="13153"/>
                  </a:lnTo>
                  <a:lnTo>
                    <a:pt x="8728" y="13235"/>
                  </a:lnTo>
                  <a:lnTo>
                    <a:pt x="8160" y="13275"/>
                  </a:lnTo>
                  <a:lnTo>
                    <a:pt x="7632" y="13275"/>
                  </a:lnTo>
                  <a:lnTo>
                    <a:pt x="7632" y="13275"/>
                  </a:lnTo>
                  <a:lnTo>
                    <a:pt x="6658" y="13275"/>
                  </a:lnTo>
                  <a:lnTo>
                    <a:pt x="6171" y="13275"/>
                  </a:lnTo>
                  <a:lnTo>
                    <a:pt x="5724" y="13356"/>
                  </a:lnTo>
                  <a:lnTo>
                    <a:pt x="5318" y="13478"/>
                  </a:lnTo>
                  <a:lnTo>
                    <a:pt x="5115" y="13559"/>
                  </a:lnTo>
                  <a:lnTo>
                    <a:pt x="4953" y="13681"/>
                  </a:lnTo>
                  <a:lnTo>
                    <a:pt x="4791" y="13803"/>
                  </a:lnTo>
                  <a:lnTo>
                    <a:pt x="4628" y="14006"/>
                  </a:lnTo>
                  <a:lnTo>
                    <a:pt x="4506" y="14209"/>
                  </a:lnTo>
                  <a:lnTo>
                    <a:pt x="4425" y="14452"/>
                  </a:lnTo>
                  <a:lnTo>
                    <a:pt x="4425" y="14452"/>
                  </a:lnTo>
                  <a:lnTo>
                    <a:pt x="4263" y="14858"/>
                  </a:lnTo>
                  <a:lnTo>
                    <a:pt x="4100" y="15224"/>
                  </a:lnTo>
                  <a:lnTo>
                    <a:pt x="3938" y="15508"/>
                  </a:lnTo>
                  <a:lnTo>
                    <a:pt x="3735" y="15711"/>
                  </a:lnTo>
                  <a:lnTo>
                    <a:pt x="3492" y="15914"/>
                  </a:lnTo>
                  <a:lnTo>
                    <a:pt x="3167" y="16076"/>
                  </a:lnTo>
                  <a:lnTo>
                    <a:pt x="2801" y="16239"/>
                  </a:lnTo>
                  <a:lnTo>
                    <a:pt x="2355" y="16401"/>
                  </a:lnTo>
                  <a:lnTo>
                    <a:pt x="2355" y="16401"/>
                  </a:lnTo>
                  <a:lnTo>
                    <a:pt x="1787" y="16523"/>
                  </a:lnTo>
                  <a:lnTo>
                    <a:pt x="1178" y="16604"/>
                  </a:lnTo>
                  <a:lnTo>
                    <a:pt x="609" y="16645"/>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74;p45">
              <a:extLst>
                <a:ext uri="{FF2B5EF4-FFF2-40B4-BE49-F238E27FC236}">
                  <a16:creationId xmlns:a16="http://schemas.microsoft.com/office/drawing/2014/main" id="{438D74EB-5D5F-47C2-8D53-7FFA6543B97B}"/>
                </a:ext>
              </a:extLst>
            </p:cNvPr>
            <p:cNvSpPr/>
            <p:nvPr/>
          </p:nvSpPr>
          <p:spPr>
            <a:xfrm rot="-1943498">
              <a:off x="-125926" y="1596779"/>
              <a:ext cx="114467" cy="107443"/>
            </a:xfrm>
            <a:custGeom>
              <a:avLst/>
              <a:gdLst/>
              <a:ahLst/>
              <a:cxnLst/>
              <a:rect l="l" t="t" r="r" b="b"/>
              <a:pathLst>
                <a:path w="2640" h="2478" extrusionOk="0">
                  <a:moveTo>
                    <a:pt x="2031" y="1"/>
                  </a:moveTo>
                  <a:lnTo>
                    <a:pt x="1665" y="123"/>
                  </a:lnTo>
                  <a:lnTo>
                    <a:pt x="1544" y="163"/>
                  </a:lnTo>
                  <a:lnTo>
                    <a:pt x="1462" y="244"/>
                  </a:lnTo>
                  <a:lnTo>
                    <a:pt x="1259" y="366"/>
                  </a:lnTo>
                  <a:lnTo>
                    <a:pt x="1138" y="407"/>
                  </a:lnTo>
                  <a:lnTo>
                    <a:pt x="1056" y="488"/>
                  </a:lnTo>
                  <a:lnTo>
                    <a:pt x="975" y="529"/>
                  </a:lnTo>
                  <a:lnTo>
                    <a:pt x="894" y="610"/>
                  </a:lnTo>
                  <a:lnTo>
                    <a:pt x="813" y="691"/>
                  </a:lnTo>
                  <a:lnTo>
                    <a:pt x="691" y="813"/>
                  </a:lnTo>
                  <a:lnTo>
                    <a:pt x="569" y="934"/>
                  </a:lnTo>
                  <a:lnTo>
                    <a:pt x="488" y="1016"/>
                  </a:lnTo>
                  <a:lnTo>
                    <a:pt x="407" y="1137"/>
                  </a:lnTo>
                  <a:lnTo>
                    <a:pt x="326" y="1259"/>
                  </a:lnTo>
                  <a:lnTo>
                    <a:pt x="245" y="1381"/>
                  </a:lnTo>
                  <a:lnTo>
                    <a:pt x="204" y="1543"/>
                  </a:lnTo>
                  <a:lnTo>
                    <a:pt x="42" y="1746"/>
                  </a:lnTo>
                  <a:lnTo>
                    <a:pt x="1" y="1949"/>
                  </a:lnTo>
                  <a:lnTo>
                    <a:pt x="1" y="2152"/>
                  </a:lnTo>
                  <a:lnTo>
                    <a:pt x="42" y="2274"/>
                  </a:lnTo>
                  <a:lnTo>
                    <a:pt x="123" y="2355"/>
                  </a:lnTo>
                  <a:lnTo>
                    <a:pt x="204" y="2437"/>
                  </a:lnTo>
                  <a:lnTo>
                    <a:pt x="285" y="2477"/>
                  </a:lnTo>
                  <a:lnTo>
                    <a:pt x="772" y="2477"/>
                  </a:lnTo>
                  <a:lnTo>
                    <a:pt x="813" y="2437"/>
                  </a:lnTo>
                  <a:lnTo>
                    <a:pt x="894" y="2396"/>
                  </a:lnTo>
                  <a:lnTo>
                    <a:pt x="1016" y="2396"/>
                  </a:lnTo>
                  <a:lnTo>
                    <a:pt x="1138" y="2315"/>
                  </a:lnTo>
                  <a:lnTo>
                    <a:pt x="1178" y="2274"/>
                  </a:lnTo>
                  <a:lnTo>
                    <a:pt x="1259" y="2234"/>
                  </a:lnTo>
                  <a:lnTo>
                    <a:pt x="1341" y="2234"/>
                  </a:lnTo>
                  <a:lnTo>
                    <a:pt x="1422" y="2152"/>
                  </a:lnTo>
                  <a:lnTo>
                    <a:pt x="1544" y="2071"/>
                  </a:lnTo>
                  <a:lnTo>
                    <a:pt x="1868" y="1828"/>
                  </a:lnTo>
                  <a:lnTo>
                    <a:pt x="2112" y="1543"/>
                  </a:lnTo>
                  <a:lnTo>
                    <a:pt x="2356" y="1259"/>
                  </a:lnTo>
                  <a:lnTo>
                    <a:pt x="2558" y="894"/>
                  </a:lnTo>
                  <a:lnTo>
                    <a:pt x="2640" y="610"/>
                  </a:lnTo>
                  <a:lnTo>
                    <a:pt x="2640" y="447"/>
                  </a:lnTo>
                  <a:lnTo>
                    <a:pt x="2640" y="285"/>
                  </a:lnTo>
                  <a:lnTo>
                    <a:pt x="2640" y="244"/>
                  </a:lnTo>
                  <a:lnTo>
                    <a:pt x="2599" y="204"/>
                  </a:lnTo>
                  <a:lnTo>
                    <a:pt x="2518" y="163"/>
                  </a:lnTo>
                  <a:lnTo>
                    <a:pt x="2518" y="123"/>
                  </a:lnTo>
                  <a:lnTo>
                    <a:pt x="2477" y="82"/>
                  </a:lnTo>
                  <a:lnTo>
                    <a:pt x="2396" y="41"/>
                  </a:lnTo>
                  <a:lnTo>
                    <a:pt x="223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5;p45">
              <a:extLst>
                <a:ext uri="{FF2B5EF4-FFF2-40B4-BE49-F238E27FC236}">
                  <a16:creationId xmlns:a16="http://schemas.microsoft.com/office/drawing/2014/main" id="{8BC29B5E-1FF0-464A-AE61-693E0626D76F}"/>
                </a:ext>
              </a:extLst>
            </p:cNvPr>
            <p:cNvSpPr/>
            <p:nvPr/>
          </p:nvSpPr>
          <p:spPr>
            <a:xfrm rot="-1943498">
              <a:off x="-125926" y="1596779"/>
              <a:ext cx="114467" cy="107443"/>
            </a:xfrm>
            <a:custGeom>
              <a:avLst/>
              <a:gdLst/>
              <a:ahLst/>
              <a:cxnLst/>
              <a:rect l="l" t="t" r="r" b="b"/>
              <a:pathLst>
                <a:path w="2640" h="2478" fill="none" extrusionOk="0">
                  <a:moveTo>
                    <a:pt x="1868" y="1828"/>
                  </a:moveTo>
                  <a:lnTo>
                    <a:pt x="1868" y="1828"/>
                  </a:lnTo>
                  <a:lnTo>
                    <a:pt x="1544" y="2071"/>
                  </a:lnTo>
                  <a:lnTo>
                    <a:pt x="1544" y="2071"/>
                  </a:lnTo>
                  <a:lnTo>
                    <a:pt x="1422" y="2152"/>
                  </a:lnTo>
                  <a:lnTo>
                    <a:pt x="1422" y="2152"/>
                  </a:lnTo>
                  <a:lnTo>
                    <a:pt x="1341" y="2234"/>
                  </a:lnTo>
                  <a:lnTo>
                    <a:pt x="1341" y="2234"/>
                  </a:lnTo>
                  <a:lnTo>
                    <a:pt x="1259" y="2234"/>
                  </a:lnTo>
                  <a:lnTo>
                    <a:pt x="1259" y="2234"/>
                  </a:lnTo>
                  <a:lnTo>
                    <a:pt x="1178" y="2274"/>
                  </a:lnTo>
                  <a:lnTo>
                    <a:pt x="1138" y="2315"/>
                  </a:lnTo>
                  <a:lnTo>
                    <a:pt x="1138" y="2315"/>
                  </a:lnTo>
                  <a:lnTo>
                    <a:pt x="1016" y="2396"/>
                  </a:lnTo>
                  <a:lnTo>
                    <a:pt x="894" y="2396"/>
                  </a:lnTo>
                  <a:lnTo>
                    <a:pt x="894" y="2396"/>
                  </a:lnTo>
                  <a:lnTo>
                    <a:pt x="813" y="2437"/>
                  </a:lnTo>
                  <a:lnTo>
                    <a:pt x="772" y="2477"/>
                  </a:lnTo>
                  <a:lnTo>
                    <a:pt x="772" y="2477"/>
                  </a:lnTo>
                  <a:lnTo>
                    <a:pt x="651" y="2477"/>
                  </a:lnTo>
                  <a:lnTo>
                    <a:pt x="529" y="2477"/>
                  </a:lnTo>
                  <a:lnTo>
                    <a:pt x="529" y="2477"/>
                  </a:lnTo>
                  <a:lnTo>
                    <a:pt x="448" y="2477"/>
                  </a:lnTo>
                  <a:lnTo>
                    <a:pt x="448" y="2477"/>
                  </a:lnTo>
                  <a:lnTo>
                    <a:pt x="285" y="2477"/>
                  </a:lnTo>
                  <a:lnTo>
                    <a:pt x="285" y="2477"/>
                  </a:lnTo>
                  <a:lnTo>
                    <a:pt x="204" y="2437"/>
                  </a:lnTo>
                  <a:lnTo>
                    <a:pt x="123" y="2355"/>
                  </a:lnTo>
                  <a:lnTo>
                    <a:pt x="123" y="2355"/>
                  </a:lnTo>
                  <a:lnTo>
                    <a:pt x="42" y="2274"/>
                  </a:lnTo>
                  <a:lnTo>
                    <a:pt x="1" y="2152"/>
                  </a:lnTo>
                  <a:lnTo>
                    <a:pt x="1" y="1949"/>
                  </a:lnTo>
                  <a:lnTo>
                    <a:pt x="1" y="1949"/>
                  </a:lnTo>
                  <a:lnTo>
                    <a:pt x="42" y="1746"/>
                  </a:lnTo>
                  <a:lnTo>
                    <a:pt x="42" y="1746"/>
                  </a:lnTo>
                  <a:lnTo>
                    <a:pt x="204" y="1543"/>
                  </a:lnTo>
                  <a:lnTo>
                    <a:pt x="204" y="1543"/>
                  </a:lnTo>
                  <a:lnTo>
                    <a:pt x="245" y="1381"/>
                  </a:lnTo>
                  <a:lnTo>
                    <a:pt x="245" y="1381"/>
                  </a:lnTo>
                  <a:lnTo>
                    <a:pt x="326" y="1259"/>
                  </a:lnTo>
                  <a:lnTo>
                    <a:pt x="326" y="1259"/>
                  </a:lnTo>
                  <a:lnTo>
                    <a:pt x="407" y="1137"/>
                  </a:lnTo>
                  <a:lnTo>
                    <a:pt x="488" y="1016"/>
                  </a:lnTo>
                  <a:lnTo>
                    <a:pt x="488" y="1016"/>
                  </a:lnTo>
                  <a:lnTo>
                    <a:pt x="569" y="934"/>
                  </a:lnTo>
                  <a:lnTo>
                    <a:pt x="569" y="934"/>
                  </a:lnTo>
                  <a:lnTo>
                    <a:pt x="691" y="813"/>
                  </a:lnTo>
                  <a:lnTo>
                    <a:pt x="691" y="813"/>
                  </a:lnTo>
                  <a:lnTo>
                    <a:pt x="813" y="691"/>
                  </a:lnTo>
                  <a:lnTo>
                    <a:pt x="813" y="691"/>
                  </a:lnTo>
                  <a:lnTo>
                    <a:pt x="894" y="610"/>
                  </a:lnTo>
                  <a:lnTo>
                    <a:pt x="894" y="610"/>
                  </a:lnTo>
                  <a:lnTo>
                    <a:pt x="975" y="529"/>
                  </a:lnTo>
                  <a:lnTo>
                    <a:pt x="975" y="529"/>
                  </a:lnTo>
                  <a:lnTo>
                    <a:pt x="1056" y="488"/>
                  </a:lnTo>
                  <a:lnTo>
                    <a:pt x="1138" y="407"/>
                  </a:lnTo>
                  <a:lnTo>
                    <a:pt x="1138" y="407"/>
                  </a:lnTo>
                  <a:lnTo>
                    <a:pt x="1259" y="366"/>
                  </a:lnTo>
                  <a:lnTo>
                    <a:pt x="1259" y="366"/>
                  </a:lnTo>
                  <a:lnTo>
                    <a:pt x="1462" y="244"/>
                  </a:lnTo>
                  <a:lnTo>
                    <a:pt x="1462" y="244"/>
                  </a:lnTo>
                  <a:lnTo>
                    <a:pt x="1544" y="163"/>
                  </a:lnTo>
                  <a:lnTo>
                    <a:pt x="1544" y="163"/>
                  </a:lnTo>
                  <a:lnTo>
                    <a:pt x="1665" y="123"/>
                  </a:lnTo>
                  <a:lnTo>
                    <a:pt x="1665" y="123"/>
                  </a:lnTo>
                  <a:lnTo>
                    <a:pt x="2031" y="1"/>
                  </a:lnTo>
                  <a:lnTo>
                    <a:pt x="2031" y="1"/>
                  </a:lnTo>
                  <a:lnTo>
                    <a:pt x="2234" y="1"/>
                  </a:lnTo>
                  <a:lnTo>
                    <a:pt x="2396" y="41"/>
                  </a:lnTo>
                  <a:lnTo>
                    <a:pt x="2396" y="41"/>
                  </a:lnTo>
                  <a:lnTo>
                    <a:pt x="2477" y="82"/>
                  </a:lnTo>
                  <a:lnTo>
                    <a:pt x="2518" y="123"/>
                  </a:lnTo>
                  <a:lnTo>
                    <a:pt x="2518" y="123"/>
                  </a:lnTo>
                  <a:lnTo>
                    <a:pt x="2518" y="163"/>
                  </a:lnTo>
                  <a:lnTo>
                    <a:pt x="2599" y="204"/>
                  </a:lnTo>
                  <a:lnTo>
                    <a:pt x="2599" y="204"/>
                  </a:lnTo>
                  <a:lnTo>
                    <a:pt x="2640" y="244"/>
                  </a:lnTo>
                  <a:lnTo>
                    <a:pt x="2640" y="285"/>
                  </a:lnTo>
                  <a:lnTo>
                    <a:pt x="2640" y="285"/>
                  </a:lnTo>
                  <a:lnTo>
                    <a:pt x="2640" y="447"/>
                  </a:lnTo>
                  <a:lnTo>
                    <a:pt x="2640" y="610"/>
                  </a:lnTo>
                  <a:lnTo>
                    <a:pt x="2640" y="610"/>
                  </a:lnTo>
                  <a:lnTo>
                    <a:pt x="2558" y="894"/>
                  </a:lnTo>
                  <a:lnTo>
                    <a:pt x="2558" y="894"/>
                  </a:lnTo>
                  <a:lnTo>
                    <a:pt x="2356" y="1259"/>
                  </a:lnTo>
                  <a:lnTo>
                    <a:pt x="2112" y="1543"/>
                  </a:lnTo>
                  <a:lnTo>
                    <a:pt x="2112" y="1543"/>
                  </a:lnTo>
                  <a:lnTo>
                    <a:pt x="1868" y="182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76;p45">
              <a:extLst>
                <a:ext uri="{FF2B5EF4-FFF2-40B4-BE49-F238E27FC236}">
                  <a16:creationId xmlns:a16="http://schemas.microsoft.com/office/drawing/2014/main" id="{38DBFE5B-D467-45AE-B52D-6FF0659E2264}"/>
                </a:ext>
              </a:extLst>
            </p:cNvPr>
            <p:cNvSpPr/>
            <p:nvPr/>
          </p:nvSpPr>
          <p:spPr>
            <a:xfrm rot="-1943498">
              <a:off x="-112871" y="1603566"/>
              <a:ext cx="103888" cy="98598"/>
            </a:xfrm>
            <a:custGeom>
              <a:avLst/>
              <a:gdLst/>
              <a:ahLst/>
              <a:cxnLst/>
              <a:rect l="l" t="t" r="r" b="b"/>
              <a:pathLst>
                <a:path w="2396" h="2274" extrusionOk="0">
                  <a:moveTo>
                    <a:pt x="2071" y="0"/>
                  </a:moveTo>
                  <a:lnTo>
                    <a:pt x="1868" y="41"/>
                  </a:lnTo>
                  <a:lnTo>
                    <a:pt x="1665" y="122"/>
                  </a:lnTo>
                  <a:lnTo>
                    <a:pt x="1462" y="203"/>
                  </a:lnTo>
                  <a:lnTo>
                    <a:pt x="1218" y="325"/>
                  </a:lnTo>
                  <a:lnTo>
                    <a:pt x="1015" y="488"/>
                  </a:lnTo>
                  <a:lnTo>
                    <a:pt x="772" y="690"/>
                  </a:lnTo>
                  <a:lnTo>
                    <a:pt x="569" y="893"/>
                  </a:lnTo>
                  <a:lnTo>
                    <a:pt x="407" y="1096"/>
                  </a:lnTo>
                  <a:lnTo>
                    <a:pt x="244" y="1299"/>
                  </a:lnTo>
                  <a:lnTo>
                    <a:pt x="122" y="1502"/>
                  </a:lnTo>
                  <a:lnTo>
                    <a:pt x="41" y="1705"/>
                  </a:lnTo>
                  <a:lnTo>
                    <a:pt x="1" y="1908"/>
                  </a:lnTo>
                  <a:lnTo>
                    <a:pt x="1" y="2071"/>
                  </a:lnTo>
                  <a:lnTo>
                    <a:pt x="1" y="2233"/>
                  </a:lnTo>
                  <a:lnTo>
                    <a:pt x="163" y="2274"/>
                  </a:lnTo>
                  <a:lnTo>
                    <a:pt x="325" y="2274"/>
                  </a:lnTo>
                  <a:lnTo>
                    <a:pt x="528" y="2233"/>
                  </a:lnTo>
                  <a:lnTo>
                    <a:pt x="731" y="2152"/>
                  </a:lnTo>
                  <a:lnTo>
                    <a:pt x="934" y="2071"/>
                  </a:lnTo>
                  <a:lnTo>
                    <a:pt x="1178" y="1908"/>
                  </a:lnTo>
                  <a:lnTo>
                    <a:pt x="1381" y="1787"/>
                  </a:lnTo>
                  <a:lnTo>
                    <a:pt x="1624" y="1584"/>
                  </a:lnTo>
                  <a:lnTo>
                    <a:pt x="1827" y="1381"/>
                  </a:lnTo>
                  <a:lnTo>
                    <a:pt x="1990" y="1178"/>
                  </a:lnTo>
                  <a:lnTo>
                    <a:pt x="2152" y="975"/>
                  </a:lnTo>
                  <a:lnTo>
                    <a:pt x="2233" y="731"/>
                  </a:lnTo>
                  <a:lnTo>
                    <a:pt x="2355" y="569"/>
                  </a:lnTo>
                  <a:lnTo>
                    <a:pt x="2396" y="366"/>
                  </a:lnTo>
                  <a:lnTo>
                    <a:pt x="2396" y="203"/>
                  </a:lnTo>
                  <a:lnTo>
                    <a:pt x="2355" y="41"/>
                  </a:lnTo>
                  <a:lnTo>
                    <a:pt x="223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77;p45">
              <a:extLst>
                <a:ext uri="{FF2B5EF4-FFF2-40B4-BE49-F238E27FC236}">
                  <a16:creationId xmlns:a16="http://schemas.microsoft.com/office/drawing/2014/main" id="{DCDBA9F2-0085-4216-8E8C-B1845F47890B}"/>
                </a:ext>
              </a:extLst>
            </p:cNvPr>
            <p:cNvSpPr/>
            <p:nvPr/>
          </p:nvSpPr>
          <p:spPr>
            <a:xfrm rot="-1943498">
              <a:off x="-363389" y="1428324"/>
              <a:ext cx="121492" cy="61656"/>
            </a:xfrm>
            <a:custGeom>
              <a:avLst/>
              <a:gdLst/>
              <a:ahLst/>
              <a:cxnLst/>
              <a:rect l="l" t="t" r="r" b="b"/>
              <a:pathLst>
                <a:path w="2802" h="1422" extrusionOk="0">
                  <a:moveTo>
                    <a:pt x="1665" y="1"/>
                  </a:moveTo>
                  <a:lnTo>
                    <a:pt x="1543" y="41"/>
                  </a:lnTo>
                  <a:lnTo>
                    <a:pt x="1259" y="41"/>
                  </a:lnTo>
                  <a:lnTo>
                    <a:pt x="1137" y="82"/>
                  </a:lnTo>
                  <a:lnTo>
                    <a:pt x="1016" y="122"/>
                  </a:lnTo>
                  <a:lnTo>
                    <a:pt x="894" y="122"/>
                  </a:lnTo>
                  <a:lnTo>
                    <a:pt x="772" y="163"/>
                  </a:lnTo>
                  <a:lnTo>
                    <a:pt x="650" y="244"/>
                  </a:lnTo>
                  <a:lnTo>
                    <a:pt x="569" y="285"/>
                  </a:lnTo>
                  <a:lnTo>
                    <a:pt x="447" y="366"/>
                  </a:lnTo>
                  <a:lnTo>
                    <a:pt x="244" y="447"/>
                  </a:lnTo>
                  <a:lnTo>
                    <a:pt x="122" y="569"/>
                  </a:lnTo>
                  <a:lnTo>
                    <a:pt x="1" y="731"/>
                  </a:lnTo>
                  <a:lnTo>
                    <a:pt x="1" y="812"/>
                  </a:lnTo>
                  <a:lnTo>
                    <a:pt x="1" y="934"/>
                  </a:lnTo>
                  <a:lnTo>
                    <a:pt x="41" y="1056"/>
                  </a:lnTo>
                  <a:lnTo>
                    <a:pt x="163" y="1178"/>
                  </a:lnTo>
                  <a:lnTo>
                    <a:pt x="285" y="1259"/>
                  </a:lnTo>
                  <a:lnTo>
                    <a:pt x="407" y="1300"/>
                  </a:lnTo>
                  <a:lnTo>
                    <a:pt x="447" y="1300"/>
                  </a:lnTo>
                  <a:lnTo>
                    <a:pt x="528" y="1340"/>
                  </a:lnTo>
                  <a:lnTo>
                    <a:pt x="610" y="1381"/>
                  </a:lnTo>
                  <a:lnTo>
                    <a:pt x="934" y="1381"/>
                  </a:lnTo>
                  <a:lnTo>
                    <a:pt x="1016" y="1421"/>
                  </a:lnTo>
                  <a:lnTo>
                    <a:pt x="1137" y="1381"/>
                  </a:lnTo>
                  <a:lnTo>
                    <a:pt x="1462" y="1381"/>
                  </a:lnTo>
                  <a:lnTo>
                    <a:pt x="1787" y="1300"/>
                  </a:lnTo>
                  <a:lnTo>
                    <a:pt x="2112" y="1178"/>
                  </a:lnTo>
                  <a:lnTo>
                    <a:pt x="2396" y="1056"/>
                  </a:lnTo>
                  <a:lnTo>
                    <a:pt x="2599" y="853"/>
                  </a:lnTo>
                  <a:lnTo>
                    <a:pt x="2761" y="650"/>
                  </a:lnTo>
                  <a:lnTo>
                    <a:pt x="2802" y="609"/>
                  </a:lnTo>
                  <a:lnTo>
                    <a:pt x="2802" y="569"/>
                  </a:lnTo>
                  <a:lnTo>
                    <a:pt x="2761" y="488"/>
                  </a:lnTo>
                  <a:lnTo>
                    <a:pt x="2761" y="447"/>
                  </a:lnTo>
                  <a:lnTo>
                    <a:pt x="2721" y="366"/>
                  </a:lnTo>
                  <a:lnTo>
                    <a:pt x="2599" y="244"/>
                  </a:lnTo>
                  <a:lnTo>
                    <a:pt x="2477" y="163"/>
                  </a:lnTo>
                  <a:lnTo>
                    <a:pt x="2193" y="82"/>
                  </a:lnTo>
                  <a:lnTo>
                    <a:pt x="2071" y="41"/>
                  </a:lnTo>
                  <a:lnTo>
                    <a:pt x="1787" y="41"/>
                  </a:lnTo>
                  <a:lnTo>
                    <a:pt x="166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78;p45">
              <a:extLst>
                <a:ext uri="{FF2B5EF4-FFF2-40B4-BE49-F238E27FC236}">
                  <a16:creationId xmlns:a16="http://schemas.microsoft.com/office/drawing/2014/main" id="{EEF4011D-D333-45F5-98B3-5DA24D08CF04}"/>
                </a:ext>
              </a:extLst>
            </p:cNvPr>
            <p:cNvSpPr/>
            <p:nvPr/>
          </p:nvSpPr>
          <p:spPr>
            <a:xfrm rot="-1943498">
              <a:off x="-358316" y="1439668"/>
              <a:ext cx="117979" cy="49342"/>
            </a:xfrm>
            <a:custGeom>
              <a:avLst/>
              <a:gdLst/>
              <a:ahLst/>
              <a:cxnLst/>
              <a:rect l="l" t="t" r="r" b="b"/>
              <a:pathLst>
                <a:path w="2721" h="1138" extrusionOk="0">
                  <a:moveTo>
                    <a:pt x="1746" y="1"/>
                  </a:moveTo>
                  <a:lnTo>
                    <a:pt x="1259" y="41"/>
                  </a:lnTo>
                  <a:lnTo>
                    <a:pt x="812" y="163"/>
                  </a:lnTo>
                  <a:lnTo>
                    <a:pt x="406" y="325"/>
                  </a:lnTo>
                  <a:lnTo>
                    <a:pt x="284" y="447"/>
                  </a:lnTo>
                  <a:lnTo>
                    <a:pt x="163" y="528"/>
                  </a:lnTo>
                  <a:lnTo>
                    <a:pt x="41" y="650"/>
                  </a:lnTo>
                  <a:lnTo>
                    <a:pt x="0" y="772"/>
                  </a:lnTo>
                  <a:lnTo>
                    <a:pt x="81" y="853"/>
                  </a:lnTo>
                  <a:lnTo>
                    <a:pt x="203" y="934"/>
                  </a:lnTo>
                  <a:lnTo>
                    <a:pt x="366" y="1016"/>
                  </a:lnTo>
                  <a:lnTo>
                    <a:pt x="528" y="1056"/>
                  </a:lnTo>
                  <a:lnTo>
                    <a:pt x="975" y="1137"/>
                  </a:lnTo>
                  <a:lnTo>
                    <a:pt x="1421" y="1097"/>
                  </a:lnTo>
                  <a:lnTo>
                    <a:pt x="1908" y="975"/>
                  </a:lnTo>
                  <a:lnTo>
                    <a:pt x="2314" y="813"/>
                  </a:lnTo>
                  <a:lnTo>
                    <a:pt x="2436" y="691"/>
                  </a:lnTo>
                  <a:lnTo>
                    <a:pt x="2558" y="569"/>
                  </a:lnTo>
                  <a:lnTo>
                    <a:pt x="2680" y="488"/>
                  </a:lnTo>
                  <a:lnTo>
                    <a:pt x="2720" y="366"/>
                  </a:lnTo>
                  <a:lnTo>
                    <a:pt x="2639" y="244"/>
                  </a:lnTo>
                  <a:lnTo>
                    <a:pt x="2517" y="163"/>
                  </a:lnTo>
                  <a:lnTo>
                    <a:pt x="2355" y="122"/>
                  </a:lnTo>
                  <a:lnTo>
                    <a:pt x="2192" y="41"/>
                  </a:lnTo>
                  <a:lnTo>
                    <a:pt x="174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79;p45">
              <a:extLst>
                <a:ext uri="{FF2B5EF4-FFF2-40B4-BE49-F238E27FC236}">
                  <a16:creationId xmlns:a16="http://schemas.microsoft.com/office/drawing/2014/main" id="{AC086316-C320-4620-8B4F-DAFE7C55DB8B}"/>
                </a:ext>
              </a:extLst>
            </p:cNvPr>
            <p:cNvSpPr/>
            <p:nvPr/>
          </p:nvSpPr>
          <p:spPr>
            <a:xfrm rot="-1943498">
              <a:off x="-498683" y="1926054"/>
              <a:ext cx="146119" cy="137318"/>
            </a:xfrm>
            <a:custGeom>
              <a:avLst/>
              <a:gdLst/>
              <a:ahLst/>
              <a:cxnLst/>
              <a:rect l="l" t="t" r="r" b="b"/>
              <a:pathLst>
                <a:path w="3370" h="3167" extrusionOk="0">
                  <a:moveTo>
                    <a:pt x="2598" y="0"/>
                  </a:moveTo>
                  <a:lnTo>
                    <a:pt x="2355" y="82"/>
                  </a:lnTo>
                  <a:lnTo>
                    <a:pt x="2152" y="122"/>
                  </a:lnTo>
                  <a:lnTo>
                    <a:pt x="2071" y="163"/>
                  </a:lnTo>
                  <a:lnTo>
                    <a:pt x="1990" y="203"/>
                  </a:lnTo>
                  <a:lnTo>
                    <a:pt x="1868" y="285"/>
                  </a:lnTo>
                  <a:lnTo>
                    <a:pt x="1624" y="447"/>
                  </a:lnTo>
                  <a:lnTo>
                    <a:pt x="1462" y="528"/>
                  </a:lnTo>
                  <a:lnTo>
                    <a:pt x="1340" y="609"/>
                  </a:lnTo>
                  <a:lnTo>
                    <a:pt x="1259" y="690"/>
                  </a:lnTo>
                  <a:lnTo>
                    <a:pt x="1137" y="772"/>
                  </a:lnTo>
                  <a:lnTo>
                    <a:pt x="1015" y="853"/>
                  </a:lnTo>
                  <a:lnTo>
                    <a:pt x="853" y="1015"/>
                  </a:lnTo>
                  <a:lnTo>
                    <a:pt x="731" y="1178"/>
                  </a:lnTo>
                  <a:lnTo>
                    <a:pt x="609" y="1259"/>
                  </a:lnTo>
                  <a:lnTo>
                    <a:pt x="528" y="1462"/>
                  </a:lnTo>
                  <a:lnTo>
                    <a:pt x="406" y="1624"/>
                  </a:lnTo>
                  <a:lnTo>
                    <a:pt x="325" y="1746"/>
                  </a:lnTo>
                  <a:lnTo>
                    <a:pt x="244" y="1949"/>
                  </a:lnTo>
                  <a:lnTo>
                    <a:pt x="82" y="2192"/>
                  </a:lnTo>
                  <a:lnTo>
                    <a:pt x="41" y="2355"/>
                  </a:lnTo>
                  <a:lnTo>
                    <a:pt x="0" y="2477"/>
                  </a:lnTo>
                  <a:lnTo>
                    <a:pt x="0" y="2639"/>
                  </a:lnTo>
                  <a:lnTo>
                    <a:pt x="41" y="2761"/>
                  </a:lnTo>
                  <a:lnTo>
                    <a:pt x="82" y="2883"/>
                  </a:lnTo>
                  <a:lnTo>
                    <a:pt x="163" y="3004"/>
                  </a:lnTo>
                  <a:lnTo>
                    <a:pt x="244" y="3086"/>
                  </a:lnTo>
                  <a:lnTo>
                    <a:pt x="366" y="3126"/>
                  </a:lnTo>
                  <a:lnTo>
                    <a:pt x="569" y="3167"/>
                  </a:lnTo>
                  <a:lnTo>
                    <a:pt x="853" y="3167"/>
                  </a:lnTo>
                  <a:lnTo>
                    <a:pt x="975" y="3126"/>
                  </a:lnTo>
                  <a:lnTo>
                    <a:pt x="1056" y="3086"/>
                  </a:lnTo>
                  <a:lnTo>
                    <a:pt x="1137" y="3045"/>
                  </a:lnTo>
                  <a:lnTo>
                    <a:pt x="1299" y="3045"/>
                  </a:lnTo>
                  <a:lnTo>
                    <a:pt x="1462" y="2964"/>
                  </a:lnTo>
                  <a:lnTo>
                    <a:pt x="1543" y="2883"/>
                  </a:lnTo>
                  <a:lnTo>
                    <a:pt x="1624" y="2842"/>
                  </a:lnTo>
                  <a:lnTo>
                    <a:pt x="1705" y="2842"/>
                  </a:lnTo>
                  <a:lnTo>
                    <a:pt x="1787" y="2761"/>
                  </a:lnTo>
                  <a:lnTo>
                    <a:pt x="1990" y="2639"/>
                  </a:lnTo>
                  <a:lnTo>
                    <a:pt x="2355" y="2314"/>
                  </a:lnTo>
                  <a:lnTo>
                    <a:pt x="2720" y="1990"/>
                  </a:lnTo>
                  <a:lnTo>
                    <a:pt x="3004" y="1584"/>
                  </a:lnTo>
                  <a:lnTo>
                    <a:pt x="3248" y="1137"/>
                  </a:lnTo>
                  <a:lnTo>
                    <a:pt x="3289" y="975"/>
                  </a:lnTo>
                  <a:lnTo>
                    <a:pt x="3370" y="772"/>
                  </a:lnTo>
                  <a:lnTo>
                    <a:pt x="3370" y="569"/>
                  </a:lnTo>
                  <a:lnTo>
                    <a:pt x="3370" y="366"/>
                  </a:lnTo>
                  <a:lnTo>
                    <a:pt x="3329" y="285"/>
                  </a:lnTo>
                  <a:lnTo>
                    <a:pt x="3289" y="244"/>
                  </a:lnTo>
                  <a:lnTo>
                    <a:pt x="3207" y="203"/>
                  </a:lnTo>
                  <a:lnTo>
                    <a:pt x="3207" y="122"/>
                  </a:lnTo>
                  <a:lnTo>
                    <a:pt x="3126" y="82"/>
                  </a:lnTo>
                  <a:lnTo>
                    <a:pt x="3086" y="41"/>
                  </a:lnTo>
                  <a:lnTo>
                    <a:pt x="284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980;p45">
              <a:extLst>
                <a:ext uri="{FF2B5EF4-FFF2-40B4-BE49-F238E27FC236}">
                  <a16:creationId xmlns:a16="http://schemas.microsoft.com/office/drawing/2014/main" id="{B05E1AC3-9863-4B30-A319-A5A4F61A50D4}"/>
                </a:ext>
              </a:extLst>
            </p:cNvPr>
            <p:cNvSpPr/>
            <p:nvPr/>
          </p:nvSpPr>
          <p:spPr>
            <a:xfrm rot="-1943498">
              <a:off x="-483552" y="1935751"/>
              <a:ext cx="133805" cy="123226"/>
            </a:xfrm>
            <a:custGeom>
              <a:avLst/>
              <a:gdLst/>
              <a:ahLst/>
              <a:cxnLst/>
              <a:rect l="l" t="t" r="r" b="b"/>
              <a:pathLst>
                <a:path w="3086" h="2842" extrusionOk="0">
                  <a:moveTo>
                    <a:pt x="2639" y="0"/>
                  </a:moveTo>
                  <a:lnTo>
                    <a:pt x="2396" y="41"/>
                  </a:lnTo>
                  <a:lnTo>
                    <a:pt x="2152" y="122"/>
                  </a:lnTo>
                  <a:lnTo>
                    <a:pt x="1868" y="244"/>
                  </a:lnTo>
                  <a:lnTo>
                    <a:pt x="1584" y="406"/>
                  </a:lnTo>
                  <a:lnTo>
                    <a:pt x="1300" y="609"/>
                  </a:lnTo>
                  <a:lnTo>
                    <a:pt x="1015" y="853"/>
                  </a:lnTo>
                  <a:lnTo>
                    <a:pt x="772" y="1096"/>
                  </a:lnTo>
                  <a:lnTo>
                    <a:pt x="528" y="1380"/>
                  </a:lnTo>
                  <a:lnTo>
                    <a:pt x="366" y="1665"/>
                  </a:lnTo>
                  <a:lnTo>
                    <a:pt x="203" y="1908"/>
                  </a:lnTo>
                  <a:lnTo>
                    <a:pt x="82" y="2152"/>
                  </a:lnTo>
                  <a:lnTo>
                    <a:pt x="41" y="2395"/>
                  </a:lnTo>
                  <a:lnTo>
                    <a:pt x="0" y="2639"/>
                  </a:lnTo>
                  <a:lnTo>
                    <a:pt x="41" y="2801"/>
                  </a:lnTo>
                  <a:lnTo>
                    <a:pt x="244" y="2842"/>
                  </a:lnTo>
                  <a:lnTo>
                    <a:pt x="447" y="2842"/>
                  </a:lnTo>
                  <a:lnTo>
                    <a:pt x="691" y="2801"/>
                  </a:lnTo>
                  <a:lnTo>
                    <a:pt x="975" y="2720"/>
                  </a:lnTo>
                  <a:lnTo>
                    <a:pt x="1218" y="2598"/>
                  </a:lnTo>
                  <a:lnTo>
                    <a:pt x="1503" y="2436"/>
                  </a:lnTo>
                  <a:lnTo>
                    <a:pt x="1787" y="2233"/>
                  </a:lnTo>
                  <a:lnTo>
                    <a:pt x="2071" y="1989"/>
                  </a:lnTo>
                  <a:lnTo>
                    <a:pt x="2355" y="1746"/>
                  </a:lnTo>
                  <a:lnTo>
                    <a:pt x="2558" y="1462"/>
                  </a:lnTo>
                  <a:lnTo>
                    <a:pt x="2761" y="1218"/>
                  </a:lnTo>
                  <a:lnTo>
                    <a:pt x="2883" y="934"/>
                  </a:lnTo>
                  <a:lnTo>
                    <a:pt x="3005" y="690"/>
                  </a:lnTo>
                  <a:lnTo>
                    <a:pt x="3086" y="447"/>
                  </a:lnTo>
                  <a:lnTo>
                    <a:pt x="3086" y="244"/>
                  </a:lnTo>
                  <a:lnTo>
                    <a:pt x="3045" y="41"/>
                  </a:lnTo>
                  <a:lnTo>
                    <a:pt x="288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981;p45">
              <a:extLst>
                <a:ext uri="{FF2B5EF4-FFF2-40B4-BE49-F238E27FC236}">
                  <a16:creationId xmlns:a16="http://schemas.microsoft.com/office/drawing/2014/main" id="{89BB7A72-3A52-45E2-85F3-83BD34EFAEA1}"/>
                </a:ext>
              </a:extLst>
            </p:cNvPr>
            <p:cNvSpPr/>
            <p:nvPr/>
          </p:nvSpPr>
          <p:spPr>
            <a:xfrm rot="-1943498">
              <a:off x="-83428" y="2476205"/>
              <a:ext cx="109178" cy="153187"/>
            </a:xfrm>
            <a:custGeom>
              <a:avLst/>
              <a:gdLst/>
              <a:ahLst/>
              <a:cxnLst/>
              <a:rect l="l" t="t" r="r" b="b"/>
              <a:pathLst>
                <a:path w="2518" h="3533" extrusionOk="0">
                  <a:moveTo>
                    <a:pt x="407" y="1"/>
                  </a:moveTo>
                  <a:lnTo>
                    <a:pt x="366" y="41"/>
                  </a:lnTo>
                  <a:lnTo>
                    <a:pt x="326" y="123"/>
                  </a:lnTo>
                  <a:lnTo>
                    <a:pt x="244" y="123"/>
                  </a:lnTo>
                  <a:lnTo>
                    <a:pt x="204" y="163"/>
                  </a:lnTo>
                  <a:lnTo>
                    <a:pt x="123" y="204"/>
                  </a:lnTo>
                  <a:lnTo>
                    <a:pt x="41" y="407"/>
                  </a:lnTo>
                  <a:lnTo>
                    <a:pt x="1" y="650"/>
                  </a:lnTo>
                  <a:lnTo>
                    <a:pt x="1" y="853"/>
                  </a:lnTo>
                  <a:lnTo>
                    <a:pt x="41" y="1056"/>
                  </a:lnTo>
                  <a:lnTo>
                    <a:pt x="41" y="1219"/>
                  </a:lnTo>
                  <a:lnTo>
                    <a:pt x="123" y="1341"/>
                  </a:lnTo>
                  <a:lnTo>
                    <a:pt x="204" y="1584"/>
                  </a:lnTo>
                  <a:lnTo>
                    <a:pt x="244" y="1787"/>
                  </a:lnTo>
                  <a:lnTo>
                    <a:pt x="285" y="1868"/>
                  </a:lnTo>
                  <a:lnTo>
                    <a:pt x="366" y="1990"/>
                  </a:lnTo>
                  <a:lnTo>
                    <a:pt x="407" y="2112"/>
                  </a:lnTo>
                  <a:lnTo>
                    <a:pt x="447" y="2234"/>
                  </a:lnTo>
                  <a:lnTo>
                    <a:pt x="569" y="2396"/>
                  </a:lnTo>
                  <a:lnTo>
                    <a:pt x="691" y="2558"/>
                  </a:lnTo>
                  <a:lnTo>
                    <a:pt x="732" y="2680"/>
                  </a:lnTo>
                  <a:lnTo>
                    <a:pt x="894" y="2843"/>
                  </a:lnTo>
                  <a:lnTo>
                    <a:pt x="1016" y="2964"/>
                  </a:lnTo>
                  <a:lnTo>
                    <a:pt x="1097" y="3046"/>
                  </a:lnTo>
                  <a:lnTo>
                    <a:pt x="1300" y="3167"/>
                  </a:lnTo>
                  <a:lnTo>
                    <a:pt x="1462" y="3370"/>
                  </a:lnTo>
                  <a:lnTo>
                    <a:pt x="1584" y="3451"/>
                  </a:lnTo>
                  <a:lnTo>
                    <a:pt x="1706" y="3492"/>
                  </a:lnTo>
                  <a:lnTo>
                    <a:pt x="1828" y="3533"/>
                  </a:lnTo>
                  <a:lnTo>
                    <a:pt x="2112" y="3533"/>
                  </a:lnTo>
                  <a:lnTo>
                    <a:pt x="2234" y="3451"/>
                  </a:lnTo>
                  <a:lnTo>
                    <a:pt x="2315" y="3411"/>
                  </a:lnTo>
                  <a:lnTo>
                    <a:pt x="2396" y="3330"/>
                  </a:lnTo>
                  <a:lnTo>
                    <a:pt x="2437" y="3127"/>
                  </a:lnTo>
                  <a:lnTo>
                    <a:pt x="2518" y="2964"/>
                  </a:lnTo>
                  <a:lnTo>
                    <a:pt x="2518" y="2761"/>
                  </a:lnTo>
                  <a:lnTo>
                    <a:pt x="2477" y="2680"/>
                  </a:lnTo>
                  <a:lnTo>
                    <a:pt x="2477" y="2558"/>
                  </a:lnTo>
                  <a:lnTo>
                    <a:pt x="2477" y="2437"/>
                  </a:lnTo>
                  <a:lnTo>
                    <a:pt x="2437" y="2274"/>
                  </a:lnTo>
                  <a:lnTo>
                    <a:pt x="2396" y="2193"/>
                  </a:lnTo>
                  <a:lnTo>
                    <a:pt x="2396" y="2112"/>
                  </a:lnTo>
                  <a:lnTo>
                    <a:pt x="2396" y="2031"/>
                  </a:lnTo>
                  <a:lnTo>
                    <a:pt x="2355" y="1909"/>
                  </a:lnTo>
                  <a:lnTo>
                    <a:pt x="2274" y="1746"/>
                  </a:lnTo>
                  <a:lnTo>
                    <a:pt x="2071" y="1341"/>
                  </a:lnTo>
                  <a:lnTo>
                    <a:pt x="1828" y="935"/>
                  </a:lnTo>
                  <a:lnTo>
                    <a:pt x="1503" y="610"/>
                  </a:lnTo>
                  <a:lnTo>
                    <a:pt x="1178" y="285"/>
                  </a:lnTo>
                  <a:lnTo>
                    <a:pt x="853" y="82"/>
                  </a:lnTo>
                  <a:lnTo>
                    <a:pt x="650" y="41"/>
                  </a:lnTo>
                  <a:lnTo>
                    <a:pt x="488"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82;p45">
              <a:extLst>
                <a:ext uri="{FF2B5EF4-FFF2-40B4-BE49-F238E27FC236}">
                  <a16:creationId xmlns:a16="http://schemas.microsoft.com/office/drawing/2014/main" id="{CB341460-AA83-411D-BE8F-B76D9936B714}"/>
                </a:ext>
              </a:extLst>
            </p:cNvPr>
            <p:cNvSpPr/>
            <p:nvPr/>
          </p:nvSpPr>
          <p:spPr>
            <a:xfrm rot="-1943498">
              <a:off x="-72314" y="2474755"/>
              <a:ext cx="95086" cy="142607"/>
            </a:xfrm>
            <a:custGeom>
              <a:avLst/>
              <a:gdLst/>
              <a:ahLst/>
              <a:cxnLst/>
              <a:rect l="l" t="t" r="r" b="b"/>
              <a:pathLst>
                <a:path w="2193" h="3289" extrusionOk="0">
                  <a:moveTo>
                    <a:pt x="163" y="0"/>
                  </a:moveTo>
                  <a:lnTo>
                    <a:pt x="82" y="163"/>
                  </a:lnTo>
                  <a:lnTo>
                    <a:pt x="41" y="366"/>
                  </a:lnTo>
                  <a:lnTo>
                    <a:pt x="1" y="569"/>
                  </a:lnTo>
                  <a:lnTo>
                    <a:pt x="41" y="853"/>
                  </a:lnTo>
                  <a:lnTo>
                    <a:pt x="82" y="1097"/>
                  </a:lnTo>
                  <a:lnTo>
                    <a:pt x="204" y="1421"/>
                  </a:lnTo>
                  <a:lnTo>
                    <a:pt x="325" y="1705"/>
                  </a:lnTo>
                  <a:lnTo>
                    <a:pt x="488" y="1990"/>
                  </a:lnTo>
                  <a:lnTo>
                    <a:pt x="650" y="2314"/>
                  </a:lnTo>
                  <a:lnTo>
                    <a:pt x="853" y="2558"/>
                  </a:lnTo>
                  <a:lnTo>
                    <a:pt x="1056" y="2802"/>
                  </a:lnTo>
                  <a:lnTo>
                    <a:pt x="1259" y="2964"/>
                  </a:lnTo>
                  <a:lnTo>
                    <a:pt x="1462" y="3126"/>
                  </a:lnTo>
                  <a:lnTo>
                    <a:pt x="1665" y="3208"/>
                  </a:lnTo>
                  <a:lnTo>
                    <a:pt x="1868" y="3289"/>
                  </a:lnTo>
                  <a:lnTo>
                    <a:pt x="2030" y="3289"/>
                  </a:lnTo>
                  <a:lnTo>
                    <a:pt x="2112" y="3126"/>
                  </a:lnTo>
                  <a:lnTo>
                    <a:pt x="2193" y="2923"/>
                  </a:lnTo>
                  <a:lnTo>
                    <a:pt x="2193" y="2720"/>
                  </a:lnTo>
                  <a:lnTo>
                    <a:pt x="2152" y="2436"/>
                  </a:lnTo>
                  <a:lnTo>
                    <a:pt x="2112" y="2193"/>
                  </a:lnTo>
                  <a:lnTo>
                    <a:pt x="2030" y="1868"/>
                  </a:lnTo>
                  <a:lnTo>
                    <a:pt x="1909" y="1584"/>
                  </a:lnTo>
                  <a:lnTo>
                    <a:pt x="1746" y="1300"/>
                  </a:lnTo>
                  <a:lnTo>
                    <a:pt x="1543" y="975"/>
                  </a:lnTo>
                  <a:lnTo>
                    <a:pt x="1340" y="731"/>
                  </a:lnTo>
                  <a:lnTo>
                    <a:pt x="1137" y="488"/>
                  </a:lnTo>
                  <a:lnTo>
                    <a:pt x="934" y="325"/>
                  </a:lnTo>
                  <a:lnTo>
                    <a:pt x="731" y="163"/>
                  </a:lnTo>
                  <a:lnTo>
                    <a:pt x="528" y="82"/>
                  </a:lnTo>
                  <a:lnTo>
                    <a:pt x="32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83;p45">
              <a:extLst>
                <a:ext uri="{FF2B5EF4-FFF2-40B4-BE49-F238E27FC236}">
                  <a16:creationId xmlns:a16="http://schemas.microsoft.com/office/drawing/2014/main" id="{FD9B17E4-5EA7-496B-AFAB-2FE1AD952422}"/>
                </a:ext>
              </a:extLst>
            </p:cNvPr>
            <p:cNvSpPr/>
            <p:nvPr/>
          </p:nvSpPr>
          <p:spPr>
            <a:xfrm rot="-1943498">
              <a:off x="451161" y="2411585"/>
              <a:ext cx="165501" cy="91574"/>
            </a:xfrm>
            <a:custGeom>
              <a:avLst/>
              <a:gdLst/>
              <a:ahLst/>
              <a:cxnLst/>
              <a:rect l="l" t="t" r="r" b="b"/>
              <a:pathLst>
                <a:path w="3817" h="2112" extrusionOk="0">
                  <a:moveTo>
                    <a:pt x="2314" y="1"/>
                  </a:moveTo>
                  <a:lnTo>
                    <a:pt x="2111" y="42"/>
                  </a:lnTo>
                  <a:lnTo>
                    <a:pt x="1665" y="163"/>
                  </a:lnTo>
                  <a:lnTo>
                    <a:pt x="1218" y="285"/>
                  </a:lnTo>
                  <a:lnTo>
                    <a:pt x="812" y="488"/>
                  </a:lnTo>
                  <a:lnTo>
                    <a:pt x="447" y="772"/>
                  </a:lnTo>
                  <a:lnTo>
                    <a:pt x="163" y="1056"/>
                  </a:lnTo>
                  <a:lnTo>
                    <a:pt x="81" y="1219"/>
                  </a:lnTo>
                  <a:lnTo>
                    <a:pt x="0" y="1381"/>
                  </a:lnTo>
                  <a:lnTo>
                    <a:pt x="0" y="1462"/>
                  </a:lnTo>
                  <a:lnTo>
                    <a:pt x="0" y="1503"/>
                  </a:lnTo>
                  <a:lnTo>
                    <a:pt x="41" y="1584"/>
                  </a:lnTo>
                  <a:lnTo>
                    <a:pt x="41" y="1665"/>
                  </a:lnTo>
                  <a:lnTo>
                    <a:pt x="81" y="1706"/>
                  </a:lnTo>
                  <a:lnTo>
                    <a:pt x="122" y="1787"/>
                  </a:lnTo>
                  <a:lnTo>
                    <a:pt x="325" y="1909"/>
                  </a:lnTo>
                  <a:lnTo>
                    <a:pt x="528" y="1990"/>
                  </a:lnTo>
                  <a:lnTo>
                    <a:pt x="731" y="2031"/>
                  </a:lnTo>
                  <a:lnTo>
                    <a:pt x="934" y="2071"/>
                  </a:lnTo>
                  <a:lnTo>
                    <a:pt x="1096" y="2112"/>
                  </a:lnTo>
                  <a:lnTo>
                    <a:pt x="1218" y="2071"/>
                  </a:lnTo>
                  <a:lnTo>
                    <a:pt x="1502" y="2031"/>
                  </a:lnTo>
                  <a:lnTo>
                    <a:pt x="1665" y="2031"/>
                  </a:lnTo>
                  <a:lnTo>
                    <a:pt x="1786" y="1990"/>
                  </a:lnTo>
                  <a:lnTo>
                    <a:pt x="1908" y="1950"/>
                  </a:lnTo>
                  <a:lnTo>
                    <a:pt x="2071" y="1950"/>
                  </a:lnTo>
                  <a:lnTo>
                    <a:pt x="2192" y="1909"/>
                  </a:lnTo>
                  <a:lnTo>
                    <a:pt x="2355" y="1868"/>
                  </a:lnTo>
                  <a:lnTo>
                    <a:pt x="2558" y="1787"/>
                  </a:lnTo>
                  <a:lnTo>
                    <a:pt x="2680" y="1747"/>
                  </a:lnTo>
                  <a:lnTo>
                    <a:pt x="2842" y="1665"/>
                  </a:lnTo>
                  <a:lnTo>
                    <a:pt x="3004" y="1544"/>
                  </a:lnTo>
                  <a:lnTo>
                    <a:pt x="3126" y="1462"/>
                  </a:lnTo>
                  <a:lnTo>
                    <a:pt x="3288" y="1300"/>
                  </a:lnTo>
                  <a:lnTo>
                    <a:pt x="3532" y="1178"/>
                  </a:lnTo>
                  <a:lnTo>
                    <a:pt x="3613" y="1097"/>
                  </a:lnTo>
                  <a:lnTo>
                    <a:pt x="3694" y="975"/>
                  </a:lnTo>
                  <a:lnTo>
                    <a:pt x="3776" y="853"/>
                  </a:lnTo>
                  <a:lnTo>
                    <a:pt x="3816" y="732"/>
                  </a:lnTo>
                  <a:lnTo>
                    <a:pt x="3816" y="610"/>
                  </a:lnTo>
                  <a:lnTo>
                    <a:pt x="3776" y="488"/>
                  </a:lnTo>
                  <a:lnTo>
                    <a:pt x="3735" y="366"/>
                  </a:lnTo>
                  <a:lnTo>
                    <a:pt x="3654" y="285"/>
                  </a:lnTo>
                  <a:lnTo>
                    <a:pt x="3532" y="163"/>
                  </a:lnTo>
                  <a:lnTo>
                    <a:pt x="3329" y="82"/>
                  </a:lnTo>
                  <a:lnTo>
                    <a:pt x="3167" y="42"/>
                  </a:lnTo>
                  <a:lnTo>
                    <a:pt x="3085" y="42"/>
                  </a:lnTo>
                  <a:lnTo>
                    <a:pt x="296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84;p45">
              <a:extLst>
                <a:ext uri="{FF2B5EF4-FFF2-40B4-BE49-F238E27FC236}">
                  <a16:creationId xmlns:a16="http://schemas.microsoft.com/office/drawing/2014/main" id="{B0295E9A-B234-47F5-A48A-DB36B2DF6E93}"/>
                </a:ext>
              </a:extLst>
            </p:cNvPr>
            <p:cNvSpPr/>
            <p:nvPr/>
          </p:nvSpPr>
          <p:spPr>
            <a:xfrm rot="-1943498">
              <a:off x="448457" y="2413907"/>
              <a:ext cx="158477" cy="73970"/>
            </a:xfrm>
            <a:custGeom>
              <a:avLst/>
              <a:gdLst/>
              <a:ahLst/>
              <a:cxnLst/>
              <a:rect l="l" t="t" r="r" b="b"/>
              <a:pathLst>
                <a:path w="3655" h="1706" extrusionOk="0">
                  <a:moveTo>
                    <a:pt x="2274" y="1"/>
                  </a:moveTo>
                  <a:lnTo>
                    <a:pt x="1949" y="42"/>
                  </a:lnTo>
                  <a:lnTo>
                    <a:pt x="1625" y="163"/>
                  </a:lnTo>
                  <a:lnTo>
                    <a:pt x="1300" y="245"/>
                  </a:lnTo>
                  <a:lnTo>
                    <a:pt x="975" y="407"/>
                  </a:lnTo>
                  <a:lnTo>
                    <a:pt x="732" y="529"/>
                  </a:lnTo>
                  <a:lnTo>
                    <a:pt x="488" y="691"/>
                  </a:lnTo>
                  <a:lnTo>
                    <a:pt x="285" y="853"/>
                  </a:lnTo>
                  <a:lnTo>
                    <a:pt x="123" y="1056"/>
                  </a:lnTo>
                  <a:lnTo>
                    <a:pt x="41" y="1219"/>
                  </a:lnTo>
                  <a:lnTo>
                    <a:pt x="1" y="1381"/>
                  </a:lnTo>
                  <a:lnTo>
                    <a:pt x="123" y="1503"/>
                  </a:lnTo>
                  <a:lnTo>
                    <a:pt x="326" y="1584"/>
                  </a:lnTo>
                  <a:lnTo>
                    <a:pt x="529" y="1665"/>
                  </a:lnTo>
                  <a:lnTo>
                    <a:pt x="772" y="1706"/>
                  </a:lnTo>
                  <a:lnTo>
                    <a:pt x="1056" y="1706"/>
                  </a:lnTo>
                  <a:lnTo>
                    <a:pt x="1381" y="1665"/>
                  </a:lnTo>
                  <a:lnTo>
                    <a:pt x="1706" y="1625"/>
                  </a:lnTo>
                  <a:lnTo>
                    <a:pt x="2031" y="1544"/>
                  </a:lnTo>
                  <a:lnTo>
                    <a:pt x="2355" y="1422"/>
                  </a:lnTo>
                  <a:lnTo>
                    <a:pt x="2640" y="1300"/>
                  </a:lnTo>
                  <a:lnTo>
                    <a:pt x="2924" y="1138"/>
                  </a:lnTo>
                  <a:lnTo>
                    <a:pt x="3167" y="975"/>
                  </a:lnTo>
                  <a:lnTo>
                    <a:pt x="3330" y="813"/>
                  </a:lnTo>
                  <a:lnTo>
                    <a:pt x="3492" y="651"/>
                  </a:lnTo>
                  <a:lnTo>
                    <a:pt x="3614" y="488"/>
                  </a:lnTo>
                  <a:lnTo>
                    <a:pt x="3654" y="285"/>
                  </a:lnTo>
                  <a:lnTo>
                    <a:pt x="3533" y="163"/>
                  </a:lnTo>
                  <a:lnTo>
                    <a:pt x="3330" y="82"/>
                  </a:lnTo>
                  <a:lnTo>
                    <a:pt x="3127" y="42"/>
                  </a:lnTo>
                  <a:lnTo>
                    <a:pt x="284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85;p45">
              <a:extLst>
                <a:ext uri="{FF2B5EF4-FFF2-40B4-BE49-F238E27FC236}">
                  <a16:creationId xmlns:a16="http://schemas.microsoft.com/office/drawing/2014/main" id="{1B1B89A9-82A8-444D-A068-B3F3DFABE3EE}"/>
                </a:ext>
              </a:extLst>
            </p:cNvPr>
            <p:cNvSpPr/>
            <p:nvPr/>
          </p:nvSpPr>
          <p:spPr>
            <a:xfrm rot="-1943498">
              <a:off x="680613" y="1832994"/>
              <a:ext cx="1778" cy="8845"/>
            </a:xfrm>
            <a:custGeom>
              <a:avLst/>
              <a:gdLst/>
              <a:ahLst/>
              <a:cxnLst/>
              <a:rect l="l" t="t" r="r" b="b"/>
              <a:pathLst>
                <a:path w="41" h="204" extrusionOk="0">
                  <a:moveTo>
                    <a:pt x="41" y="1"/>
                  </a:moveTo>
                  <a:lnTo>
                    <a:pt x="0" y="122"/>
                  </a:lnTo>
                  <a:lnTo>
                    <a:pt x="41" y="204"/>
                  </a:lnTo>
                  <a:lnTo>
                    <a:pt x="41" y="1"/>
                  </a:lnTo>
                  <a:close/>
                </a:path>
              </a:pathLst>
            </a:custGeom>
            <a:solidFill>
              <a:srgbClr val="88D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86;p45">
              <a:extLst>
                <a:ext uri="{FF2B5EF4-FFF2-40B4-BE49-F238E27FC236}">
                  <a16:creationId xmlns:a16="http://schemas.microsoft.com/office/drawing/2014/main" id="{A58491FE-B98E-40CE-83AA-28C3EE09220F}"/>
                </a:ext>
              </a:extLst>
            </p:cNvPr>
            <p:cNvSpPr/>
            <p:nvPr/>
          </p:nvSpPr>
          <p:spPr>
            <a:xfrm rot="-1943498">
              <a:off x="680613" y="1832994"/>
              <a:ext cx="1778" cy="8845"/>
            </a:xfrm>
            <a:custGeom>
              <a:avLst/>
              <a:gdLst/>
              <a:ahLst/>
              <a:cxnLst/>
              <a:rect l="l" t="t" r="r" b="b"/>
              <a:pathLst>
                <a:path w="41" h="204" fill="none" extrusionOk="0">
                  <a:moveTo>
                    <a:pt x="41" y="1"/>
                  </a:moveTo>
                  <a:lnTo>
                    <a:pt x="41" y="1"/>
                  </a:lnTo>
                  <a:lnTo>
                    <a:pt x="0" y="122"/>
                  </a:lnTo>
                  <a:lnTo>
                    <a:pt x="0" y="122"/>
                  </a:lnTo>
                  <a:lnTo>
                    <a:pt x="41" y="204"/>
                  </a:lnTo>
                  <a:lnTo>
                    <a:pt x="41" y="204"/>
                  </a:lnTo>
                  <a:lnTo>
                    <a:pt x="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87;p45">
              <a:extLst>
                <a:ext uri="{FF2B5EF4-FFF2-40B4-BE49-F238E27FC236}">
                  <a16:creationId xmlns:a16="http://schemas.microsoft.com/office/drawing/2014/main" id="{C6541107-3302-4C8D-A625-3B30ED986A8A}"/>
                </a:ext>
              </a:extLst>
            </p:cNvPr>
            <p:cNvSpPr/>
            <p:nvPr/>
          </p:nvSpPr>
          <p:spPr>
            <a:xfrm rot="-1943498">
              <a:off x="676212" y="1725704"/>
              <a:ext cx="91574" cy="163723"/>
            </a:xfrm>
            <a:custGeom>
              <a:avLst/>
              <a:gdLst/>
              <a:ahLst/>
              <a:cxnLst/>
              <a:rect l="l" t="t" r="r" b="b"/>
              <a:pathLst>
                <a:path w="2112" h="3776" extrusionOk="0">
                  <a:moveTo>
                    <a:pt x="1421" y="0"/>
                  </a:moveTo>
                  <a:lnTo>
                    <a:pt x="1259" y="82"/>
                  </a:lnTo>
                  <a:lnTo>
                    <a:pt x="1056" y="163"/>
                  </a:lnTo>
                  <a:lnTo>
                    <a:pt x="934" y="285"/>
                  </a:lnTo>
                  <a:lnTo>
                    <a:pt x="853" y="366"/>
                  </a:lnTo>
                  <a:lnTo>
                    <a:pt x="812" y="447"/>
                  </a:lnTo>
                  <a:lnTo>
                    <a:pt x="690" y="528"/>
                  </a:lnTo>
                  <a:lnTo>
                    <a:pt x="609" y="650"/>
                  </a:lnTo>
                  <a:lnTo>
                    <a:pt x="569" y="731"/>
                  </a:lnTo>
                  <a:lnTo>
                    <a:pt x="528" y="812"/>
                  </a:lnTo>
                  <a:lnTo>
                    <a:pt x="487" y="893"/>
                  </a:lnTo>
                  <a:lnTo>
                    <a:pt x="406" y="975"/>
                  </a:lnTo>
                  <a:lnTo>
                    <a:pt x="325" y="1178"/>
                  </a:lnTo>
                  <a:lnTo>
                    <a:pt x="163" y="1584"/>
                  </a:lnTo>
                  <a:lnTo>
                    <a:pt x="41" y="2030"/>
                  </a:lnTo>
                  <a:lnTo>
                    <a:pt x="0" y="2477"/>
                  </a:lnTo>
                  <a:lnTo>
                    <a:pt x="0" y="2964"/>
                  </a:lnTo>
                  <a:lnTo>
                    <a:pt x="81" y="3329"/>
                  </a:lnTo>
                  <a:lnTo>
                    <a:pt x="163" y="3492"/>
                  </a:lnTo>
                  <a:lnTo>
                    <a:pt x="284" y="3654"/>
                  </a:lnTo>
                  <a:lnTo>
                    <a:pt x="284" y="3694"/>
                  </a:lnTo>
                  <a:lnTo>
                    <a:pt x="366" y="3735"/>
                  </a:lnTo>
                  <a:lnTo>
                    <a:pt x="447" y="3735"/>
                  </a:lnTo>
                  <a:lnTo>
                    <a:pt x="487" y="3776"/>
                  </a:lnTo>
                  <a:lnTo>
                    <a:pt x="650" y="3776"/>
                  </a:lnTo>
                  <a:lnTo>
                    <a:pt x="853" y="3694"/>
                  </a:lnTo>
                  <a:lnTo>
                    <a:pt x="1056" y="3573"/>
                  </a:lnTo>
                  <a:lnTo>
                    <a:pt x="1218" y="3451"/>
                  </a:lnTo>
                  <a:lnTo>
                    <a:pt x="1340" y="3289"/>
                  </a:lnTo>
                  <a:lnTo>
                    <a:pt x="1462" y="3167"/>
                  </a:lnTo>
                  <a:lnTo>
                    <a:pt x="1502" y="3004"/>
                  </a:lnTo>
                  <a:lnTo>
                    <a:pt x="1624" y="2761"/>
                  </a:lnTo>
                  <a:lnTo>
                    <a:pt x="1746" y="2639"/>
                  </a:lnTo>
                  <a:lnTo>
                    <a:pt x="1786" y="2517"/>
                  </a:lnTo>
                  <a:lnTo>
                    <a:pt x="1827" y="2395"/>
                  </a:lnTo>
                  <a:lnTo>
                    <a:pt x="1868" y="2314"/>
                  </a:lnTo>
                  <a:lnTo>
                    <a:pt x="1908" y="2152"/>
                  </a:lnTo>
                  <a:lnTo>
                    <a:pt x="1989" y="1989"/>
                  </a:lnTo>
                  <a:lnTo>
                    <a:pt x="2030" y="1787"/>
                  </a:lnTo>
                  <a:lnTo>
                    <a:pt x="2071" y="1624"/>
                  </a:lnTo>
                  <a:lnTo>
                    <a:pt x="2071" y="1462"/>
                  </a:lnTo>
                  <a:lnTo>
                    <a:pt x="2071" y="1259"/>
                  </a:lnTo>
                  <a:lnTo>
                    <a:pt x="2111" y="1137"/>
                  </a:lnTo>
                  <a:lnTo>
                    <a:pt x="2071" y="893"/>
                  </a:lnTo>
                  <a:lnTo>
                    <a:pt x="2071" y="650"/>
                  </a:lnTo>
                  <a:lnTo>
                    <a:pt x="2030" y="528"/>
                  </a:lnTo>
                  <a:lnTo>
                    <a:pt x="1989" y="366"/>
                  </a:lnTo>
                  <a:lnTo>
                    <a:pt x="1949" y="285"/>
                  </a:lnTo>
                  <a:lnTo>
                    <a:pt x="1868" y="163"/>
                  </a:lnTo>
                  <a:lnTo>
                    <a:pt x="1746" y="82"/>
                  </a:lnTo>
                  <a:lnTo>
                    <a:pt x="162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88;p45">
              <a:extLst>
                <a:ext uri="{FF2B5EF4-FFF2-40B4-BE49-F238E27FC236}">
                  <a16:creationId xmlns:a16="http://schemas.microsoft.com/office/drawing/2014/main" id="{BE4DA9D1-1EA8-464B-B200-CAA6AB1F4094}"/>
                </a:ext>
              </a:extLst>
            </p:cNvPr>
            <p:cNvSpPr/>
            <p:nvPr/>
          </p:nvSpPr>
          <p:spPr>
            <a:xfrm rot="-1943498">
              <a:off x="676030" y="1730366"/>
              <a:ext cx="75705" cy="158433"/>
            </a:xfrm>
            <a:custGeom>
              <a:avLst/>
              <a:gdLst/>
              <a:ahLst/>
              <a:cxnLst/>
              <a:rect l="l" t="t" r="r" b="b"/>
              <a:pathLst>
                <a:path w="1746" h="3654" extrusionOk="0">
                  <a:moveTo>
                    <a:pt x="1462" y="0"/>
                  </a:moveTo>
                  <a:lnTo>
                    <a:pt x="1259" y="41"/>
                  </a:lnTo>
                  <a:lnTo>
                    <a:pt x="1096" y="163"/>
                  </a:lnTo>
                  <a:lnTo>
                    <a:pt x="893" y="285"/>
                  </a:lnTo>
                  <a:lnTo>
                    <a:pt x="731" y="487"/>
                  </a:lnTo>
                  <a:lnTo>
                    <a:pt x="569" y="731"/>
                  </a:lnTo>
                  <a:lnTo>
                    <a:pt x="406" y="975"/>
                  </a:lnTo>
                  <a:lnTo>
                    <a:pt x="284" y="1259"/>
                  </a:lnTo>
                  <a:lnTo>
                    <a:pt x="163" y="1584"/>
                  </a:lnTo>
                  <a:lnTo>
                    <a:pt x="81" y="1949"/>
                  </a:lnTo>
                  <a:lnTo>
                    <a:pt x="0" y="2233"/>
                  </a:lnTo>
                  <a:lnTo>
                    <a:pt x="0" y="2558"/>
                  </a:lnTo>
                  <a:lnTo>
                    <a:pt x="0" y="2842"/>
                  </a:lnTo>
                  <a:lnTo>
                    <a:pt x="0" y="3086"/>
                  </a:lnTo>
                  <a:lnTo>
                    <a:pt x="81" y="3329"/>
                  </a:lnTo>
                  <a:lnTo>
                    <a:pt x="163" y="3492"/>
                  </a:lnTo>
                  <a:lnTo>
                    <a:pt x="284" y="3654"/>
                  </a:lnTo>
                  <a:lnTo>
                    <a:pt x="447" y="3613"/>
                  </a:lnTo>
                  <a:lnTo>
                    <a:pt x="609" y="3492"/>
                  </a:lnTo>
                  <a:lnTo>
                    <a:pt x="812" y="3329"/>
                  </a:lnTo>
                  <a:lnTo>
                    <a:pt x="974" y="3167"/>
                  </a:lnTo>
                  <a:lnTo>
                    <a:pt x="1137" y="2923"/>
                  </a:lnTo>
                  <a:lnTo>
                    <a:pt x="1299" y="2680"/>
                  </a:lnTo>
                  <a:lnTo>
                    <a:pt x="1421" y="2355"/>
                  </a:lnTo>
                  <a:lnTo>
                    <a:pt x="1543" y="2030"/>
                  </a:lnTo>
                  <a:lnTo>
                    <a:pt x="1665" y="1705"/>
                  </a:lnTo>
                  <a:lnTo>
                    <a:pt x="1705" y="1381"/>
                  </a:lnTo>
                  <a:lnTo>
                    <a:pt x="1746" y="1096"/>
                  </a:lnTo>
                  <a:lnTo>
                    <a:pt x="1746" y="812"/>
                  </a:lnTo>
                  <a:lnTo>
                    <a:pt x="1705" y="528"/>
                  </a:lnTo>
                  <a:lnTo>
                    <a:pt x="1624" y="325"/>
                  </a:lnTo>
                  <a:lnTo>
                    <a:pt x="1543" y="122"/>
                  </a:lnTo>
                  <a:lnTo>
                    <a:pt x="146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89;p45">
              <a:extLst>
                <a:ext uri="{FF2B5EF4-FFF2-40B4-BE49-F238E27FC236}">
                  <a16:creationId xmlns:a16="http://schemas.microsoft.com/office/drawing/2014/main" id="{2FFD1B36-03B9-41C1-AD10-3F9E0152B3EC}"/>
                </a:ext>
              </a:extLst>
            </p:cNvPr>
            <p:cNvSpPr/>
            <p:nvPr/>
          </p:nvSpPr>
          <p:spPr>
            <a:xfrm rot="-1943498">
              <a:off x="32820" y="1971672"/>
              <a:ext cx="130293" cy="142607"/>
            </a:xfrm>
            <a:custGeom>
              <a:avLst/>
              <a:gdLst/>
              <a:ahLst/>
              <a:cxnLst/>
              <a:rect l="l" t="t" r="r" b="b"/>
              <a:pathLst>
                <a:path w="3005" h="3289" extrusionOk="0">
                  <a:moveTo>
                    <a:pt x="1340" y="0"/>
                  </a:moveTo>
                  <a:lnTo>
                    <a:pt x="975" y="81"/>
                  </a:lnTo>
                  <a:lnTo>
                    <a:pt x="813" y="162"/>
                  </a:lnTo>
                  <a:lnTo>
                    <a:pt x="691" y="284"/>
                  </a:lnTo>
                  <a:lnTo>
                    <a:pt x="407" y="487"/>
                  </a:lnTo>
                  <a:lnTo>
                    <a:pt x="285" y="609"/>
                  </a:lnTo>
                  <a:lnTo>
                    <a:pt x="204" y="731"/>
                  </a:lnTo>
                  <a:lnTo>
                    <a:pt x="163" y="893"/>
                  </a:lnTo>
                  <a:lnTo>
                    <a:pt x="163" y="1096"/>
                  </a:lnTo>
                  <a:lnTo>
                    <a:pt x="82" y="1218"/>
                  </a:lnTo>
                  <a:lnTo>
                    <a:pt x="1" y="1380"/>
                  </a:lnTo>
                  <a:lnTo>
                    <a:pt x="1" y="1624"/>
                  </a:lnTo>
                  <a:lnTo>
                    <a:pt x="1" y="1867"/>
                  </a:lnTo>
                  <a:lnTo>
                    <a:pt x="41" y="2070"/>
                  </a:lnTo>
                  <a:lnTo>
                    <a:pt x="82" y="2152"/>
                  </a:lnTo>
                  <a:lnTo>
                    <a:pt x="123" y="2233"/>
                  </a:lnTo>
                  <a:lnTo>
                    <a:pt x="204" y="2476"/>
                  </a:lnTo>
                  <a:lnTo>
                    <a:pt x="366" y="2679"/>
                  </a:lnTo>
                  <a:lnTo>
                    <a:pt x="529" y="2923"/>
                  </a:lnTo>
                  <a:lnTo>
                    <a:pt x="732" y="3085"/>
                  </a:lnTo>
                  <a:lnTo>
                    <a:pt x="934" y="3167"/>
                  </a:lnTo>
                  <a:lnTo>
                    <a:pt x="1056" y="3248"/>
                  </a:lnTo>
                  <a:lnTo>
                    <a:pt x="1178" y="3248"/>
                  </a:lnTo>
                  <a:lnTo>
                    <a:pt x="1503" y="3288"/>
                  </a:lnTo>
                  <a:lnTo>
                    <a:pt x="1828" y="3248"/>
                  </a:lnTo>
                  <a:lnTo>
                    <a:pt x="2071" y="3167"/>
                  </a:lnTo>
                  <a:lnTo>
                    <a:pt x="2355" y="3004"/>
                  </a:lnTo>
                  <a:lnTo>
                    <a:pt x="2558" y="2801"/>
                  </a:lnTo>
                  <a:lnTo>
                    <a:pt x="2761" y="2558"/>
                  </a:lnTo>
                  <a:lnTo>
                    <a:pt x="2883" y="2273"/>
                  </a:lnTo>
                  <a:lnTo>
                    <a:pt x="2964" y="1949"/>
                  </a:lnTo>
                  <a:lnTo>
                    <a:pt x="3005" y="1624"/>
                  </a:lnTo>
                  <a:lnTo>
                    <a:pt x="3005" y="1421"/>
                  </a:lnTo>
                  <a:lnTo>
                    <a:pt x="2964" y="1218"/>
                  </a:lnTo>
                  <a:lnTo>
                    <a:pt x="2883" y="1015"/>
                  </a:lnTo>
                  <a:lnTo>
                    <a:pt x="2802" y="812"/>
                  </a:lnTo>
                  <a:lnTo>
                    <a:pt x="2721" y="650"/>
                  </a:lnTo>
                  <a:lnTo>
                    <a:pt x="2599" y="487"/>
                  </a:lnTo>
                  <a:lnTo>
                    <a:pt x="2437" y="365"/>
                  </a:lnTo>
                  <a:lnTo>
                    <a:pt x="2274" y="244"/>
                  </a:lnTo>
                  <a:lnTo>
                    <a:pt x="2071" y="122"/>
                  </a:lnTo>
                  <a:lnTo>
                    <a:pt x="1828" y="41"/>
                  </a:lnTo>
                  <a:lnTo>
                    <a:pt x="158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990;p45">
              <a:extLst>
                <a:ext uri="{FF2B5EF4-FFF2-40B4-BE49-F238E27FC236}">
                  <a16:creationId xmlns:a16="http://schemas.microsoft.com/office/drawing/2014/main" id="{E75108D7-6778-4655-AC31-312784AC00F5}"/>
                </a:ext>
              </a:extLst>
            </p:cNvPr>
            <p:cNvSpPr/>
            <p:nvPr/>
          </p:nvSpPr>
          <p:spPr>
            <a:xfrm rot="-1943498">
              <a:off x="54650" y="1974134"/>
              <a:ext cx="109178" cy="133805"/>
            </a:xfrm>
            <a:custGeom>
              <a:avLst/>
              <a:gdLst/>
              <a:ahLst/>
              <a:cxnLst/>
              <a:rect l="l" t="t" r="r" b="b"/>
              <a:pathLst>
                <a:path w="2518" h="3086" extrusionOk="0">
                  <a:moveTo>
                    <a:pt x="1503" y="0"/>
                  </a:moveTo>
                  <a:lnTo>
                    <a:pt x="1219" y="41"/>
                  </a:lnTo>
                  <a:lnTo>
                    <a:pt x="935" y="122"/>
                  </a:lnTo>
                  <a:lnTo>
                    <a:pt x="650" y="284"/>
                  </a:lnTo>
                  <a:lnTo>
                    <a:pt x="447" y="487"/>
                  </a:lnTo>
                  <a:lnTo>
                    <a:pt x="245" y="731"/>
                  </a:lnTo>
                  <a:lnTo>
                    <a:pt x="123" y="1015"/>
                  </a:lnTo>
                  <a:lnTo>
                    <a:pt x="42" y="1299"/>
                  </a:lnTo>
                  <a:lnTo>
                    <a:pt x="1" y="1624"/>
                  </a:lnTo>
                  <a:lnTo>
                    <a:pt x="1" y="1867"/>
                  </a:lnTo>
                  <a:lnTo>
                    <a:pt x="42" y="2070"/>
                  </a:lnTo>
                  <a:lnTo>
                    <a:pt x="123" y="2273"/>
                  </a:lnTo>
                  <a:lnTo>
                    <a:pt x="204" y="2476"/>
                  </a:lnTo>
                  <a:lnTo>
                    <a:pt x="285" y="2639"/>
                  </a:lnTo>
                  <a:lnTo>
                    <a:pt x="447" y="2801"/>
                  </a:lnTo>
                  <a:lnTo>
                    <a:pt x="569" y="2923"/>
                  </a:lnTo>
                  <a:lnTo>
                    <a:pt x="732" y="3045"/>
                  </a:lnTo>
                  <a:lnTo>
                    <a:pt x="1016" y="3085"/>
                  </a:lnTo>
                  <a:lnTo>
                    <a:pt x="1341" y="3045"/>
                  </a:lnTo>
                  <a:lnTo>
                    <a:pt x="1584" y="2964"/>
                  </a:lnTo>
                  <a:lnTo>
                    <a:pt x="1868" y="2801"/>
                  </a:lnTo>
                  <a:lnTo>
                    <a:pt x="2071" y="2598"/>
                  </a:lnTo>
                  <a:lnTo>
                    <a:pt x="2274" y="2355"/>
                  </a:lnTo>
                  <a:lnTo>
                    <a:pt x="2396" y="2070"/>
                  </a:lnTo>
                  <a:lnTo>
                    <a:pt x="2477" y="1746"/>
                  </a:lnTo>
                  <a:lnTo>
                    <a:pt x="2518" y="1421"/>
                  </a:lnTo>
                  <a:lnTo>
                    <a:pt x="2518" y="1218"/>
                  </a:lnTo>
                  <a:lnTo>
                    <a:pt x="2477" y="1015"/>
                  </a:lnTo>
                  <a:lnTo>
                    <a:pt x="2396" y="812"/>
                  </a:lnTo>
                  <a:lnTo>
                    <a:pt x="2315" y="609"/>
                  </a:lnTo>
                  <a:lnTo>
                    <a:pt x="2234" y="447"/>
                  </a:lnTo>
                  <a:lnTo>
                    <a:pt x="2112" y="284"/>
                  </a:lnTo>
                  <a:lnTo>
                    <a:pt x="1950" y="162"/>
                  </a:lnTo>
                  <a:lnTo>
                    <a:pt x="1787" y="41"/>
                  </a:lnTo>
                  <a:lnTo>
                    <a:pt x="150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91;p45">
              <a:extLst>
                <a:ext uri="{FF2B5EF4-FFF2-40B4-BE49-F238E27FC236}">
                  <a16:creationId xmlns:a16="http://schemas.microsoft.com/office/drawing/2014/main" id="{EE837230-B145-42E6-8AB6-FD4C55A505A9}"/>
                </a:ext>
              </a:extLst>
            </p:cNvPr>
            <p:cNvSpPr/>
            <p:nvPr/>
          </p:nvSpPr>
          <p:spPr>
            <a:xfrm rot="-1943498">
              <a:off x="348782" y="2034278"/>
              <a:ext cx="89840" cy="98641"/>
            </a:xfrm>
            <a:custGeom>
              <a:avLst/>
              <a:gdLst/>
              <a:ahLst/>
              <a:cxnLst/>
              <a:rect l="l" t="t" r="r" b="b"/>
              <a:pathLst>
                <a:path w="2072" h="2275" extrusionOk="0">
                  <a:moveTo>
                    <a:pt x="1056" y="1"/>
                  </a:moveTo>
                  <a:lnTo>
                    <a:pt x="853" y="41"/>
                  </a:lnTo>
                  <a:lnTo>
                    <a:pt x="650" y="82"/>
                  </a:lnTo>
                  <a:lnTo>
                    <a:pt x="488" y="204"/>
                  </a:lnTo>
                  <a:lnTo>
                    <a:pt x="325" y="325"/>
                  </a:lnTo>
                  <a:lnTo>
                    <a:pt x="204" y="488"/>
                  </a:lnTo>
                  <a:lnTo>
                    <a:pt x="82" y="691"/>
                  </a:lnTo>
                  <a:lnTo>
                    <a:pt x="41" y="894"/>
                  </a:lnTo>
                  <a:lnTo>
                    <a:pt x="1" y="1137"/>
                  </a:lnTo>
                  <a:lnTo>
                    <a:pt x="41" y="1340"/>
                  </a:lnTo>
                  <a:lnTo>
                    <a:pt x="82" y="1543"/>
                  </a:lnTo>
                  <a:lnTo>
                    <a:pt x="163" y="1706"/>
                  </a:lnTo>
                  <a:lnTo>
                    <a:pt x="244" y="1868"/>
                  </a:lnTo>
                  <a:lnTo>
                    <a:pt x="366" y="1990"/>
                  </a:lnTo>
                  <a:lnTo>
                    <a:pt x="528" y="2112"/>
                  </a:lnTo>
                  <a:lnTo>
                    <a:pt x="691" y="2193"/>
                  </a:lnTo>
                  <a:lnTo>
                    <a:pt x="853" y="2233"/>
                  </a:lnTo>
                  <a:lnTo>
                    <a:pt x="1056" y="2274"/>
                  </a:lnTo>
                  <a:lnTo>
                    <a:pt x="1259" y="2233"/>
                  </a:lnTo>
                  <a:lnTo>
                    <a:pt x="1462" y="2193"/>
                  </a:lnTo>
                  <a:lnTo>
                    <a:pt x="1625" y="2071"/>
                  </a:lnTo>
                  <a:lnTo>
                    <a:pt x="1787" y="1949"/>
                  </a:lnTo>
                  <a:lnTo>
                    <a:pt x="1909" y="1746"/>
                  </a:lnTo>
                  <a:lnTo>
                    <a:pt x="1990" y="1584"/>
                  </a:lnTo>
                  <a:lnTo>
                    <a:pt x="2071" y="1381"/>
                  </a:lnTo>
                  <a:lnTo>
                    <a:pt x="2071" y="1137"/>
                  </a:lnTo>
                  <a:lnTo>
                    <a:pt x="2030" y="853"/>
                  </a:lnTo>
                  <a:lnTo>
                    <a:pt x="1949" y="569"/>
                  </a:lnTo>
                  <a:lnTo>
                    <a:pt x="1787" y="325"/>
                  </a:lnTo>
                  <a:lnTo>
                    <a:pt x="1584" y="163"/>
                  </a:lnTo>
                  <a:lnTo>
                    <a:pt x="1340" y="41"/>
                  </a:lnTo>
                  <a:lnTo>
                    <a:pt x="105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92;p45">
              <a:extLst>
                <a:ext uri="{FF2B5EF4-FFF2-40B4-BE49-F238E27FC236}">
                  <a16:creationId xmlns:a16="http://schemas.microsoft.com/office/drawing/2014/main" id="{0C5E5321-3173-4F23-8AA5-033636785B13}"/>
                </a:ext>
              </a:extLst>
            </p:cNvPr>
            <p:cNvSpPr/>
            <p:nvPr/>
          </p:nvSpPr>
          <p:spPr>
            <a:xfrm rot="-1943498">
              <a:off x="365310" y="2036545"/>
              <a:ext cx="73970" cy="91574"/>
            </a:xfrm>
            <a:custGeom>
              <a:avLst/>
              <a:gdLst/>
              <a:ahLst/>
              <a:cxnLst/>
              <a:rect l="l" t="t" r="r" b="b"/>
              <a:pathLst>
                <a:path w="1706" h="2112" extrusionOk="0">
                  <a:moveTo>
                    <a:pt x="812" y="0"/>
                  </a:moveTo>
                  <a:lnTo>
                    <a:pt x="609" y="81"/>
                  </a:lnTo>
                  <a:lnTo>
                    <a:pt x="447" y="162"/>
                  </a:lnTo>
                  <a:lnTo>
                    <a:pt x="284" y="325"/>
                  </a:lnTo>
                  <a:lnTo>
                    <a:pt x="162" y="487"/>
                  </a:lnTo>
                  <a:lnTo>
                    <a:pt x="81" y="690"/>
                  </a:lnTo>
                  <a:lnTo>
                    <a:pt x="0" y="893"/>
                  </a:lnTo>
                  <a:lnTo>
                    <a:pt x="0" y="1096"/>
                  </a:lnTo>
                  <a:lnTo>
                    <a:pt x="0" y="1421"/>
                  </a:lnTo>
                  <a:lnTo>
                    <a:pt x="122" y="1664"/>
                  </a:lnTo>
                  <a:lnTo>
                    <a:pt x="284" y="1908"/>
                  </a:lnTo>
                  <a:lnTo>
                    <a:pt x="487" y="2070"/>
                  </a:lnTo>
                  <a:lnTo>
                    <a:pt x="690" y="2111"/>
                  </a:lnTo>
                  <a:lnTo>
                    <a:pt x="893" y="2070"/>
                  </a:lnTo>
                  <a:lnTo>
                    <a:pt x="1096" y="2030"/>
                  </a:lnTo>
                  <a:lnTo>
                    <a:pt x="1259" y="1908"/>
                  </a:lnTo>
                  <a:lnTo>
                    <a:pt x="1421" y="1786"/>
                  </a:lnTo>
                  <a:lnTo>
                    <a:pt x="1543" y="1583"/>
                  </a:lnTo>
                  <a:lnTo>
                    <a:pt x="1624" y="1421"/>
                  </a:lnTo>
                  <a:lnTo>
                    <a:pt x="1705" y="1218"/>
                  </a:lnTo>
                  <a:lnTo>
                    <a:pt x="1705" y="974"/>
                  </a:lnTo>
                  <a:lnTo>
                    <a:pt x="1664" y="690"/>
                  </a:lnTo>
                  <a:lnTo>
                    <a:pt x="1583" y="406"/>
                  </a:lnTo>
                  <a:lnTo>
                    <a:pt x="1421" y="162"/>
                  </a:lnTo>
                  <a:lnTo>
                    <a:pt x="121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93;p45">
              <a:extLst>
                <a:ext uri="{FF2B5EF4-FFF2-40B4-BE49-F238E27FC236}">
                  <a16:creationId xmlns:a16="http://schemas.microsoft.com/office/drawing/2014/main" id="{8CD7736E-4203-44A8-BB58-D12AA2BF99CD}"/>
                </a:ext>
              </a:extLst>
            </p:cNvPr>
            <p:cNvSpPr/>
            <p:nvPr/>
          </p:nvSpPr>
          <p:spPr>
            <a:xfrm rot="-1943498">
              <a:off x="323715" y="1604401"/>
              <a:ext cx="68680" cy="96864"/>
            </a:xfrm>
            <a:custGeom>
              <a:avLst/>
              <a:gdLst/>
              <a:ahLst/>
              <a:cxnLst/>
              <a:rect l="l" t="t" r="r" b="b"/>
              <a:pathLst>
                <a:path w="1584" h="2234" extrusionOk="0">
                  <a:moveTo>
                    <a:pt x="853" y="1"/>
                  </a:moveTo>
                  <a:lnTo>
                    <a:pt x="690" y="41"/>
                  </a:lnTo>
                  <a:lnTo>
                    <a:pt x="568" y="122"/>
                  </a:lnTo>
                  <a:lnTo>
                    <a:pt x="406" y="244"/>
                  </a:lnTo>
                  <a:lnTo>
                    <a:pt x="284" y="366"/>
                  </a:lnTo>
                  <a:lnTo>
                    <a:pt x="163" y="569"/>
                  </a:lnTo>
                  <a:lnTo>
                    <a:pt x="81" y="772"/>
                  </a:lnTo>
                  <a:lnTo>
                    <a:pt x="41" y="975"/>
                  </a:lnTo>
                  <a:lnTo>
                    <a:pt x="0" y="1178"/>
                  </a:lnTo>
                  <a:lnTo>
                    <a:pt x="0" y="1381"/>
                  </a:lnTo>
                  <a:lnTo>
                    <a:pt x="41" y="1706"/>
                  </a:lnTo>
                  <a:lnTo>
                    <a:pt x="122" y="1868"/>
                  </a:lnTo>
                  <a:lnTo>
                    <a:pt x="203" y="1990"/>
                  </a:lnTo>
                  <a:lnTo>
                    <a:pt x="284" y="2111"/>
                  </a:lnTo>
                  <a:lnTo>
                    <a:pt x="406" y="2193"/>
                  </a:lnTo>
                  <a:lnTo>
                    <a:pt x="568" y="2233"/>
                  </a:lnTo>
                  <a:lnTo>
                    <a:pt x="853" y="2233"/>
                  </a:lnTo>
                  <a:lnTo>
                    <a:pt x="1015" y="2152"/>
                  </a:lnTo>
                  <a:lnTo>
                    <a:pt x="1177" y="2030"/>
                  </a:lnTo>
                  <a:lnTo>
                    <a:pt x="1299" y="1868"/>
                  </a:lnTo>
                  <a:lnTo>
                    <a:pt x="1380" y="1706"/>
                  </a:lnTo>
                  <a:lnTo>
                    <a:pt x="1502" y="1503"/>
                  </a:lnTo>
                  <a:lnTo>
                    <a:pt x="1543" y="1300"/>
                  </a:lnTo>
                  <a:lnTo>
                    <a:pt x="1583" y="1015"/>
                  </a:lnTo>
                  <a:lnTo>
                    <a:pt x="1543" y="731"/>
                  </a:lnTo>
                  <a:lnTo>
                    <a:pt x="1502" y="488"/>
                  </a:lnTo>
                  <a:lnTo>
                    <a:pt x="1380" y="285"/>
                  </a:lnTo>
                  <a:lnTo>
                    <a:pt x="1218" y="122"/>
                  </a:lnTo>
                  <a:lnTo>
                    <a:pt x="1015" y="41"/>
                  </a:lnTo>
                  <a:lnTo>
                    <a:pt x="85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94;p45">
              <a:extLst>
                <a:ext uri="{FF2B5EF4-FFF2-40B4-BE49-F238E27FC236}">
                  <a16:creationId xmlns:a16="http://schemas.microsoft.com/office/drawing/2014/main" id="{B4C48D43-AEE8-4199-9CE4-BFC9685F28A9}"/>
                </a:ext>
              </a:extLst>
            </p:cNvPr>
            <p:cNvSpPr/>
            <p:nvPr/>
          </p:nvSpPr>
          <p:spPr>
            <a:xfrm rot="-1943498">
              <a:off x="334189" y="1610161"/>
              <a:ext cx="59879" cy="88062"/>
            </a:xfrm>
            <a:custGeom>
              <a:avLst/>
              <a:gdLst/>
              <a:ahLst/>
              <a:cxnLst/>
              <a:rect l="l" t="t" r="r" b="b"/>
              <a:pathLst>
                <a:path w="1381" h="2031" extrusionOk="0">
                  <a:moveTo>
                    <a:pt x="893" y="1"/>
                  </a:moveTo>
                  <a:lnTo>
                    <a:pt x="731" y="41"/>
                  </a:lnTo>
                  <a:lnTo>
                    <a:pt x="568" y="122"/>
                  </a:lnTo>
                  <a:lnTo>
                    <a:pt x="447" y="244"/>
                  </a:lnTo>
                  <a:lnTo>
                    <a:pt x="284" y="366"/>
                  </a:lnTo>
                  <a:lnTo>
                    <a:pt x="203" y="528"/>
                  </a:lnTo>
                  <a:lnTo>
                    <a:pt x="122" y="731"/>
                  </a:lnTo>
                  <a:lnTo>
                    <a:pt x="41" y="975"/>
                  </a:lnTo>
                  <a:lnTo>
                    <a:pt x="0" y="1259"/>
                  </a:lnTo>
                  <a:lnTo>
                    <a:pt x="41" y="1543"/>
                  </a:lnTo>
                  <a:lnTo>
                    <a:pt x="81" y="1787"/>
                  </a:lnTo>
                  <a:lnTo>
                    <a:pt x="203" y="1990"/>
                  </a:lnTo>
                  <a:lnTo>
                    <a:pt x="365" y="2030"/>
                  </a:lnTo>
                  <a:lnTo>
                    <a:pt x="650" y="2030"/>
                  </a:lnTo>
                  <a:lnTo>
                    <a:pt x="812" y="1949"/>
                  </a:lnTo>
                  <a:lnTo>
                    <a:pt x="974" y="1827"/>
                  </a:lnTo>
                  <a:lnTo>
                    <a:pt x="1096" y="1665"/>
                  </a:lnTo>
                  <a:lnTo>
                    <a:pt x="1177" y="1503"/>
                  </a:lnTo>
                  <a:lnTo>
                    <a:pt x="1299" y="1300"/>
                  </a:lnTo>
                  <a:lnTo>
                    <a:pt x="1340" y="1097"/>
                  </a:lnTo>
                  <a:lnTo>
                    <a:pt x="1380" y="812"/>
                  </a:lnTo>
                  <a:lnTo>
                    <a:pt x="1340" y="528"/>
                  </a:lnTo>
                  <a:lnTo>
                    <a:pt x="1299" y="285"/>
                  </a:lnTo>
                  <a:lnTo>
                    <a:pt x="1177" y="82"/>
                  </a:lnTo>
                  <a:lnTo>
                    <a:pt x="101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95;p45">
              <a:extLst>
                <a:ext uri="{FF2B5EF4-FFF2-40B4-BE49-F238E27FC236}">
                  <a16:creationId xmlns:a16="http://schemas.microsoft.com/office/drawing/2014/main" id="{E9F7FC42-767D-41CB-8E5A-45641E406F16}"/>
                </a:ext>
              </a:extLst>
            </p:cNvPr>
            <p:cNvSpPr/>
            <p:nvPr/>
          </p:nvSpPr>
          <p:spPr>
            <a:xfrm rot="-1943498">
              <a:off x="237859" y="1267420"/>
              <a:ext cx="88062" cy="100376"/>
            </a:xfrm>
            <a:custGeom>
              <a:avLst/>
              <a:gdLst/>
              <a:ahLst/>
              <a:cxnLst/>
              <a:rect l="l" t="t" r="r" b="b"/>
              <a:pathLst>
                <a:path w="2031"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584" y="2314"/>
                  </a:lnTo>
                  <a:lnTo>
                    <a:pt x="1665" y="2233"/>
                  </a:lnTo>
                  <a:lnTo>
                    <a:pt x="1787" y="2152"/>
                  </a:lnTo>
                  <a:lnTo>
                    <a:pt x="1868" y="2071"/>
                  </a:lnTo>
                  <a:lnTo>
                    <a:pt x="1949" y="1868"/>
                  </a:lnTo>
                  <a:lnTo>
                    <a:pt x="2031" y="1665"/>
                  </a:lnTo>
                  <a:lnTo>
                    <a:pt x="2031" y="1543"/>
                  </a:lnTo>
                  <a:lnTo>
                    <a:pt x="1990" y="1421"/>
                  </a:lnTo>
                  <a:lnTo>
                    <a:pt x="2031" y="1299"/>
                  </a:lnTo>
                  <a:lnTo>
                    <a:pt x="1949" y="1178"/>
                  </a:lnTo>
                  <a:lnTo>
                    <a:pt x="1909" y="1015"/>
                  </a:lnTo>
                  <a:lnTo>
                    <a:pt x="1828" y="812"/>
                  </a:lnTo>
                  <a:lnTo>
                    <a:pt x="1746" y="691"/>
                  </a:lnTo>
                  <a:lnTo>
                    <a:pt x="1706" y="569"/>
                  </a:lnTo>
                  <a:lnTo>
                    <a:pt x="1665" y="528"/>
                  </a:lnTo>
                  <a:lnTo>
                    <a:pt x="1625" y="488"/>
                  </a:lnTo>
                  <a:lnTo>
                    <a:pt x="1462" y="366"/>
                  </a:lnTo>
                  <a:lnTo>
                    <a:pt x="1381" y="244"/>
                  </a:lnTo>
                  <a:lnTo>
                    <a:pt x="1259" y="203"/>
                  </a:lnTo>
                  <a:lnTo>
                    <a:pt x="1016" y="41"/>
                  </a:lnTo>
                  <a:lnTo>
                    <a:pt x="77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96;p45">
              <a:extLst>
                <a:ext uri="{FF2B5EF4-FFF2-40B4-BE49-F238E27FC236}">
                  <a16:creationId xmlns:a16="http://schemas.microsoft.com/office/drawing/2014/main" id="{80DA31F9-FCF8-4590-AEB0-B2F8C142FBB0}"/>
                </a:ext>
              </a:extLst>
            </p:cNvPr>
            <p:cNvSpPr/>
            <p:nvPr/>
          </p:nvSpPr>
          <p:spPr>
            <a:xfrm rot="-1943498">
              <a:off x="239090" y="1271659"/>
              <a:ext cx="72236" cy="100376"/>
            </a:xfrm>
            <a:custGeom>
              <a:avLst/>
              <a:gdLst/>
              <a:ahLst/>
              <a:cxnLst/>
              <a:rect l="l" t="t" r="r" b="b"/>
              <a:pathLst>
                <a:path w="1666"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341" y="2274"/>
                  </a:lnTo>
                  <a:lnTo>
                    <a:pt x="1503" y="2152"/>
                  </a:lnTo>
                  <a:lnTo>
                    <a:pt x="1584" y="1990"/>
                  </a:lnTo>
                  <a:lnTo>
                    <a:pt x="1665" y="1827"/>
                  </a:lnTo>
                  <a:lnTo>
                    <a:pt x="1665" y="1624"/>
                  </a:lnTo>
                  <a:lnTo>
                    <a:pt x="1665" y="1381"/>
                  </a:lnTo>
                  <a:lnTo>
                    <a:pt x="1625" y="1178"/>
                  </a:lnTo>
                  <a:lnTo>
                    <a:pt x="1543" y="934"/>
                  </a:lnTo>
                  <a:lnTo>
                    <a:pt x="1422" y="731"/>
                  </a:lnTo>
                  <a:lnTo>
                    <a:pt x="1219" y="447"/>
                  </a:lnTo>
                  <a:lnTo>
                    <a:pt x="1016" y="244"/>
                  </a:lnTo>
                  <a:lnTo>
                    <a:pt x="772" y="82"/>
                  </a:lnTo>
                  <a:lnTo>
                    <a:pt x="48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97;p45">
              <a:extLst>
                <a:ext uri="{FF2B5EF4-FFF2-40B4-BE49-F238E27FC236}">
                  <a16:creationId xmlns:a16="http://schemas.microsoft.com/office/drawing/2014/main" id="{12DBDC57-5B53-4DD8-86BE-061F141F3505}"/>
                </a:ext>
              </a:extLst>
            </p:cNvPr>
            <p:cNvSpPr/>
            <p:nvPr/>
          </p:nvSpPr>
          <p:spPr>
            <a:xfrm rot="-1943498">
              <a:off x="-30350" y="1596181"/>
              <a:ext cx="1778" cy="8845"/>
            </a:xfrm>
            <a:custGeom>
              <a:avLst/>
              <a:gdLst/>
              <a:ahLst/>
              <a:cxnLst/>
              <a:rect l="l" t="t" r="r" b="b"/>
              <a:pathLst>
                <a:path w="41" h="204" extrusionOk="0">
                  <a:moveTo>
                    <a:pt x="41" y="0"/>
                  </a:moveTo>
                  <a:lnTo>
                    <a:pt x="0" y="203"/>
                  </a:lnTo>
                  <a:lnTo>
                    <a:pt x="41" y="122"/>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998;p45">
              <a:extLst>
                <a:ext uri="{FF2B5EF4-FFF2-40B4-BE49-F238E27FC236}">
                  <a16:creationId xmlns:a16="http://schemas.microsoft.com/office/drawing/2014/main" id="{A5D7F6BA-7008-401C-9D04-30F655B63287}"/>
                </a:ext>
              </a:extLst>
            </p:cNvPr>
            <p:cNvSpPr/>
            <p:nvPr/>
          </p:nvSpPr>
          <p:spPr>
            <a:xfrm rot="-1943498">
              <a:off x="-30350" y="1596181"/>
              <a:ext cx="1778" cy="8845"/>
            </a:xfrm>
            <a:custGeom>
              <a:avLst/>
              <a:gdLst/>
              <a:ahLst/>
              <a:cxnLst/>
              <a:rect l="l" t="t" r="r" b="b"/>
              <a:pathLst>
                <a:path w="41" h="204" fill="none" extrusionOk="0">
                  <a:moveTo>
                    <a:pt x="41" y="0"/>
                  </a:moveTo>
                  <a:lnTo>
                    <a:pt x="0" y="203"/>
                  </a:lnTo>
                  <a:lnTo>
                    <a:pt x="0" y="203"/>
                  </a:lnTo>
                  <a:lnTo>
                    <a:pt x="0" y="203"/>
                  </a:lnTo>
                  <a:lnTo>
                    <a:pt x="0" y="203"/>
                  </a:lnTo>
                  <a:lnTo>
                    <a:pt x="41" y="122"/>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99;p45">
              <a:extLst>
                <a:ext uri="{FF2B5EF4-FFF2-40B4-BE49-F238E27FC236}">
                  <a16:creationId xmlns:a16="http://schemas.microsoft.com/office/drawing/2014/main" id="{38837916-900F-44AE-9C91-CF9E0E79193E}"/>
                </a:ext>
              </a:extLst>
            </p:cNvPr>
            <p:cNvSpPr/>
            <p:nvPr/>
          </p:nvSpPr>
          <p:spPr>
            <a:xfrm rot="-1943498">
              <a:off x="-27953" y="1607041"/>
              <a:ext cx="43" cy="1821"/>
            </a:xfrm>
            <a:custGeom>
              <a:avLst/>
              <a:gdLst/>
              <a:ahLst/>
              <a:cxnLst/>
              <a:rect l="l" t="t" r="r" b="b"/>
              <a:pathLst>
                <a:path w="1" h="42" extrusionOk="0">
                  <a:moveTo>
                    <a:pt x="1" y="1"/>
                  </a:moveTo>
                  <a:lnTo>
                    <a:pt x="1" y="1"/>
                  </a:lnTo>
                  <a:lnTo>
                    <a:pt x="1" y="41"/>
                  </a:lnTo>
                  <a:lnTo>
                    <a:pt x="1" y="41"/>
                  </a:lnTo>
                  <a:lnTo>
                    <a:pt x="1" y="41"/>
                  </a:lnTo>
                  <a:lnTo>
                    <a:pt x="1" y="1"/>
                  </a:lnTo>
                  <a:close/>
                </a:path>
              </a:pathLst>
            </a:custGeom>
            <a:solidFill>
              <a:srgbClr val="9D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00;p45">
              <a:extLst>
                <a:ext uri="{FF2B5EF4-FFF2-40B4-BE49-F238E27FC236}">
                  <a16:creationId xmlns:a16="http://schemas.microsoft.com/office/drawing/2014/main" id="{7E840294-066F-4AFB-B84D-1BB0347072C5}"/>
                </a:ext>
              </a:extLst>
            </p:cNvPr>
            <p:cNvSpPr/>
            <p:nvPr/>
          </p:nvSpPr>
          <p:spPr>
            <a:xfrm rot="-1943498">
              <a:off x="-27953" y="1607041"/>
              <a:ext cx="43" cy="1821"/>
            </a:xfrm>
            <a:custGeom>
              <a:avLst/>
              <a:gdLst/>
              <a:ahLst/>
              <a:cxnLst/>
              <a:rect l="l" t="t" r="r" b="b"/>
              <a:pathLst>
                <a:path w="1" h="42" fill="none" extrusionOk="0">
                  <a:moveTo>
                    <a:pt x="1" y="1"/>
                  </a:moveTo>
                  <a:lnTo>
                    <a:pt x="1" y="1"/>
                  </a:lnTo>
                  <a:lnTo>
                    <a:pt x="1" y="41"/>
                  </a:lnTo>
                  <a:lnTo>
                    <a:pt x="1" y="41"/>
                  </a:lnTo>
                  <a:lnTo>
                    <a:pt x="1" y="4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01;p45">
              <a:extLst>
                <a:ext uri="{FF2B5EF4-FFF2-40B4-BE49-F238E27FC236}">
                  <a16:creationId xmlns:a16="http://schemas.microsoft.com/office/drawing/2014/main" id="{E62EE7D3-69BC-4590-B43F-0DF562CAD8D7}"/>
                </a:ext>
              </a:extLst>
            </p:cNvPr>
            <p:cNvSpPr/>
            <p:nvPr/>
          </p:nvSpPr>
          <p:spPr>
            <a:xfrm rot="-1943498">
              <a:off x="-28556" y="1604966"/>
              <a:ext cx="1821" cy="3555"/>
            </a:xfrm>
            <a:custGeom>
              <a:avLst/>
              <a:gdLst/>
              <a:ahLst/>
              <a:cxnLst/>
              <a:rect l="l" t="t" r="r" b="b"/>
              <a:pathLst>
                <a:path w="42" h="82" extrusionOk="0">
                  <a:moveTo>
                    <a:pt x="41" y="0"/>
                  </a:moveTo>
                  <a:lnTo>
                    <a:pt x="1" y="41"/>
                  </a:lnTo>
                  <a:lnTo>
                    <a:pt x="1" y="81"/>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02;p45">
              <a:extLst>
                <a:ext uri="{FF2B5EF4-FFF2-40B4-BE49-F238E27FC236}">
                  <a16:creationId xmlns:a16="http://schemas.microsoft.com/office/drawing/2014/main" id="{C1EF5D2E-B6AE-43CD-95FC-3C6A053806CB}"/>
                </a:ext>
              </a:extLst>
            </p:cNvPr>
            <p:cNvSpPr/>
            <p:nvPr/>
          </p:nvSpPr>
          <p:spPr>
            <a:xfrm rot="-1943498">
              <a:off x="-28556" y="1604966"/>
              <a:ext cx="1821" cy="3555"/>
            </a:xfrm>
            <a:custGeom>
              <a:avLst/>
              <a:gdLst/>
              <a:ahLst/>
              <a:cxnLst/>
              <a:rect l="l" t="t" r="r" b="b"/>
              <a:pathLst>
                <a:path w="42" h="82" fill="none" extrusionOk="0">
                  <a:moveTo>
                    <a:pt x="41" y="0"/>
                  </a:moveTo>
                  <a:lnTo>
                    <a:pt x="41" y="0"/>
                  </a:lnTo>
                  <a:lnTo>
                    <a:pt x="1" y="81"/>
                  </a:lnTo>
                  <a:lnTo>
                    <a:pt x="1" y="81"/>
                  </a:lnTo>
                  <a:lnTo>
                    <a:pt x="1" y="41"/>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03;p45">
              <a:extLst>
                <a:ext uri="{FF2B5EF4-FFF2-40B4-BE49-F238E27FC236}">
                  <a16:creationId xmlns:a16="http://schemas.microsoft.com/office/drawing/2014/main" id="{9E94A0C1-523E-4747-9E87-1D9524A6E954}"/>
                </a:ext>
              </a:extLst>
            </p:cNvPr>
            <p:cNvSpPr/>
            <p:nvPr/>
          </p:nvSpPr>
          <p:spPr>
            <a:xfrm rot="-1943498">
              <a:off x="-582718" y="1248853"/>
              <a:ext cx="1436349" cy="1469779"/>
            </a:xfrm>
            <a:custGeom>
              <a:avLst/>
              <a:gdLst/>
              <a:ahLst/>
              <a:cxnLst/>
              <a:rect l="l" t="t" r="r" b="b"/>
              <a:pathLst>
                <a:path w="33127"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7984" y="33370"/>
                  </a:lnTo>
                  <a:lnTo>
                    <a:pt x="18146" y="32842"/>
                  </a:lnTo>
                  <a:lnTo>
                    <a:pt x="18349" y="32396"/>
                  </a:lnTo>
                  <a:lnTo>
                    <a:pt x="18634" y="32030"/>
                  </a:lnTo>
                  <a:lnTo>
                    <a:pt x="18796" y="31787"/>
                  </a:lnTo>
                  <a:lnTo>
                    <a:pt x="18999" y="31665"/>
                  </a:lnTo>
                  <a:lnTo>
                    <a:pt x="19202" y="31584"/>
                  </a:lnTo>
                  <a:lnTo>
                    <a:pt x="19486" y="31502"/>
                  </a:lnTo>
                  <a:lnTo>
                    <a:pt x="20257" y="31218"/>
                  </a:lnTo>
                  <a:lnTo>
                    <a:pt x="21029" y="30893"/>
                  </a:lnTo>
                  <a:lnTo>
                    <a:pt x="21394" y="30731"/>
                  </a:lnTo>
                  <a:lnTo>
                    <a:pt x="21759" y="30528"/>
                  </a:lnTo>
                  <a:lnTo>
                    <a:pt x="22084" y="30285"/>
                  </a:lnTo>
                  <a:lnTo>
                    <a:pt x="22409" y="30000"/>
                  </a:lnTo>
                  <a:lnTo>
                    <a:pt x="22653" y="29757"/>
                  </a:lnTo>
                  <a:lnTo>
                    <a:pt x="22856" y="29473"/>
                  </a:lnTo>
                  <a:lnTo>
                    <a:pt x="23261" y="28904"/>
                  </a:lnTo>
                  <a:lnTo>
                    <a:pt x="23627" y="28295"/>
                  </a:lnTo>
                  <a:lnTo>
                    <a:pt x="23911" y="27646"/>
                  </a:lnTo>
                  <a:lnTo>
                    <a:pt x="24439" y="26306"/>
                  </a:lnTo>
                  <a:lnTo>
                    <a:pt x="24966" y="25007"/>
                  </a:lnTo>
                  <a:lnTo>
                    <a:pt x="25129" y="24520"/>
                  </a:lnTo>
                  <a:lnTo>
                    <a:pt x="25291" y="24155"/>
                  </a:lnTo>
                  <a:lnTo>
                    <a:pt x="25413" y="23992"/>
                  </a:lnTo>
                  <a:lnTo>
                    <a:pt x="25535" y="23871"/>
                  </a:lnTo>
                  <a:lnTo>
                    <a:pt x="25697" y="23708"/>
                  </a:lnTo>
                  <a:lnTo>
                    <a:pt x="25860" y="23586"/>
                  </a:lnTo>
                  <a:lnTo>
                    <a:pt x="26671" y="23140"/>
                  </a:lnTo>
                  <a:lnTo>
                    <a:pt x="27077" y="22896"/>
                  </a:lnTo>
                  <a:lnTo>
                    <a:pt x="27443" y="22653"/>
                  </a:lnTo>
                  <a:lnTo>
                    <a:pt x="27930" y="22328"/>
                  </a:lnTo>
                  <a:lnTo>
                    <a:pt x="28295" y="22003"/>
                  </a:lnTo>
                  <a:lnTo>
                    <a:pt x="28579" y="21678"/>
                  </a:lnTo>
                  <a:lnTo>
                    <a:pt x="28782" y="21394"/>
                  </a:lnTo>
                  <a:lnTo>
                    <a:pt x="28945" y="21029"/>
                  </a:lnTo>
                  <a:lnTo>
                    <a:pt x="29026" y="20623"/>
                  </a:lnTo>
                  <a:lnTo>
                    <a:pt x="29067" y="20136"/>
                  </a:lnTo>
                  <a:lnTo>
                    <a:pt x="29107" y="19527"/>
                  </a:lnTo>
                  <a:lnTo>
                    <a:pt x="29107" y="18999"/>
                  </a:lnTo>
                  <a:lnTo>
                    <a:pt x="29107" y="18512"/>
                  </a:lnTo>
                  <a:lnTo>
                    <a:pt x="29188" y="17984"/>
                  </a:lnTo>
                  <a:lnTo>
                    <a:pt x="29270" y="17741"/>
                  </a:lnTo>
                  <a:lnTo>
                    <a:pt x="29391" y="17497"/>
                  </a:lnTo>
                  <a:lnTo>
                    <a:pt x="29513" y="17213"/>
                  </a:lnTo>
                  <a:lnTo>
                    <a:pt x="29716" y="16969"/>
                  </a:lnTo>
                  <a:lnTo>
                    <a:pt x="29919" y="16766"/>
                  </a:lnTo>
                  <a:lnTo>
                    <a:pt x="30122" y="16563"/>
                  </a:lnTo>
                  <a:lnTo>
                    <a:pt x="30569" y="16157"/>
                  </a:lnTo>
                  <a:lnTo>
                    <a:pt x="31015" y="15711"/>
                  </a:lnTo>
                  <a:lnTo>
                    <a:pt x="31381" y="15305"/>
                  </a:lnTo>
                  <a:lnTo>
                    <a:pt x="31705" y="14899"/>
                  </a:lnTo>
                  <a:lnTo>
                    <a:pt x="31989" y="14412"/>
                  </a:lnTo>
                  <a:lnTo>
                    <a:pt x="32274" y="13965"/>
                  </a:lnTo>
                  <a:lnTo>
                    <a:pt x="32517" y="13478"/>
                  </a:lnTo>
                  <a:lnTo>
                    <a:pt x="32761" y="12950"/>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04;p45">
              <a:extLst>
                <a:ext uri="{FF2B5EF4-FFF2-40B4-BE49-F238E27FC236}">
                  <a16:creationId xmlns:a16="http://schemas.microsoft.com/office/drawing/2014/main" id="{A320FA45-033F-42BF-A86B-B54595223CCA}"/>
                </a:ext>
              </a:extLst>
            </p:cNvPr>
            <p:cNvSpPr/>
            <p:nvPr/>
          </p:nvSpPr>
          <p:spPr>
            <a:xfrm rot="-1943498">
              <a:off x="-592069" y="1301162"/>
              <a:ext cx="1265602" cy="1385273"/>
            </a:xfrm>
            <a:custGeom>
              <a:avLst/>
              <a:gdLst/>
              <a:ahLst/>
              <a:cxnLst/>
              <a:rect l="l" t="t" r="r" b="b"/>
              <a:pathLst>
                <a:path w="29189" h="31949"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703" y="31584"/>
                  </a:lnTo>
                  <a:lnTo>
                    <a:pt x="10190" y="31178"/>
                  </a:lnTo>
                  <a:lnTo>
                    <a:pt x="10433" y="30934"/>
                  </a:lnTo>
                  <a:lnTo>
                    <a:pt x="10636" y="30650"/>
                  </a:lnTo>
                  <a:lnTo>
                    <a:pt x="10758" y="30325"/>
                  </a:lnTo>
                  <a:lnTo>
                    <a:pt x="10880" y="30000"/>
                  </a:lnTo>
                  <a:lnTo>
                    <a:pt x="10921" y="29676"/>
                  </a:lnTo>
                  <a:lnTo>
                    <a:pt x="11002" y="29310"/>
                  </a:lnTo>
                  <a:lnTo>
                    <a:pt x="11042" y="28661"/>
                  </a:lnTo>
                  <a:lnTo>
                    <a:pt x="11083" y="28133"/>
                  </a:lnTo>
                  <a:lnTo>
                    <a:pt x="11123" y="27565"/>
                  </a:lnTo>
                  <a:lnTo>
                    <a:pt x="11245" y="26996"/>
                  </a:lnTo>
                  <a:lnTo>
                    <a:pt x="11408" y="26428"/>
                  </a:lnTo>
                  <a:lnTo>
                    <a:pt x="11611" y="25900"/>
                  </a:lnTo>
                  <a:lnTo>
                    <a:pt x="11895" y="25413"/>
                  </a:lnTo>
                  <a:lnTo>
                    <a:pt x="12057" y="25210"/>
                  </a:lnTo>
                  <a:lnTo>
                    <a:pt x="12260" y="25007"/>
                  </a:lnTo>
                  <a:lnTo>
                    <a:pt x="12463" y="24845"/>
                  </a:lnTo>
                  <a:lnTo>
                    <a:pt x="12707" y="24682"/>
                  </a:lnTo>
                  <a:lnTo>
                    <a:pt x="13072" y="24520"/>
                  </a:lnTo>
                  <a:lnTo>
                    <a:pt x="13437" y="24439"/>
                  </a:lnTo>
                  <a:lnTo>
                    <a:pt x="13843" y="24358"/>
                  </a:lnTo>
                  <a:lnTo>
                    <a:pt x="14290" y="24358"/>
                  </a:lnTo>
                  <a:lnTo>
                    <a:pt x="14736" y="24398"/>
                  </a:lnTo>
                  <a:lnTo>
                    <a:pt x="15183" y="24439"/>
                  </a:lnTo>
                  <a:lnTo>
                    <a:pt x="16117" y="24601"/>
                  </a:lnTo>
                  <a:lnTo>
                    <a:pt x="16888" y="24723"/>
                  </a:lnTo>
                  <a:lnTo>
                    <a:pt x="17619" y="24804"/>
                  </a:lnTo>
                  <a:lnTo>
                    <a:pt x="18309" y="24845"/>
                  </a:lnTo>
                  <a:lnTo>
                    <a:pt x="18634" y="24804"/>
                  </a:lnTo>
                  <a:lnTo>
                    <a:pt x="18958" y="24764"/>
                  </a:lnTo>
                  <a:lnTo>
                    <a:pt x="19243" y="24682"/>
                  </a:lnTo>
                  <a:lnTo>
                    <a:pt x="19527" y="24561"/>
                  </a:lnTo>
                  <a:lnTo>
                    <a:pt x="19770" y="24398"/>
                  </a:lnTo>
                  <a:lnTo>
                    <a:pt x="20014" y="24155"/>
                  </a:lnTo>
                  <a:lnTo>
                    <a:pt x="20217" y="23911"/>
                  </a:lnTo>
                  <a:lnTo>
                    <a:pt x="20379" y="23586"/>
                  </a:lnTo>
                  <a:lnTo>
                    <a:pt x="20501" y="23221"/>
                  </a:lnTo>
                  <a:lnTo>
                    <a:pt x="20623" y="22774"/>
                  </a:lnTo>
                  <a:lnTo>
                    <a:pt x="20623" y="22450"/>
                  </a:lnTo>
                  <a:lnTo>
                    <a:pt x="20623" y="22166"/>
                  </a:lnTo>
                  <a:lnTo>
                    <a:pt x="20582" y="21597"/>
                  </a:lnTo>
                  <a:lnTo>
                    <a:pt x="20542" y="21272"/>
                  </a:lnTo>
                  <a:lnTo>
                    <a:pt x="20542" y="20988"/>
                  </a:lnTo>
                  <a:lnTo>
                    <a:pt x="20623" y="20664"/>
                  </a:lnTo>
                  <a:lnTo>
                    <a:pt x="20745" y="20298"/>
                  </a:lnTo>
                  <a:lnTo>
                    <a:pt x="20948" y="19852"/>
                  </a:lnTo>
                  <a:lnTo>
                    <a:pt x="21232" y="19405"/>
                  </a:lnTo>
                  <a:lnTo>
                    <a:pt x="21516" y="18959"/>
                  </a:lnTo>
                  <a:lnTo>
                    <a:pt x="21719" y="18756"/>
                  </a:lnTo>
                  <a:lnTo>
                    <a:pt x="21881" y="18593"/>
                  </a:lnTo>
                  <a:lnTo>
                    <a:pt x="22409" y="18268"/>
                  </a:lnTo>
                  <a:lnTo>
                    <a:pt x="22937" y="17944"/>
                  </a:lnTo>
                  <a:lnTo>
                    <a:pt x="23505" y="17619"/>
                  </a:lnTo>
                  <a:lnTo>
                    <a:pt x="23749" y="17416"/>
                  </a:lnTo>
                  <a:lnTo>
                    <a:pt x="24033" y="17213"/>
                  </a:lnTo>
                  <a:lnTo>
                    <a:pt x="24479" y="16766"/>
                  </a:lnTo>
                  <a:lnTo>
                    <a:pt x="24926" y="16279"/>
                  </a:lnTo>
                  <a:lnTo>
                    <a:pt x="25291" y="15752"/>
                  </a:lnTo>
                  <a:lnTo>
                    <a:pt x="25616" y="15143"/>
                  </a:lnTo>
                  <a:lnTo>
                    <a:pt x="25778" y="14777"/>
                  </a:lnTo>
                  <a:lnTo>
                    <a:pt x="25900" y="14412"/>
                  </a:lnTo>
                  <a:lnTo>
                    <a:pt x="25941" y="14047"/>
                  </a:lnTo>
                  <a:lnTo>
                    <a:pt x="25941" y="13641"/>
                  </a:lnTo>
                  <a:lnTo>
                    <a:pt x="25900" y="13275"/>
                  </a:lnTo>
                  <a:lnTo>
                    <a:pt x="25778" y="12950"/>
                  </a:lnTo>
                  <a:lnTo>
                    <a:pt x="25616" y="12626"/>
                  </a:lnTo>
                  <a:lnTo>
                    <a:pt x="25535" y="12260"/>
                  </a:lnTo>
                  <a:lnTo>
                    <a:pt x="25494" y="11976"/>
                  </a:lnTo>
                  <a:lnTo>
                    <a:pt x="25494" y="11692"/>
                  </a:lnTo>
                  <a:lnTo>
                    <a:pt x="25616" y="11408"/>
                  </a:lnTo>
                  <a:lnTo>
                    <a:pt x="25738" y="11164"/>
                  </a:lnTo>
                  <a:lnTo>
                    <a:pt x="25900" y="10921"/>
                  </a:lnTo>
                  <a:lnTo>
                    <a:pt x="26103" y="10677"/>
                  </a:lnTo>
                  <a:lnTo>
                    <a:pt x="26509" y="10231"/>
                  </a:lnTo>
                  <a:lnTo>
                    <a:pt x="26834" y="9865"/>
                  </a:lnTo>
                  <a:lnTo>
                    <a:pt x="27159" y="9419"/>
                  </a:lnTo>
                  <a:lnTo>
                    <a:pt x="27443" y="9013"/>
                  </a:lnTo>
                  <a:lnTo>
                    <a:pt x="27686" y="8566"/>
                  </a:lnTo>
                  <a:lnTo>
                    <a:pt x="28133" y="7673"/>
                  </a:lnTo>
                  <a:lnTo>
                    <a:pt x="28579" y="6699"/>
                  </a:lnTo>
                  <a:lnTo>
                    <a:pt x="28945" y="5968"/>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2517;p70">
            <a:extLst>
              <a:ext uri="{FF2B5EF4-FFF2-40B4-BE49-F238E27FC236}">
                <a16:creationId xmlns:a16="http://schemas.microsoft.com/office/drawing/2014/main" id="{780E8BB0-F3F5-4E33-8882-916152BD960C}"/>
              </a:ext>
            </a:extLst>
          </p:cNvPr>
          <p:cNvGrpSpPr/>
          <p:nvPr/>
        </p:nvGrpSpPr>
        <p:grpSpPr>
          <a:xfrm>
            <a:off x="3037462" y="3171022"/>
            <a:ext cx="1219306" cy="1168347"/>
            <a:chOff x="6235575" y="1680125"/>
            <a:chExt cx="1146300" cy="1126050"/>
          </a:xfrm>
        </p:grpSpPr>
        <p:sp>
          <p:nvSpPr>
            <p:cNvPr id="128" name="Google Shape;2518;p70">
              <a:extLst>
                <a:ext uri="{FF2B5EF4-FFF2-40B4-BE49-F238E27FC236}">
                  <a16:creationId xmlns:a16="http://schemas.microsoft.com/office/drawing/2014/main" id="{DB0C0B38-D79A-4377-BFE7-917A80F719CE}"/>
                </a:ext>
              </a:extLst>
            </p:cNvPr>
            <p:cNvSpPr/>
            <p:nvPr/>
          </p:nvSpPr>
          <p:spPr>
            <a:xfrm>
              <a:off x="6235575" y="1680125"/>
              <a:ext cx="1146300" cy="1126050"/>
            </a:xfrm>
            <a:custGeom>
              <a:avLst/>
              <a:gdLst/>
              <a:ahLst/>
              <a:cxnLst/>
              <a:rect l="l" t="t" r="r" b="b"/>
              <a:pathLst>
                <a:path w="45852" h="45042" extrusionOk="0">
                  <a:moveTo>
                    <a:pt x="28390" y="3238"/>
                  </a:moveTo>
                  <a:lnTo>
                    <a:pt x="29778" y="3354"/>
                  </a:lnTo>
                  <a:lnTo>
                    <a:pt x="30992" y="3527"/>
                  </a:lnTo>
                  <a:lnTo>
                    <a:pt x="32322" y="3932"/>
                  </a:lnTo>
                  <a:lnTo>
                    <a:pt x="33536" y="4337"/>
                  </a:lnTo>
                  <a:lnTo>
                    <a:pt x="34635" y="4741"/>
                  </a:lnTo>
                  <a:lnTo>
                    <a:pt x="35560" y="5435"/>
                  </a:lnTo>
                  <a:lnTo>
                    <a:pt x="36369" y="6071"/>
                  </a:lnTo>
                  <a:lnTo>
                    <a:pt x="37063" y="6881"/>
                  </a:lnTo>
                  <a:lnTo>
                    <a:pt x="37468" y="7459"/>
                  </a:lnTo>
                  <a:lnTo>
                    <a:pt x="37873" y="8268"/>
                  </a:lnTo>
                  <a:lnTo>
                    <a:pt x="38393" y="9598"/>
                  </a:lnTo>
                  <a:lnTo>
                    <a:pt x="40822" y="16247"/>
                  </a:lnTo>
                  <a:lnTo>
                    <a:pt x="41400" y="17693"/>
                  </a:lnTo>
                  <a:lnTo>
                    <a:pt x="41920" y="19370"/>
                  </a:lnTo>
                  <a:lnTo>
                    <a:pt x="42325" y="20989"/>
                  </a:lnTo>
                  <a:lnTo>
                    <a:pt x="42498" y="22723"/>
                  </a:lnTo>
                  <a:lnTo>
                    <a:pt x="42498" y="23648"/>
                  </a:lnTo>
                  <a:lnTo>
                    <a:pt x="42498" y="24747"/>
                  </a:lnTo>
                  <a:lnTo>
                    <a:pt x="42094" y="26655"/>
                  </a:lnTo>
                  <a:lnTo>
                    <a:pt x="41515" y="28679"/>
                  </a:lnTo>
                  <a:lnTo>
                    <a:pt x="40822" y="30587"/>
                  </a:lnTo>
                  <a:lnTo>
                    <a:pt x="39203" y="35039"/>
                  </a:lnTo>
                  <a:lnTo>
                    <a:pt x="38567" y="36774"/>
                  </a:lnTo>
                  <a:lnTo>
                    <a:pt x="38162" y="37757"/>
                  </a:lnTo>
                  <a:lnTo>
                    <a:pt x="37584" y="38682"/>
                  </a:lnTo>
                  <a:lnTo>
                    <a:pt x="37063" y="39491"/>
                  </a:lnTo>
                  <a:lnTo>
                    <a:pt x="36369" y="40185"/>
                  </a:lnTo>
                  <a:lnTo>
                    <a:pt x="35733" y="40705"/>
                  </a:lnTo>
                  <a:lnTo>
                    <a:pt x="34750" y="41284"/>
                  </a:lnTo>
                  <a:lnTo>
                    <a:pt x="33941" y="41515"/>
                  </a:lnTo>
                  <a:lnTo>
                    <a:pt x="33131" y="41688"/>
                  </a:lnTo>
                  <a:lnTo>
                    <a:pt x="31397" y="41804"/>
                  </a:lnTo>
                  <a:lnTo>
                    <a:pt x="30819" y="41804"/>
                  </a:lnTo>
                  <a:lnTo>
                    <a:pt x="26887" y="41515"/>
                  </a:lnTo>
                  <a:lnTo>
                    <a:pt x="22839" y="41284"/>
                  </a:lnTo>
                  <a:lnTo>
                    <a:pt x="21509" y="41110"/>
                  </a:lnTo>
                  <a:lnTo>
                    <a:pt x="20295" y="40879"/>
                  </a:lnTo>
                  <a:lnTo>
                    <a:pt x="18792" y="40185"/>
                  </a:lnTo>
                  <a:lnTo>
                    <a:pt x="17289" y="39376"/>
                  </a:lnTo>
                  <a:lnTo>
                    <a:pt x="13935" y="37467"/>
                  </a:lnTo>
                  <a:lnTo>
                    <a:pt x="12316" y="36542"/>
                  </a:lnTo>
                  <a:lnTo>
                    <a:pt x="10813" y="35444"/>
                  </a:lnTo>
                  <a:lnTo>
                    <a:pt x="9714" y="34345"/>
                  </a:lnTo>
                  <a:lnTo>
                    <a:pt x="8673" y="33304"/>
                  </a:lnTo>
                  <a:lnTo>
                    <a:pt x="7690" y="32032"/>
                  </a:lnTo>
                  <a:lnTo>
                    <a:pt x="6881" y="30702"/>
                  </a:lnTo>
                  <a:lnTo>
                    <a:pt x="6187" y="29373"/>
                  </a:lnTo>
                  <a:lnTo>
                    <a:pt x="5551" y="27869"/>
                  </a:lnTo>
                  <a:lnTo>
                    <a:pt x="4337" y="25036"/>
                  </a:lnTo>
                  <a:lnTo>
                    <a:pt x="3759" y="23244"/>
                  </a:lnTo>
                  <a:lnTo>
                    <a:pt x="3527" y="22434"/>
                  </a:lnTo>
                  <a:lnTo>
                    <a:pt x="3354" y="21509"/>
                  </a:lnTo>
                  <a:lnTo>
                    <a:pt x="3354" y="20584"/>
                  </a:lnTo>
                  <a:lnTo>
                    <a:pt x="3527" y="19601"/>
                  </a:lnTo>
                  <a:lnTo>
                    <a:pt x="3643" y="18676"/>
                  </a:lnTo>
                  <a:lnTo>
                    <a:pt x="4048" y="17866"/>
                  </a:lnTo>
                  <a:lnTo>
                    <a:pt x="4857" y="16074"/>
                  </a:lnTo>
                  <a:lnTo>
                    <a:pt x="5782" y="14455"/>
                  </a:lnTo>
                  <a:lnTo>
                    <a:pt x="6881" y="12605"/>
                  </a:lnTo>
                  <a:lnTo>
                    <a:pt x="7459" y="11737"/>
                  </a:lnTo>
                  <a:lnTo>
                    <a:pt x="8095" y="10928"/>
                  </a:lnTo>
                  <a:lnTo>
                    <a:pt x="8905" y="10292"/>
                  </a:lnTo>
                  <a:lnTo>
                    <a:pt x="9888" y="9598"/>
                  </a:lnTo>
                  <a:lnTo>
                    <a:pt x="11911" y="8673"/>
                  </a:lnTo>
                  <a:lnTo>
                    <a:pt x="14224" y="7574"/>
                  </a:lnTo>
                  <a:lnTo>
                    <a:pt x="16768" y="6649"/>
                  </a:lnTo>
                  <a:lnTo>
                    <a:pt x="21799" y="4741"/>
                  </a:lnTo>
                  <a:lnTo>
                    <a:pt x="23822" y="4047"/>
                  </a:lnTo>
                  <a:lnTo>
                    <a:pt x="25962" y="3527"/>
                  </a:lnTo>
                  <a:lnTo>
                    <a:pt x="27176" y="3354"/>
                  </a:lnTo>
                  <a:lnTo>
                    <a:pt x="28390" y="3238"/>
                  </a:lnTo>
                  <a:close/>
                  <a:moveTo>
                    <a:pt x="29373" y="0"/>
                  </a:moveTo>
                  <a:lnTo>
                    <a:pt x="27870" y="116"/>
                  </a:lnTo>
                  <a:lnTo>
                    <a:pt x="26482" y="289"/>
                  </a:lnTo>
                  <a:lnTo>
                    <a:pt x="25268" y="520"/>
                  </a:lnTo>
                  <a:lnTo>
                    <a:pt x="24054" y="925"/>
                  </a:lnTo>
                  <a:lnTo>
                    <a:pt x="21509" y="1735"/>
                  </a:lnTo>
                  <a:lnTo>
                    <a:pt x="15670" y="3932"/>
                  </a:lnTo>
                  <a:lnTo>
                    <a:pt x="12836" y="5030"/>
                  </a:lnTo>
                  <a:lnTo>
                    <a:pt x="10003" y="6360"/>
                  </a:lnTo>
                  <a:lnTo>
                    <a:pt x="7575" y="7459"/>
                  </a:lnTo>
                  <a:lnTo>
                    <a:pt x="6476" y="8095"/>
                  </a:lnTo>
                  <a:lnTo>
                    <a:pt x="5551" y="8904"/>
                  </a:lnTo>
                  <a:lnTo>
                    <a:pt x="4857" y="9887"/>
                  </a:lnTo>
                  <a:lnTo>
                    <a:pt x="4163" y="10928"/>
                  </a:lnTo>
                  <a:lnTo>
                    <a:pt x="2949" y="13010"/>
                  </a:lnTo>
                  <a:lnTo>
                    <a:pt x="1908" y="15033"/>
                  </a:lnTo>
                  <a:lnTo>
                    <a:pt x="810" y="17057"/>
                  </a:lnTo>
                  <a:lnTo>
                    <a:pt x="405" y="18098"/>
                  </a:lnTo>
                  <a:lnTo>
                    <a:pt x="116" y="19196"/>
                  </a:lnTo>
                  <a:lnTo>
                    <a:pt x="0" y="20295"/>
                  </a:lnTo>
                  <a:lnTo>
                    <a:pt x="0" y="21393"/>
                  </a:lnTo>
                  <a:lnTo>
                    <a:pt x="116" y="22434"/>
                  </a:lnTo>
                  <a:lnTo>
                    <a:pt x="405" y="23417"/>
                  </a:lnTo>
                  <a:lnTo>
                    <a:pt x="1214" y="25557"/>
                  </a:lnTo>
                  <a:lnTo>
                    <a:pt x="2544" y="28794"/>
                  </a:lnTo>
                  <a:lnTo>
                    <a:pt x="3354" y="30413"/>
                  </a:lnTo>
                  <a:lnTo>
                    <a:pt x="4163" y="32032"/>
                  </a:lnTo>
                  <a:lnTo>
                    <a:pt x="5146" y="33709"/>
                  </a:lnTo>
                  <a:lnTo>
                    <a:pt x="6187" y="35039"/>
                  </a:lnTo>
                  <a:lnTo>
                    <a:pt x="7459" y="36369"/>
                  </a:lnTo>
                  <a:lnTo>
                    <a:pt x="8789" y="37583"/>
                  </a:lnTo>
                  <a:lnTo>
                    <a:pt x="10524" y="38797"/>
                  </a:lnTo>
                  <a:lnTo>
                    <a:pt x="12432" y="40069"/>
                  </a:lnTo>
                  <a:lnTo>
                    <a:pt x="16363" y="42324"/>
                  </a:lnTo>
                  <a:lnTo>
                    <a:pt x="17982" y="43307"/>
                  </a:lnTo>
                  <a:lnTo>
                    <a:pt x="18908" y="43539"/>
                  </a:lnTo>
                  <a:lnTo>
                    <a:pt x="19717" y="43943"/>
                  </a:lnTo>
                  <a:lnTo>
                    <a:pt x="21394" y="44232"/>
                  </a:lnTo>
                  <a:lnTo>
                    <a:pt x="22839" y="44522"/>
                  </a:lnTo>
                  <a:lnTo>
                    <a:pt x="27581" y="44753"/>
                  </a:lnTo>
                  <a:lnTo>
                    <a:pt x="32206" y="45042"/>
                  </a:lnTo>
                  <a:lnTo>
                    <a:pt x="32842" y="45042"/>
                  </a:lnTo>
                  <a:lnTo>
                    <a:pt x="34924" y="44926"/>
                  </a:lnTo>
                  <a:lnTo>
                    <a:pt x="35849" y="44753"/>
                  </a:lnTo>
                  <a:lnTo>
                    <a:pt x="36774" y="44348"/>
                  </a:lnTo>
                  <a:lnTo>
                    <a:pt x="37873" y="43828"/>
                  </a:lnTo>
                  <a:lnTo>
                    <a:pt x="38682" y="43134"/>
                  </a:lnTo>
                  <a:lnTo>
                    <a:pt x="39492" y="42324"/>
                  </a:lnTo>
                  <a:lnTo>
                    <a:pt x="40186" y="41399"/>
                  </a:lnTo>
                  <a:lnTo>
                    <a:pt x="40706" y="40301"/>
                  </a:lnTo>
                  <a:lnTo>
                    <a:pt x="41284" y="39202"/>
                  </a:lnTo>
                  <a:lnTo>
                    <a:pt x="42094" y="37063"/>
                  </a:lnTo>
                  <a:lnTo>
                    <a:pt x="43828" y="32032"/>
                  </a:lnTo>
                  <a:lnTo>
                    <a:pt x="44638" y="29777"/>
                  </a:lnTo>
                  <a:lnTo>
                    <a:pt x="45332" y="27465"/>
                  </a:lnTo>
                  <a:lnTo>
                    <a:pt x="45736" y="25036"/>
                  </a:lnTo>
                  <a:lnTo>
                    <a:pt x="45852" y="23938"/>
                  </a:lnTo>
                  <a:lnTo>
                    <a:pt x="45852" y="22723"/>
                  </a:lnTo>
                  <a:lnTo>
                    <a:pt x="45563" y="20815"/>
                  </a:lnTo>
                  <a:lnTo>
                    <a:pt x="45158" y="18792"/>
                  </a:lnTo>
                  <a:lnTo>
                    <a:pt x="44522" y="16883"/>
                  </a:lnTo>
                  <a:lnTo>
                    <a:pt x="43828" y="15149"/>
                  </a:lnTo>
                  <a:lnTo>
                    <a:pt x="41111" y="7459"/>
                  </a:lnTo>
                  <a:lnTo>
                    <a:pt x="40417" y="5840"/>
                  </a:lnTo>
                  <a:lnTo>
                    <a:pt x="40012" y="5030"/>
                  </a:lnTo>
                  <a:lnTo>
                    <a:pt x="39492" y="4163"/>
                  </a:lnTo>
                  <a:lnTo>
                    <a:pt x="38682" y="3238"/>
                  </a:lnTo>
                  <a:lnTo>
                    <a:pt x="37584" y="2428"/>
                  </a:lnTo>
                  <a:lnTo>
                    <a:pt x="36543" y="1735"/>
                  </a:lnTo>
                  <a:lnTo>
                    <a:pt x="35444" y="1214"/>
                  </a:lnTo>
                  <a:lnTo>
                    <a:pt x="33941" y="694"/>
                  </a:lnTo>
                  <a:lnTo>
                    <a:pt x="32438" y="289"/>
                  </a:lnTo>
                  <a:lnTo>
                    <a:pt x="30819" y="116"/>
                  </a:lnTo>
                  <a:lnTo>
                    <a:pt x="29373" y="0"/>
                  </a:lnTo>
                  <a:close/>
                </a:path>
              </a:pathLst>
            </a:custGeom>
            <a:solidFill>
              <a:srgbClr val="FFFFFF">
                <a:alpha val="21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19;p70">
              <a:extLst>
                <a:ext uri="{FF2B5EF4-FFF2-40B4-BE49-F238E27FC236}">
                  <a16:creationId xmlns:a16="http://schemas.microsoft.com/office/drawing/2014/main" id="{DBE8CF2E-5129-4D79-BA8E-ECFCD8C0AA54}"/>
                </a:ext>
              </a:extLst>
            </p:cNvPr>
            <p:cNvSpPr/>
            <p:nvPr/>
          </p:nvSpPr>
          <p:spPr>
            <a:xfrm>
              <a:off x="6319400" y="1761050"/>
              <a:ext cx="978650" cy="964175"/>
            </a:xfrm>
            <a:custGeom>
              <a:avLst/>
              <a:gdLst/>
              <a:ahLst/>
              <a:cxnLst/>
              <a:rect l="l" t="t" r="r" b="b"/>
              <a:pathLst>
                <a:path w="39146" h="38567" extrusionOk="0">
                  <a:moveTo>
                    <a:pt x="25326" y="3123"/>
                  </a:moveTo>
                  <a:lnTo>
                    <a:pt x="26425" y="3239"/>
                  </a:lnTo>
                  <a:lnTo>
                    <a:pt x="27466" y="3528"/>
                  </a:lnTo>
                  <a:lnTo>
                    <a:pt x="28564" y="3933"/>
                  </a:lnTo>
                  <a:lnTo>
                    <a:pt x="29374" y="4337"/>
                  </a:lnTo>
                  <a:lnTo>
                    <a:pt x="30183" y="4742"/>
                  </a:lnTo>
                  <a:lnTo>
                    <a:pt x="30877" y="5263"/>
                  </a:lnTo>
                  <a:lnTo>
                    <a:pt x="31397" y="5956"/>
                  </a:lnTo>
                  <a:lnTo>
                    <a:pt x="31571" y="6072"/>
                  </a:lnTo>
                  <a:lnTo>
                    <a:pt x="32207" y="7171"/>
                  </a:lnTo>
                  <a:lnTo>
                    <a:pt x="32612" y="8385"/>
                  </a:lnTo>
                  <a:lnTo>
                    <a:pt x="34635" y="13936"/>
                  </a:lnTo>
                  <a:lnTo>
                    <a:pt x="35618" y="16653"/>
                  </a:lnTo>
                  <a:lnTo>
                    <a:pt x="35850" y="17983"/>
                  </a:lnTo>
                  <a:lnTo>
                    <a:pt x="36139" y="19486"/>
                  </a:lnTo>
                  <a:lnTo>
                    <a:pt x="36139" y="19775"/>
                  </a:lnTo>
                  <a:lnTo>
                    <a:pt x="36023" y="21394"/>
                  </a:lnTo>
                  <a:lnTo>
                    <a:pt x="35618" y="23013"/>
                  </a:lnTo>
                  <a:lnTo>
                    <a:pt x="35214" y="24632"/>
                  </a:lnTo>
                  <a:lnTo>
                    <a:pt x="34635" y="26136"/>
                  </a:lnTo>
                  <a:lnTo>
                    <a:pt x="33421" y="29778"/>
                  </a:lnTo>
                  <a:lnTo>
                    <a:pt x="32901" y="31282"/>
                  </a:lnTo>
                  <a:lnTo>
                    <a:pt x="32207" y="32611"/>
                  </a:lnTo>
                  <a:lnTo>
                    <a:pt x="31802" y="33305"/>
                  </a:lnTo>
                  <a:lnTo>
                    <a:pt x="31282" y="33826"/>
                  </a:lnTo>
                  <a:lnTo>
                    <a:pt x="30704" y="34346"/>
                  </a:lnTo>
                  <a:lnTo>
                    <a:pt x="30183" y="34751"/>
                  </a:lnTo>
                  <a:lnTo>
                    <a:pt x="29663" y="35040"/>
                  </a:lnTo>
                  <a:lnTo>
                    <a:pt x="28969" y="35329"/>
                  </a:lnTo>
                  <a:lnTo>
                    <a:pt x="28159" y="35445"/>
                  </a:lnTo>
                  <a:lnTo>
                    <a:pt x="25847" y="35445"/>
                  </a:lnTo>
                  <a:lnTo>
                    <a:pt x="22724" y="35329"/>
                  </a:lnTo>
                  <a:lnTo>
                    <a:pt x="19486" y="35040"/>
                  </a:lnTo>
                  <a:lnTo>
                    <a:pt x="18156" y="34924"/>
                  </a:lnTo>
                  <a:lnTo>
                    <a:pt x="17347" y="34751"/>
                  </a:lnTo>
                  <a:lnTo>
                    <a:pt x="16133" y="34230"/>
                  </a:lnTo>
                  <a:lnTo>
                    <a:pt x="14919" y="33537"/>
                  </a:lnTo>
                  <a:lnTo>
                    <a:pt x="11912" y="31918"/>
                  </a:lnTo>
                  <a:lnTo>
                    <a:pt x="10698" y="31108"/>
                  </a:lnTo>
                  <a:lnTo>
                    <a:pt x="9368" y="30183"/>
                  </a:lnTo>
                  <a:lnTo>
                    <a:pt x="8385" y="29374"/>
                  </a:lnTo>
                  <a:lnTo>
                    <a:pt x="7575" y="28275"/>
                  </a:lnTo>
                  <a:lnTo>
                    <a:pt x="6766" y="27350"/>
                  </a:lnTo>
                  <a:lnTo>
                    <a:pt x="6130" y="26136"/>
                  </a:lnTo>
                  <a:lnTo>
                    <a:pt x="4916" y="23823"/>
                  </a:lnTo>
                  <a:lnTo>
                    <a:pt x="3933" y="21394"/>
                  </a:lnTo>
                  <a:lnTo>
                    <a:pt x="3412" y="19891"/>
                  </a:lnTo>
                  <a:lnTo>
                    <a:pt x="3123" y="19197"/>
                  </a:lnTo>
                  <a:lnTo>
                    <a:pt x="3007" y="18388"/>
                  </a:lnTo>
                  <a:lnTo>
                    <a:pt x="3007" y="17578"/>
                  </a:lnTo>
                  <a:lnTo>
                    <a:pt x="3123" y="16942"/>
                  </a:lnTo>
                  <a:lnTo>
                    <a:pt x="3412" y="16133"/>
                  </a:lnTo>
                  <a:lnTo>
                    <a:pt x="3701" y="15265"/>
                  </a:lnTo>
                  <a:lnTo>
                    <a:pt x="4337" y="13820"/>
                  </a:lnTo>
                  <a:lnTo>
                    <a:pt x="5147" y="12432"/>
                  </a:lnTo>
                  <a:lnTo>
                    <a:pt x="5956" y="10987"/>
                  </a:lnTo>
                  <a:lnTo>
                    <a:pt x="6535" y="10177"/>
                  </a:lnTo>
                  <a:lnTo>
                    <a:pt x="7055" y="9483"/>
                  </a:lnTo>
                  <a:lnTo>
                    <a:pt x="7749" y="8963"/>
                  </a:lnTo>
                  <a:lnTo>
                    <a:pt x="8558" y="8385"/>
                  </a:lnTo>
                  <a:lnTo>
                    <a:pt x="10177" y="7575"/>
                  </a:lnTo>
                  <a:lnTo>
                    <a:pt x="12201" y="6650"/>
                  </a:lnTo>
                  <a:lnTo>
                    <a:pt x="14340" y="5841"/>
                  </a:lnTo>
                  <a:lnTo>
                    <a:pt x="18561" y="4337"/>
                  </a:lnTo>
                  <a:lnTo>
                    <a:pt x="20296" y="3644"/>
                  </a:lnTo>
                  <a:lnTo>
                    <a:pt x="22204" y="3239"/>
                  </a:lnTo>
                  <a:lnTo>
                    <a:pt x="23129" y="3123"/>
                  </a:lnTo>
                  <a:close/>
                  <a:moveTo>
                    <a:pt x="25037" y="1"/>
                  </a:moveTo>
                  <a:lnTo>
                    <a:pt x="23823" y="117"/>
                  </a:lnTo>
                  <a:lnTo>
                    <a:pt x="22609" y="290"/>
                  </a:lnTo>
                  <a:lnTo>
                    <a:pt x="20469" y="810"/>
                  </a:lnTo>
                  <a:lnTo>
                    <a:pt x="18446" y="1504"/>
                  </a:lnTo>
                  <a:lnTo>
                    <a:pt x="13415" y="3412"/>
                  </a:lnTo>
                  <a:lnTo>
                    <a:pt x="10871" y="4337"/>
                  </a:lnTo>
                  <a:lnTo>
                    <a:pt x="8558" y="5436"/>
                  </a:lnTo>
                  <a:lnTo>
                    <a:pt x="6535" y="6361"/>
                  </a:lnTo>
                  <a:lnTo>
                    <a:pt x="5552" y="7055"/>
                  </a:lnTo>
                  <a:lnTo>
                    <a:pt x="4742" y="7691"/>
                  </a:lnTo>
                  <a:lnTo>
                    <a:pt x="4106" y="8500"/>
                  </a:lnTo>
                  <a:lnTo>
                    <a:pt x="3528" y="9368"/>
                  </a:lnTo>
                  <a:lnTo>
                    <a:pt x="2429" y="11218"/>
                  </a:lnTo>
                  <a:lnTo>
                    <a:pt x="1504" y="12837"/>
                  </a:lnTo>
                  <a:lnTo>
                    <a:pt x="695" y="14629"/>
                  </a:lnTo>
                  <a:lnTo>
                    <a:pt x="290" y="15439"/>
                  </a:lnTo>
                  <a:lnTo>
                    <a:pt x="174" y="16364"/>
                  </a:lnTo>
                  <a:lnTo>
                    <a:pt x="1" y="17347"/>
                  </a:lnTo>
                  <a:lnTo>
                    <a:pt x="1" y="18272"/>
                  </a:lnTo>
                  <a:lnTo>
                    <a:pt x="174" y="19197"/>
                  </a:lnTo>
                  <a:lnTo>
                    <a:pt x="406" y="20007"/>
                  </a:lnTo>
                  <a:lnTo>
                    <a:pt x="984" y="21799"/>
                  </a:lnTo>
                  <a:lnTo>
                    <a:pt x="2198" y="24632"/>
                  </a:lnTo>
                  <a:lnTo>
                    <a:pt x="2834" y="26136"/>
                  </a:lnTo>
                  <a:lnTo>
                    <a:pt x="3528" y="27465"/>
                  </a:lnTo>
                  <a:lnTo>
                    <a:pt x="4337" y="28795"/>
                  </a:lnTo>
                  <a:lnTo>
                    <a:pt x="5320" y="30067"/>
                  </a:lnTo>
                  <a:lnTo>
                    <a:pt x="6361" y="31108"/>
                  </a:lnTo>
                  <a:lnTo>
                    <a:pt x="7460" y="32207"/>
                  </a:lnTo>
                  <a:lnTo>
                    <a:pt x="8963" y="33305"/>
                  </a:lnTo>
                  <a:lnTo>
                    <a:pt x="10582" y="34230"/>
                  </a:lnTo>
                  <a:lnTo>
                    <a:pt x="13936" y="36139"/>
                  </a:lnTo>
                  <a:lnTo>
                    <a:pt x="15439" y="36948"/>
                  </a:lnTo>
                  <a:lnTo>
                    <a:pt x="16942" y="37642"/>
                  </a:lnTo>
                  <a:lnTo>
                    <a:pt x="18156" y="37873"/>
                  </a:lnTo>
                  <a:lnTo>
                    <a:pt x="19486" y="38047"/>
                  </a:lnTo>
                  <a:lnTo>
                    <a:pt x="23534" y="38278"/>
                  </a:lnTo>
                  <a:lnTo>
                    <a:pt x="27466" y="38567"/>
                  </a:lnTo>
                  <a:lnTo>
                    <a:pt x="28044" y="38567"/>
                  </a:lnTo>
                  <a:lnTo>
                    <a:pt x="29778" y="38451"/>
                  </a:lnTo>
                  <a:lnTo>
                    <a:pt x="30588" y="38278"/>
                  </a:lnTo>
                  <a:lnTo>
                    <a:pt x="31397" y="38047"/>
                  </a:lnTo>
                  <a:lnTo>
                    <a:pt x="32380" y="37468"/>
                  </a:lnTo>
                  <a:lnTo>
                    <a:pt x="33016" y="36948"/>
                  </a:lnTo>
                  <a:lnTo>
                    <a:pt x="33710" y="36254"/>
                  </a:lnTo>
                  <a:lnTo>
                    <a:pt x="34231" y="35445"/>
                  </a:lnTo>
                  <a:lnTo>
                    <a:pt x="34809" y="34520"/>
                  </a:lnTo>
                  <a:lnTo>
                    <a:pt x="35214" y="33537"/>
                  </a:lnTo>
                  <a:lnTo>
                    <a:pt x="35850" y="31802"/>
                  </a:lnTo>
                  <a:lnTo>
                    <a:pt x="37469" y="27350"/>
                  </a:lnTo>
                  <a:lnTo>
                    <a:pt x="38162" y="25442"/>
                  </a:lnTo>
                  <a:lnTo>
                    <a:pt x="38741" y="23418"/>
                  </a:lnTo>
                  <a:lnTo>
                    <a:pt x="39145" y="21510"/>
                  </a:lnTo>
                  <a:lnTo>
                    <a:pt x="39145" y="20411"/>
                  </a:lnTo>
                  <a:lnTo>
                    <a:pt x="39145" y="19486"/>
                  </a:lnTo>
                  <a:lnTo>
                    <a:pt x="38972" y="17752"/>
                  </a:lnTo>
                  <a:lnTo>
                    <a:pt x="38567" y="16133"/>
                  </a:lnTo>
                  <a:lnTo>
                    <a:pt x="38047" y="14456"/>
                  </a:lnTo>
                  <a:lnTo>
                    <a:pt x="37469" y="13010"/>
                  </a:lnTo>
                  <a:lnTo>
                    <a:pt x="35040" y="6361"/>
                  </a:lnTo>
                  <a:lnTo>
                    <a:pt x="34520" y="5031"/>
                  </a:lnTo>
                  <a:lnTo>
                    <a:pt x="34115" y="4222"/>
                  </a:lnTo>
                  <a:lnTo>
                    <a:pt x="33710" y="3644"/>
                  </a:lnTo>
                  <a:lnTo>
                    <a:pt x="33016" y="2834"/>
                  </a:lnTo>
                  <a:lnTo>
                    <a:pt x="32207" y="2198"/>
                  </a:lnTo>
                  <a:lnTo>
                    <a:pt x="31282" y="1504"/>
                  </a:lnTo>
                  <a:lnTo>
                    <a:pt x="30183" y="1100"/>
                  </a:lnTo>
                  <a:lnTo>
                    <a:pt x="28969" y="695"/>
                  </a:lnTo>
                  <a:lnTo>
                    <a:pt x="27639" y="290"/>
                  </a:lnTo>
                  <a:lnTo>
                    <a:pt x="26425" y="117"/>
                  </a:lnTo>
                  <a:lnTo>
                    <a:pt x="25037" y="1"/>
                  </a:lnTo>
                  <a:close/>
                </a:path>
              </a:pathLst>
            </a:custGeom>
            <a:solidFill>
              <a:srgbClr val="FFFFFF">
                <a:alpha val="21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20;p70">
              <a:extLst>
                <a:ext uri="{FF2B5EF4-FFF2-40B4-BE49-F238E27FC236}">
                  <a16:creationId xmlns:a16="http://schemas.microsoft.com/office/drawing/2014/main" id="{5AD6ADAB-9268-4C08-AF8A-B885DED9F928}"/>
                </a:ext>
              </a:extLst>
            </p:cNvPr>
            <p:cNvSpPr/>
            <p:nvPr/>
          </p:nvSpPr>
          <p:spPr>
            <a:xfrm>
              <a:off x="6394575" y="1839125"/>
              <a:ext cx="828300" cy="808050"/>
            </a:xfrm>
            <a:custGeom>
              <a:avLst/>
              <a:gdLst/>
              <a:ahLst/>
              <a:cxnLst/>
              <a:rect l="l" t="t" r="r" b="b"/>
              <a:pathLst>
                <a:path w="33132" h="32322" extrusionOk="0">
                  <a:moveTo>
                    <a:pt x="20816" y="0"/>
                  </a:moveTo>
                  <a:lnTo>
                    <a:pt x="19197" y="116"/>
                  </a:lnTo>
                  <a:lnTo>
                    <a:pt x="17289" y="521"/>
                  </a:lnTo>
                  <a:lnTo>
                    <a:pt x="15554" y="1214"/>
                  </a:lnTo>
                  <a:lnTo>
                    <a:pt x="11333" y="2718"/>
                  </a:lnTo>
                  <a:lnTo>
                    <a:pt x="9194" y="3527"/>
                  </a:lnTo>
                  <a:lnTo>
                    <a:pt x="7170" y="4452"/>
                  </a:lnTo>
                  <a:lnTo>
                    <a:pt x="5551" y="5262"/>
                  </a:lnTo>
                  <a:lnTo>
                    <a:pt x="4742" y="5840"/>
                  </a:lnTo>
                  <a:lnTo>
                    <a:pt x="4048" y="6360"/>
                  </a:lnTo>
                  <a:lnTo>
                    <a:pt x="3528" y="7054"/>
                  </a:lnTo>
                  <a:lnTo>
                    <a:pt x="2949" y="7864"/>
                  </a:lnTo>
                  <a:lnTo>
                    <a:pt x="2140" y="9309"/>
                  </a:lnTo>
                  <a:lnTo>
                    <a:pt x="1330" y="10697"/>
                  </a:lnTo>
                  <a:lnTo>
                    <a:pt x="694" y="12142"/>
                  </a:lnTo>
                  <a:lnTo>
                    <a:pt x="405" y="13010"/>
                  </a:lnTo>
                  <a:lnTo>
                    <a:pt x="116" y="13819"/>
                  </a:lnTo>
                  <a:lnTo>
                    <a:pt x="0" y="14455"/>
                  </a:lnTo>
                  <a:lnTo>
                    <a:pt x="0" y="15265"/>
                  </a:lnTo>
                  <a:lnTo>
                    <a:pt x="116" y="16074"/>
                  </a:lnTo>
                  <a:lnTo>
                    <a:pt x="405" y="16768"/>
                  </a:lnTo>
                  <a:lnTo>
                    <a:pt x="926" y="18271"/>
                  </a:lnTo>
                  <a:lnTo>
                    <a:pt x="1909" y="20700"/>
                  </a:lnTo>
                  <a:lnTo>
                    <a:pt x="3123" y="23013"/>
                  </a:lnTo>
                  <a:lnTo>
                    <a:pt x="3759" y="24227"/>
                  </a:lnTo>
                  <a:lnTo>
                    <a:pt x="4568" y="25152"/>
                  </a:lnTo>
                  <a:lnTo>
                    <a:pt x="5378" y="26251"/>
                  </a:lnTo>
                  <a:lnTo>
                    <a:pt x="6361" y="27060"/>
                  </a:lnTo>
                  <a:lnTo>
                    <a:pt x="7691" y="27985"/>
                  </a:lnTo>
                  <a:lnTo>
                    <a:pt x="8905" y="28795"/>
                  </a:lnTo>
                  <a:lnTo>
                    <a:pt x="11912" y="30414"/>
                  </a:lnTo>
                  <a:lnTo>
                    <a:pt x="12952" y="31107"/>
                  </a:lnTo>
                  <a:lnTo>
                    <a:pt x="14340" y="31628"/>
                  </a:lnTo>
                  <a:lnTo>
                    <a:pt x="15439" y="31801"/>
                  </a:lnTo>
                  <a:lnTo>
                    <a:pt x="16479" y="31917"/>
                  </a:lnTo>
                  <a:lnTo>
                    <a:pt x="19891" y="32206"/>
                  </a:lnTo>
                  <a:lnTo>
                    <a:pt x="23244" y="32322"/>
                  </a:lnTo>
                  <a:lnTo>
                    <a:pt x="25037" y="32322"/>
                  </a:lnTo>
                  <a:lnTo>
                    <a:pt x="25846" y="32206"/>
                  </a:lnTo>
                  <a:lnTo>
                    <a:pt x="26656" y="31917"/>
                  </a:lnTo>
                  <a:lnTo>
                    <a:pt x="27292" y="31512"/>
                  </a:lnTo>
                  <a:lnTo>
                    <a:pt x="27986" y="30992"/>
                  </a:lnTo>
                  <a:lnTo>
                    <a:pt x="28564" y="30414"/>
                  </a:lnTo>
                  <a:lnTo>
                    <a:pt x="28969" y="29778"/>
                  </a:lnTo>
                  <a:lnTo>
                    <a:pt x="29778" y="28274"/>
                  </a:lnTo>
                  <a:lnTo>
                    <a:pt x="30414" y="26655"/>
                  </a:lnTo>
                  <a:lnTo>
                    <a:pt x="31628" y="23013"/>
                  </a:lnTo>
                  <a:lnTo>
                    <a:pt x="32207" y="21394"/>
                  </a:lnTo>
                  <a:lnTo>
                    <a:pt x="32727" y="19775"/>
                  </a:lnTo>
                  <a:lnTo>
                    <a:pt x="33016" y="17982"/>
                  </a:lnTo>
                  <a:lnTo>
                    <a:pt x="33132" y="16363"/>
                  </a:lnTo>
                  <a:lnTo>
                    <a:pt x="32843" y="14860"/>
                  </a:lnTo>
                  <a:lnTo>
                    <a:pt x="32611" y="13530"/>
                  </a:lnTo>
                  <a:lnTo>
                    <a:pt x="31628" y="10813"/>
                  </a:lnTo>
                  <a:lnTo>
                    <a:pt x="29605" y="5262"/>
                  </a:lnTo>
                  <a:lnTo>
                    <a:pt x="29200" y="4048"/>
                  </a:lnTo>
                  <a:lnTo>
                    <a:pt x="28564" y="2949"/>
                  </a:lnTo>
                  <a:lnTo>
                    <a:pt x="27870" y="2313"/>
                  </a:lnTo>
                  <a:lnTo>
                    <a:pt x="27176" y="1619"/>
                  </a:lnTo>
                  <a:lnTo>
                    <a:pt x="26367" y="1214"/>
                  </a:lnTo>
                  <a:lnTo>
                    <a:pt x="25557" y="810"/>
                  </a:lnTo>
                  <a:lnTo>
                    <a:pt x="24054" y="289"/>
                  </a:lnTo>
                  <a:lnTo>
                    <a:pt x="2243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1;p70">
              <a:extLst>
                <a:ext uri="{FF2B5EF4-FFF2-40B4-BE49-F238E27FC236}">
                  <a16:creationId xmlns:a16="http://schemas.microsoft.com/office/drawing/2014/main" id="{E291E8F4-EAF7-428D-A761-706BE7ADAFE5}"/>
                </a:ext>
              </a:extLst>
            </p:cNvPr>
            <p:cNvSpPr/>
            <p:nvPr/>
          </p:nvSpPr>
          <p:spPr>
            <a:xfrm>
              <a:off x="6692350" y="1909950"/>
              <a:ext cx="530525" cy="737225"/>
            </a:xfrm>
            <a:custGeom>
              <a:avLst/>
              <a:gdLst/>
              <a:ahLst/>
              <a:cxnLst/>
              <a:rect l="l" t="t" r="r" b="b"/>
              <a:pathLst>
                <a:path w="21221" h="29489" extrusionOk="0">
                  <a:moveTo>
                    <a:pt x="10929" y="29489"/>
                  </a:moveTo>
                  <a:lnTo>
                    <a:pt x="10929" y="29489"/>
                  </a:lnTo>
                  <a:lnTo>
                    <a:pt x="11333" y="29489"/>
                  </a:lnTo>
                  <a:lnTo>
                    <a:pt x="11912" y="29489"/>
                  </a:lnTo>
                  <a:lnTo>
                    <a:pt x="11333" y="29489"/>
                  </a:lnTo>
                  <a:lnTo>
                    <a:pt x="10929" y="29489"/>
                  </a:lnTo>
                  <a:close/>
                  <a:moveTo>
                    <a:pt x="1" y="27581"/>
                  </a:moveTo>
                  <a:lnTo>
                    <a:pt x="1" y="27581"/>
                  </a:lnTo>
                  <a:lnTo>
                    <a:pt x="1215" y="28274"/>
                  </a:lnTo>
                  <a:lnTo>
                    <a:pt x="2429" y="28795"/>
                  </a:lnTo>
                  <a:lnTo>
                    <a:pt x="3238" y="28968"/>
                  </a:lnTo>
                  <a:lnTo>
                    <a:pt x="2429" y="28795"/>
                  </a:lnTo>
                  <a:lnTo>
                    <a:pt x="1215" y="28274"/>
                  </a:lnTo>
                  <a:lnTo>
                    <a:pt x="1" y="27581"/>
                  </a:lnTo>
                  <a:close/>
                  <a:moveTo>
                    <a:pt x="19717" y="20180"/>
                  </a:moveTo>
                  <a:lnTo>
                    <a:pt x="19717" y="20180"/>
                  </a:lnTo>
                  <a:lnTo>
                    <a:pt x="18503" y="23822"/>
                  </a:lnTo>
                  <a:lnTo>
                    <a:pt x="17983" y="25326"/>
                  </a:lnTo>
                  <a:lnTo>
                    <a:pt x="17289" y="26655"/>
                  </a:lnTo>
                  <a:lnTo>
                    <a:pt x="16884" y="27349"/>
                  </a:lnTo>
                  <a:lnTo>
                    <a:pt x="16364" y="27870"/>
                  </a:lnTo>
                  <a:lnTo>
                    <a:pt x="15786" y="28390"/>
                  </a:lnTo>
                  <a:lnTo>
                    <a:pt x="15265" y="28795"/>
                  </a:lnTo>
                  <a:lnTo>
                    <a:pt x="15786" y="28390"/>
                  </a:lnTo>
                  <a:lnTo>
                    <a:pt x="16364" y="27870"/>
                  </a:lnTo>
                  <a:lnTo>
                    <a:pt x="16884" y="27349"/>
                  </a:lnTo>
                  <a:lnTo>
                    <a:pt x="17289" y="26655"/>
                  </a:lnTo>
                  <a:lnTo>
                    <a:pt x="17983" y="25326"/>
                  </a:lnTo>
                  <a:lnTo>
                    <a:pt x="18503" y="23822"/>
                  </a:lnTo>
                  <a:lnTo>
                    <a:pt x="19717" y="20180"/>
                  </a:lnTo>
                  <a:close/>
                  <a:moveTo>
                    <a:pt x="16479" y="0"/>
                  </a:moveTo>
                  <a:lnTo>
                    <a:pt x="16479" y="0"/>
                  </a:lnTo>
                  <a:lnTo>
                    <a:pt x="16653" y="116"/>
                  </a:lnTo>
                  <a:lnTo>
                    <a:pt x="17289" y="1215"/>
                  </a:lnTo>
                  <a:lnTo>
                    <a:pt x="17694" y="2429"/>
                  </a:lnTo>
                  <a:lnTo>
                    <a:pt x="19717" y="7980"/>
                  </a:lnTo>
                  <a:lnTo>
                    <a:pt x="20700" y="10697"/>
                  </a:lnTo>
                  <a:lnTo>
                    <a:pt x="20932" y="12027"/>
                  </a:lnTo>
                  <a:lnTo>
                    <a:pt x="21221" y="13530"/>
                  </a:lnTo>
                  <a:lnTo>
                    <a:pt x="21221" y="13819"/>
                  </a:lnTo>
                  <a:lnTo>
                    <a:pt x="21221" y="13530"/>
                  </a:lnTo>
                  <a:lnTo>
                    <a:pt x="20932" y="12027"/>
                  </a:lnTo>
                  <a:lnTo>
                    <a:pt x="20700" y="10697"/>
                  </a:lnTo>
                  <a:lnTo>
                    <a:pt x="19717" y="7980"/>
                  </a:lnTo>
                  <a:lnTo>
                    <a:pt x="17694" y="2429"/>
                  </a:lnTo>
                  <a:lnTo>
                    <a:pt x="17289" y="1215"/>
                  </a:lnTo>
                  <a:lnTo>
                    <a:pt x="16653" y="116"/>
                  </a:lnTo>
                  <a:lnTo>
                    <a:pt x="16479"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22;p70">
              <a:extLst>
                <a:ext uri="{FF2B5EF4-FFF2-40B4-BE49-F238E27FC236}">
                  <a16:creationId xmlns:a16="http://schemas.microsoft.com/office/drawing/2014/main" id="{9479047F-D29D-4985-9E58-F08DB4039CA8}"/>
                </a:ext>
              </a:extLst>
            </p:cNvPr>
            <p:cNvSpPr/>
            <p:nvPr/>
          </p:nvSpPr>
          <p:spPr>
            <a:xfrm>
              <a:off x="6472625" y="1879600"/>
              <a:ext cx="750250" cy="767575"/>
            </a:xfrm>
            <a:custGeom>
              <a:avLst/>
              <a:gdLst/>
              <a:ahLst/>
              <a:cxnLst/>
              <a:rect l="l" t="t" r="r" b="b"/>
              <a:pathLst>
                <a:path w="30010" h="30703" extrusionOk="0">
                  <a:moveTo>
                    <a:pt x="23939" y="0"/>
                  </a:moveTo>
                  <a:lnTo>
                    <a:pt x="24170" y="694"/>
                  </a:lnTo>
                  <a:lnTo>
                    <a:pt x="26251" y="6071"/>
                  </a:lnTo>
                  <a:lnTo>
                    <a:pt x="27177" y="8904"/>
                  </a:lnTo>
                  <a:lnTo>
                    <a:pt x="27466" y="10292"/>
                  </a:lnTo>
                  <a:lnTo>
                    <a:pt x="27697" y="11622"/>
                  </a:lnTo>
                  <a:lnTo>
                    <a:pt x="27581" y="13414"/>
                  </a:lnTo>
                  <a:lnTo>
                    <a:pt x="27292" y="15033"/>
                  </a:lnTo>
                  <a:lnTo>
                    <a:pt x="26772" y="16652"/>
                  </a:lnTo>
                  <a:lnTo>
                    <a:pt x="26251" y="18387"/>
                  </a:lnTo>
                  <a:lnTo>
                    <a:pt x="24864" y="22030"/>
                  </a:lnTo>
                  <a:lnTo>
                    <a:pt x="24459" y="23417"/>
                  </a:lnTo>
                  <a:lnTo>
                    <a:pt x="24170" y="24053"/>
                  </a:lnTo>
                  <a:lnTo>
                    <a:pt x="24054" y="24227"/>
                  </a:lnTo>
                  <a:lnTo>
                    <a:pt x="23534" y="25152"/>
                  </a:lnTo>
                  <a:lnTo>
                    <a:pt x="22840" y="25961"/>
                  </a:lnTo>
                  <a:lnTo>
                    <a:pt x="22030" y="26771"/>
                  </a:lnTo>
                  <a:lnTo>
                    <a:pt x="21221" y="27349"/>
                  </a:lnTo>
                  <a:lnTo>
                    <a:pt x="20411" y="27465"/>
                  </a:lnTo>
                  <a:lnTo>
                    <a:pt x="19718" y="27580"/>
                  </a:lnTo>
                  <a:lnTo>
                    <a:pt x="18272" y="27754"/>
                  </a:lnTo>
                  <a:lnTo>
                    <a:pt x="17810" y="27754"/>
                  </a:lnTo>
                  <a:lnTo>
                    <a:pt x="15265" y="27580"/>
                  </a:lnTo>
                  <a:lnTo>
                    <a:pt x="15265" y="27754"/>
                  </a:lnTo>
                  <a:lnTo>
                    <a:pt x="14745" y="27754"/>
                  </a:lnTo>
                  <a:lnTo>
                    <a:pt x="13936" y="27580"/>
                  </a:lnTo>
                  <a:lnTo>
                    <a:pt x="11102" y="27349"/>
                  </a:lnTo>
                  <a:lnTo>
                    <a:pt x="10004" y="27176"/>
                  </a:lnTo>
                  <a:lnTo>
                    <a:pt x="8905" y="26944"/>
                  </a:lnTo>
                  <a:lnTo>
                    <a:pt x="7575" y="26366"/>
                  </a:lnTo>
                  <a:lnTo>
                    <a:pt x="6477" y="25846"/>
                  </a:lnTo>
                  <a:lnTo>
                    <a:pt x="3470" y="24053"/>
                  </a:lnTo>
                  <a:lnTo>
                    <a:pt x="2256" y="23244"/>
                  </a:lnTo>
                  <a:lnTo>
                    <a:pt x="926" y="22434"/>
                  </a:lnTo>
                  <a:lnTo>
                    <a:pt x="406" y="21914"/>
                  </a:lnTo>
                  <a:lnTo>
                    <a:pt x="1" y="21394"/>
                  </a:lnTo>
                  <a:lnTo>
                    <a:pt x="637" y="22608"/>
                  </a:lnTo>
                  <a:lnTo>
                    <a:pt x="1446" y="23533"/>
                  </a:lnTo>
                  <a:lnTo>
                    <a:pt x="2256" y="24632"/>
                  </a:lnTo>
                  <a:lnTo>
                    <a:pt x="3239" y="25441"/>
                  </a:lnTo>
                  <a:lnTo>
                    <a:pt x="4569" y="26366"/>
                  </a:lnTo>
                  <a:lnTo>
                    <a:pt x="5783" y="27176"/>
                  </a:lnTo>
                  <a:lnTo>
                    <a:pt x="8790" y="28795"/>
                  </a:lnTo>
                  <a:lnTo>
                    <a:pt x="10004" y="29488"/>
                  </a:lnTo>
                  <a:lnTo>
                    <a:pt x="11218" y="30009"/>
                  </a:lnTo>
                  <a:lnTo>
                    <a:pt x="12027" y="30182"/>
                  </a:lnTo>
                  <a:lnTo>
                    <a:pt x="13357" y="30298"/>
                  </a:lnTo>
                  <a:lnTo>
                    <a:pt x="16595" y="30587"/>
                  </a:lnTo>
                  <a:lnTo>
                    <a:pt x="19718" y="30703"/>
                  </a:lnTo>
                  <a:lnTo>
                    <a:pt x="22030" y="30703"/>
                  </a:lnTo>
                  <a:lnTo>
                    <a:pt x="22840" y="30587"/>
                  </a:lnTo>
                  <a:lnTo>
                    <a:pt x="23534" y="30298"/>
                  </a:lnTo>
                  <a:lnTo>
                    <a:pt x="24054" y="30009"/>
                  </a:lnTo>
                  <a:lnTo>
                    <a:pt x="24575" y="29604"/>
                  </a:lnTo>
                  <a:lnTo>
                    <a:pt x="25153" y="29084"/>
                  </a:lnTo>
                  <a:lnTo>
                    <a:pt x="25673" y="28563"/>
                  </a:lnTo>
                  <a:lnTo>
                    <a:pt x="26078" y="27869"/>
                  </a:lnTo>
                  <a:lnTo>
                    <a:pt x="26772" y="26540"/>
                  </a:lnTo>
                  <a:lnTo>
                    <a:pt x="27292" y="25036"/>
                  </a:lnTo>
                  <a:lnTo>
                    <a:pt x="28506" y="21394"/>
                  </a:lnTo>
                  <a:lnTo>
                    <a:pt x="29085" y="19890"/>
                  </a:lnTo>
                  <a:lnTo>
                    <a:pt x="29489" y="18271"/>
                  </a:lnTo>
                  <a:lnTo>
                    <a:pt x="29894" y="16652"/>
                  </a:lnTo>
                  <a:lnTo>
                    <a:pt x="30010" y="15033"/>
                  </a:lnTo>
                  <a:lnTo>
                    <a:pt x="30010" y="14744"/>
                  </a:lnTo>
                  <a:lnTo>
                    <a:pt x="29721" y="13241"/>
                  </a:lnTo>
                  <a:lnTo>
                    <a:pt x="29489" y="11911"/>
                  </a:lnTo>
                  <a:lnTo>
                    <a:pt x="28506" y="9194"/>
                  </a:lnTo>
                  <a:lnTo>
                    <a:pt x="26483" y="3643"/>
                  </a:lnTo>
                  <a:lnTo>
                    <a:pt x="26078" y="2429"/>
                  </a:lnTo>
                  <a:lnTo>
                    <a:pt x="25442" y="1330"/>
                  </a:lnTo>
                  <a:lnTo>
                    <a:pt x="25268" y="1214"/>
                  </a:lnTo>
                  <a:lnTo>
                    <a:pt x="24748" y="521"/>
                  </a:lnTo>
                  <a:lnTo>
                    <a:pt x="2393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23;p70">
              <a:extLst>
                <a:ext uri="{FF2B5EF4-FFF2-40B4-BE49-F238E27FC236}">
                  <a16:creationId xmlns:a16="http://schemas.microsoft.com/office/drawing/2014/main" id="{3488DC75-4515-4C21-BF5E-9FB1D5EAADFD}"/>
                </a:ext>
              </a:extLst>
            </p:cNvPr>
            <p:cNvSpPr/>
            <p:nvPr/>
          </p:nvSpPr>
          <p:spPr>
            <a:xfrm>
              <a:off x="6904850" y="1927300"/>
              <a:ext cx="182150" cy="144575"/>
            </a:xfrm>
            <a:custGeom>
              <a:avLst/>
              <a:gdLst/>
              <a:ahLst/>
              <a:cxnLst/>
              <a:rect l="l" t="t" r="r" b="b"/>
              <a:pathLst>
                <a:path w="7286" h="5783" extrusionOk="0">
                  <a:moveTo>
                    <a:pt x="6245" y="1850"/>
                  </a:moveTo>
                  <a:lnTo>
                    <a:pt x="6271" y="1916"/>
                  </a:lnTo>
                  <a:lnTo>
                    <a:pt x="6380" y="2034"/>
                  </a:lnTo>
                  <a:lnTo>
                    <a:pt x="6380" y="2034"/>
                  </a:lnTo>
                  <a:lnTo>
                    <a:pt x="6245" y="1850"/>
                  </a:lnTo>
                  <a:close/>
                  <a:moveTo>
                    <a:pt x="6380" y="2034"/>
                  </a:moveTo>
                  <a:lnTo>
                    <a:pt x="6551" y="2268"/>
                  </a:lnTo>
                  <a:lnTo>
                    <a:pt x="6476" y="2140"/>
                  </a:lnTo>
                  <a:lnTo>
                    <a:pt x="6380" y="2034"/>
                  </a:lnTo>
                  <a:close/>
                  <a:moveTo>
                    <a:pt x="6551" y="2268"/>
                  </a:moveTo>
                  <a:lnTo>
                    <a:pt x="6881" y="2833"/>
                  </a:lnTo>
                  <a:lnTo>
                    <a:pt x="7286" y="3527"/>
                  </a:lnTo>
                  <a:lnTo>
                    <a:pt x="6881" y="2718"/>
                  </a:lnTo>
                  <a:lnTo>
                    <a:pt x="6551" y="2268"/>
                  </a:lnTo>
                  <a:close/>
                  <a:moveTo>
                    <a:pt x="0" y="4973"/>
                  </a:moveTo>
                  <a:lnTo>
                    <a:pt x="116" y="5262"/>
                  </a:lnTo>
                  <a:lnTo>
                    <a:pt x="62" y="5021"/>
                  </a:lnTo>
                  <a:lnTo>
                    <a:pt x="0" y="4973"/>
                  </a:lnTo>
                  <a:close/>
                  <a:moveTo>
                    <a:pt x="1214" y="0"/>
                  </a:moveTo>
                  <a:lnTo>
                    <a:pt x="694" y="116"/>
                  </a:lnTo>
                  <a:lnTo>
                    <a:pt x="289" y="232"/>
                  </a:lnTo>
                  <a:lnTo>
                    <a:pt x="116" y="521"/>
                  </a:lnTo>
                  <a:lnTo>
                    <a:pt x="116" y="810"/>
                  </a:lnTo>
                  <a:lnTo>
                    <a:pt x="0" y="2544"/>
                  </a:lnTo>
                  <a:lnTo>
                    <a:pt x="0" y="4337"/>
                  </a:lnTo>
                  <a:lnTo>
                    <a:pt x="0" y="4741"/>
                  </a:lnTo>
                  <a:lnTo>
                    <a:pt x="62" y="5021"/>
                  </a:lnTo>
                  <a:lnTo>
                    <a:pt x="521" y="5378"/>
                  </a:lnTo>
                  <a:lnTo>
                    <a:pt x="1214" y="5551"/>
                  </a:lnTo>
                  <a:lnTo>
                    <a:pt x="1908" y="5667"/>
                  </a:lnTo>
                  <a:lnTo>
                    <a:pt x="2429" y="5782"/>
                  </a:lnTo>
                  <a:lnTo>
                    <a:pt x="2602" y="5782"/>
                  </a:lnTo>
                  <a:lnTo>
                    <a:pt x="3816" y="5667"/>
                  </a:lnTo>
                  <a:lnTo>
                    <a:pt x="4857" y="5378"/>
                  </a:lnTo>
                  <a:lnTo>
                    <a:pt x="5435" y="5146"/>
                  </a:lnTo>
                  <a:lnTo>
                    <a:pt x="5956" y="4857"/>
                  </a:lnTo>
                  <a:lnTo>
                    <a:pt x="6360" y="4568"/>
                  </a:lnTo>
                  <a:lnTo>
                    <a:pt x="6650" y="4048"/>
                  </a:lnTo>
                  <a:lnTo>
                    <a:pt x="6765" y="3643"/>
                  </a:lnTo>
                  <a:lnTo>
                    <a:pt x="6765" y="3238"/>
                  </a:lnTo>
                  <a:lnTo>
                    <a:pt x="6476" y="2429"/>
                  </a:lnTo>
                  <a:lnTo>
                    <a:pt x="6271" y="1916"/>
                  </a:lnTo>
                  <a:lnTo>
                    <a:pt x="5840" y="1446"/>
                  </a:lnTo>
                  <a:lnTo>
                    <a:pt x="5146" y="1041"/>
                  </a:lnTo>
                  <a:lnTo>
                    <a:pt x="4337" y="521"/>
                  </a:lnTo>
                  <a:lnTo>
                    <a:pt x="3527" y="232"/>
                  </a:lnTo>
                  <a:lnTo>
                    <a:pt x="2718"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24;p70">
              <a:extLst>
                <a:ext uri="{FF2B5EF4-FFF2-40B4-BE49-F238E27FC236}">
                  <a16:creationId xmlns:a16="http://schemas.microsoft.com/office/drawing/2014/main" id="{FFBEE887-877D-4E15-AEEE-740930159172}"/>
                </a:ext>
              </a:extLst>
            </p:cNvPr>
            <p:cNvSpPr/>
            <p:nvPr/>
          </p:nvSpPr>
          <p:spPr>
            <a:xfrm>
              <a:off x="6776200" y="2194700"/>
              <a:ext cx="118550" cy="104125"/>
            </a:xfrm>
            <a:custGeom>
              <a:avLst/>
              <a:gdLst/>
              <a:ahLst/>
              <a:cxnLst/>
              <a:rect l="l" t="t" r="r" b="b"/>
              <a:pathLst>
                <a:path w="4742" h="4165" extrusionOk="0">
                  <a:moveTo>
                    <a:pt x="3412" y="1"/>
                  </a:moveTo>
                  <a:lnTo>
                    <a:pt x="3122" y="117"/>
                  </a:lnTo>
                  <a:lnTo>
                    <a:pt x="2833" y="232"/>
                  </a:lnTo>
                  <a:lnTo>
                    <a:pt x="2313" y="810"/>
                  </a:lnTo>
                  <a:lnTo>
                    <a:pt x="1503" y="1446"/>
                  </a:lnTo>
                  <a:lnTo>
                    <a:pt x="694" y="2140"/>
                  </a:lnTo>
                  <a:lnTo>
                    <a:pt x="289" y="2661"/>
                  </a:lnTo>
                  <a:lnTo>
                    <a:pt x="174" y="3239"/>
                  </a:lnTo>
                  <a:lnTo>
                    <a:pt x="0" y="3759"/>
                  </a:lnTo>
                  <a:lnTo>
                    <a:pt x="0" y="4048"/>
                  </a:lnTo>
                  <a:lnTo>
                    <a:pt x="289" y="4164"/>
                  </a:lnTo>
                  <a:lnTo>
                    <a:pt x="694" y="4048"/>
                  </a:lnTo>
                  <a:lnTo>
                    <a:pt x="1099" y="3875"/>
                  </a:lnTo>
                  <a:lnTo>
                    <a:pt x="1503" y="3644"/>
                  </a:lnTo>
                  <a:lnTo>
                    <a:pt x="2313" y="2950"/>
                  </a:lnTo>
                  <a:lnTo>
                    <a:pt x="3122" y="2256"/>
                  </a:lnTo>
                  <a:lnTo>
                    <a:pt x="3932" y="1736"/>
                  </a:lnTo>
                  <a:lnTo>
                    <a:pt x="4337" y="1620"/>
                  </a:lnTo>
                  <a:lnTo>
                    <a:pt x="4452" y="1331"/>
                  </a:lnTo>
                  <a:lnTo>
                    <a:pt x="4452" y="1042"/>
                  </a:lnTo>
                  <a:lnTo>
                    <a:pt x="4337" y="521"/>
                  </a:lnTo>
                  <a:lnTo>
                    <a:pt x="4741" y="810"/>
                  </a:lnTo>
                  <a:lnTo>
                    <a:pt x="4337" y="406"/>
                  </a:lnTo>
                  <a:lnTo>
                    <a:pt x="3816" y="117"/>
                  </a:lnTo>
                  <a:lnTo>
                    <a:pt x="3412"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25;p70">
              <a:extLst>
                <a:ext uri="{FF2B5EF4-FFF2-40B4-BE49-F238E27FC236}">
                  <a16:creationId xmlns:a16="http://schemas.microsoft.com/office/drawing/2014/main" id="{626EB11C-26A2-45D0-B66A-499DEBAA1BA4}"/>
                </a:ext>
              </a:extLst>
            </p:cNvPr>
            <p:cNvSpPr/>
            <p:nvPr/>
          </p:nvSpPr>
          <p:spPr>
            <a:xfrm>
              <a:off x="6955425" y="2349375"/>
              <a:ext cx="108450" cy="115675"/>
            </a:xfrm>
            <a:custGeom>
              <a:avLst/>
              <a:gdLst/>
              <a:ahLst/>
              <a:cxnLst/>
              <a:rect l="l" t="t" r="r" b="b"/>
              <a:pathLst>
                <a:path w="4338" h="4627" extrusionOk="0">
                  <a:moveTo>
                    <a:pt x="3123" y="1"/>
                  </a:moveTo>
                  <a:lnTo>
                    <a:pt x="2718" y="174"/>
                  </a:lnTo>
                  <a:lnTo>
                    <a:pt x="2603" y="290"/>
                  </a:lnTo>
                  <a:lnTo>
                    <a:pt x="2198" y="695"/>
                  </a:lnTo>
                  <a:lnTo>
                    <a:pt x="1389" y="1504"/>
                  </a:lnTo>
                  <a:lnTo>
                    <a:pt x="406" y="2024"/>
                  </a:lnTo>
                  <a:lnTo>
                    <a:pt x="1" y="2429"/>
                  </a:lnTo>
                  <a:lnTo>
                    <a:pt x="1" y="2718"/>
                  </a:lnTo>
                  <a:lnTo>
                    <a:pt x="1" y="3007"/>
                  </a:lnTo>
                  <a:lnTo>
                    <a:pt x="1" y="3123"/>
                  </a:lnTo>
                  <a:lnTo>
                    <a:pt x="2429" y="4337"/>
                  </a:lnTo>
                  <a:lnTo>
                    <a:pt x="2834" y="4626"/>
                  </a:lnTo>
                  <a:lnTo>
                    <a:pt x="3239" y="4626"/>
                  </a:lnTo>
                  <a:lnTo>
                    <a:pt x="3644" y="4453"/>
                  </a:lnTo>
                  <a:lnTo>
                    <a:pt x="4048" y="4222"/>
                  </a:lnTo>
                  <a:lnTo>
                    <a:pt x="4222" y="3817"/>
                  </a:lnTo>
                  <a:lnTo>
                    <a:pt x="4337" y="3239"/>
                  </a:lnTo>
                  <a:lnTo>
                    <a:pt x="4337" y="2429"/>
                  </a:lnTo>
                  <a:lnTo>
                    <a:pt x="4048" y="1620"/>
                  </a:lnTo>
                  <a:lnTo>
                    <a:pt x="3817" y="810"/>
                  </a:lnTo>
                  <a:lnTo>
                    <a:pt x="3412" y="174"/>
                  </a:lnTo>
                  <a:lnTo>
                    <a:pt x="3123"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26;p70">
              <a:extLst>
                <a:ext uri="{FF2B5EF4-FFF2-40B4-BE49-F238E27FC236}">
                  <a16:creationId xmlns:a16="http://schemas.microsoft.com/office/drawing/2014/main" id="{42F34C92-5051-483A-82EB-6E6C8575D94E}"/>
                </a:ext>
              </a:extLst>
            </p:cNvPr>
            <p:cNvSpPr/>
            <p:nvPr/>
          </p:nvSpPr>
          <p:spPr>
            <a:xfrm>
              <a:off x="7073975" y="2465025"/>
              <a:ext cx="10125" cy="20250"/>
            </a:xfrm>
            <a:custGeom>
              <a:avLst/>
              <a:gdLst/>
              <a:ahLst/>
              <a:cxnLst/>
              <a:rect l="l" t="t" r="r" b="b"/>
              <a:pathLst>
                <a:path w="405" h="810" extrusionOk="0">
                  <a:moveTo>
                    <a:pt x="405" y="0"/>
                  </a:moveTo>
                  <a:lnTo>
                    <a:pt x="405" y="0"/>
                  </a:lnTo>
                  <a:lnTo>
                    <a:pt x="116" y="636"/>
                  </a:lnTo>
                  <a:lnTo>
                    <a:pt x="0" y="810"/>
                  </a:lnTo>
                  <a:lnTo>
                    <a:pt x="116" y="636"/>
                  </a:lnTo>
                  <a:lnTo>
                    <a:pt x="405"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27;p70">
              <a:extLst>
                <a:ext uri="{FF2B5EF4-FFF2-40B4-BE49-F238E27FC236}">
                  <a16:creationId xmlns:a16="http://schemas.microsoft.com/office/drawing/2014/main" id="{06C0DC16-A96F-4A6B-9ADA-3A36DF2355CB}"/>
                </a:ext>
              </a:extLst>
            </p:cNvPr>
            <p:cNvSpPr/>
            <p:nvPr/>
          </p:nvSpPr>
          <p:spPr>
            <a:xfrm>
              <a:off x="7040725" y="2204825"/>
              <a:ext cx="63625" cy="36175"/>
            </a:xfrm>
            <a:custGeom>
              <a:avLst/>
              <a:gdLst/>
              <a:ahLst/>
              <a:cxnLst/>
              <a:rect l="l" t="t" r="r" b="b"/>
              <a:pathLst>
                <a:path w="2545" h="1447" extrusionOk="0">
                  <a:moveTo>
                    <a:pt x="2313" y="521"/>
                  </a:moveTo>
                  <a:lnTo>
                    <a:pt x="2362" y="691"/>
                  </a:lnTo>
                  <a:lnTo>
                    <a:pt x="2544" y="926"/>
                  </a:lnTo>
                  <a:lnTo>
                    <a:pt x="2313" y="521"/>
                  </a:lnTo>
                  <a:close/>
                  <a:moveTo>
                    <a:pt x="116" y="1041"/>
                  </a:moveTo>
                  <a:lnTo>
                    <a:pt x="0" y="1331"/>
                  </a:lnTo>
                  <a:lnTo>
                    <a:pt x="158" y="1055"/>
                  </a:lnTo>
                  <a:lnTo>
                    <a:pt x="116" y="1041"/>
                  </a:lnTo>
                  <a:close/>
                  <a:moveTo>
                    <a:pt x="1330" y="1"/>
                  </a:moveTo>
                  <a:lnTo>
                    <a:pt x="1041" y="116"/>
                  </a:lnTo>
                  <a:lnTo>
                    <a:pt x="810" y="232"/>
                  </a:lnTo>
                  <a:lnTo>
                    <a:pt x="232" y="926"/>
                  </a:lnTo>
                  <a:lnTo>
                    <a:pt x="158" y="1055"/>
                  </a:lnTo>
                  <a:lnTo>
                    <a:pt x="1041" y="1331"/>
                  </a:lnTo>
                  <a:lnTo>
                    <a:pt x="2024" y="1446"/>
                  </a:lnTo>
                  <a:lnTo>
                    <a:pt x="2313" y="1331"/>
                  </a:lnTo>
                  <a:lnTo>
                    <a:pt x="2429" y="926"/>
                  </a:lnTo>
                  <a:lnTo>
                    <a:pt x="2362" y="691"/>
                  </a:lnTo>
                  <a:lnTo>
                    <a:pt x="2140" y="405"/>
                  </a:lnTo>
                  <a:lnTo>
                    <a:pt x="1851" y="116"/>
                  </a:lnTo>
                  <a:lnTo>
                    <a:pt x="1446"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28;p70">
              <a:extLst>
                <a:ext uri="{FF2B5EF4-FFF2-40B4-BE49-F238E27FC236}">
                  <a16:creationId xmlns:a16="http://schemas.microsoft.com/office/drawing/2014/main" id="{7A004C4C-172A-4424-9F7E-8631129555A1}"/>
                </a:ext>
              </a:extLst>
            </p:cNvPr>
            <p:cNvSpPr/>
            <p:nvPr/>
          </p:nvSpPr>
          <p:spPr>
            <a:xfrm>
              <a:off x="6591175" y="2323350"/>
              <a:ext cx="252975" cy="222650"/>
            </a:xfrm>
            <a:custGeom>
              <a:avLst/>
              <a:gdLst/>
              <a:ahLst/>
              <a:cxnLst/>
              <a:rect l="l" t="t" r="r" b="b"/>
              <a:pathLst>
                <a:path w="10119" h="8906" extrusionOk="0">
                  <a:moveTo>
                    <a:pt x="373" y="4380"/>
                  </a:moveTo>
                  <a:lnTo>
                    <a:pt x="405" y="4453"/>
                  </a:lnTo>
                  <a:lnTo>
                    <a:pt x="451" y="4480"/>
                  </a:lnTo>
                  <a:lnTo>
                    <a:pt x="373" y="4380"/>
                  </a:lnTo>
                  <a:close/>
                  <a:moveTo>
                    <a:pt x="451" y="4480"/>
                  </a:moveTo>
                  <a:lnTo>
                    <a:pt x="520" y="4569"/>
                  </a:lnTo>
                  <a:lnTo>
                    <a:pt x="1041" y="4973"/>
                  </a:lnTo>
                  <a:lnTo>
                    <a:pt x="810" y="4684"/>
                  </a:lnTo>
                  <a:lnTo>
                    <a:pt x="451" y="4480"/>
                  </a:lnTo>
                  <a:close/>
                  <a:moveTo>
                    <a:pt x="2544" y="1"/>
                  </a:moveTo>
                  <a:lnTo>
                    <a:pt x="2139" y="117"/>
                  </a:lnTo>
                  <a:lnTo>
                    <a:pt x="1850" y="406"/>
                  </a:lnTo>
                  <a:lnTo>
                    <a:pt x="1330" y="926"/>
                  </a:lnTo>
                  <a:lnTo>
                    <a:pt x="520" y="1736"/>
                  </a:lnTo>
                  <a:lnTo>
                    <a:pt x="116" y="2256"/>
                  </a:lnTo>
                  <a:lnTo>
                    <a:pt x="0" y="2834"/>
                  </a:lnTo>
                  <a:lnTo>
                    <a:pt x="0" y="3470"/>
                  </a:lnTo>
                  <a:lnTo>
                    <a:pt x="116" y="4048"/>
                  </a:lnTo>
                  <a:lnTo>
                    <a:pt x="373" y="4380"/>
                  </a:lnTo>
                  <a:lnTo>
                    <a:pt x="231" y="4048"/>
                  </a:lnTo>
                  <a:lnTo>
                    <a:pt x="116" y="3644"/>
                  </a:lnTo>
                  <a:lnTo>
                    <a:pt x="231" y="3759"/>
                  </a:lnTo>
                  <a:lnTo>
                    <a:pt x="1041" y="4048"/>
                  </a:lnTo>
                  <a:lnTo>
                    <a:pt x="2660" y="4164"/>
                  </a:lnTo>
                  <a:lnTo>
                    <a:pt x="3354" y="4280"/>
                  </a:lnTo>
                  <a:lnTo>
                    <a:pt x="4048" y="4453"/>
                  </a:lnTo>
                  <a:lnTo>
                    <a:pt x="4452" y="4858"/>
                  </a:lnTo>
                  <a:lnTo>
                    <a:pt x="4857" y="5378"/>
                  </a:lnTo>
                  <a:lnTo>
                    <a:pt x="5667" y="6303"/>
                  </a:lnTo>
                  <a:lnTo>
                    <a:pt x="6476" y="7286"/>
                  </a:lnTo>
                  <a:lnTo>
                    <a:pt x="7285" y="8211"/>
                  </a:lnTo>
                  <a:lnTo>
                    <a:pt x="8211" y="8616"/>
                  </a:lnTo>
                  <a:lnTo>
                    <a:pt x="8789" y="8790"/>
                  </a:lnTo>
                  <a:lnTo>
                    <a:pt x="9194" y="8905"/>
                  </a:lnTo>
                  <a:lnTo>
                    <a:pt x="9714" y="8790"/>
                  </a:lnTo>
                  <a:lnTo>
                    <a:pt x="9714" y="8501"/>
                  </a:lnTo>
                  <a:lnTo>
                    <a:pt x="9714" y="8096"/>
                  </a:lnTo>
                  <a:lnTo>
                    <a:pt x="9425" y="7286"/>
                  </a:lnTo>
                  <a:lnTo>
                    <a:pt x="8615" y="6072"/>
                  </a:lnTo>
                  <a:lnTo>
                    <a:pt x="9425" y="7171"/>
                  </a:lnTo>
                  <a:lnTo>
                    <a:pt x="10119" y="8211"/>
                  </a:lnTo>
                  <a:lnTo>
                    <a:pt x="9309" y="6882"/>
                  </a:lnTo>
                  <a:lnTo>
                    <a:pt x="8384" y="5667"/>
                  </a:lnTo>
                  <a:lnTo>
                    <a:pt x="7806" y="5089"/>
                  </a:lnTo>
                  <a:lnTo>
                    <a:pt x="7285" y="4569"/>
                  </a:lnTo>
                  <a:lnTo>
                    <a:pt x="6592" y="4164"/>
                  </a:lnTo>
                  <a:lnTo>
                    <a:pt x="5898" y="3875"/>
                  </a:lnTo>
                  <a:lnTo>
                    <a:pt x="4568" y="3470"/>
                  </a:lnTo>
                  <a:lnTo>
                    <a:pt x="4048" y="3065"/>
                  </a:lnTo>
                  <a:lnTo>
                    <a:pt x="3643" y="2545"/>
                  </a:lnTo>
                  <a:lnTo>
                    <a:pt x="3469" y="2025"/>
                  </a:lnTo>
                  <a:lnTo>
                    <a:pt x="3065" y="1851"/>
                  </a:lnTo>
                  <a:lnTo>
                    <a:pt x="2833" y="1446"/>
                  </a:lnTo>
                  <a:lnTo>
                    <a:pt x="2660" y="926"/>
                  </a:lnTo>
                  <a:lnTo>
                    <a:pt x="2544" y="406"/>
                  </a:lnTo>
                  <a:lnTo>
                    <a:pt x="2544" y="117"/>
                  </a:lnTo>
                  <a:lnTo>
                    <a:pt x="2833" y="117"/>
                  </a:lnTo>
                  <a:lnTo>
                    <a:pt x="254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529;p70">
              <a:extLst>
                <a:ext uri="{FF2B5EF4-FFF2-40B4-BE49-F238E27FC236}">
                  <a16:creationId xmlns:a16="http://schemas.microsoft.com/office/drawing/2014/main" id="{AABCE1D1-8782-4AC9-A772-8624D7BB8E4D}"/>
                </a:ext>
              </a:extLst>
            </p:cNvPr>
            <p:cNvSpPr/>
            <p:nvPr/>
          </p:nvSpPr>
          <p:spPr>
            <a:xfrm>
              <a:off x="6821000" y="2569100"/>
              <a:ext cx="33275" cy="4350"/>
            </a:xfrm>
            <a:custGeom>
              <a:avLst/>
              <a:gdLst/>
              <a:ahLst/>
              <a:cxnLst/>
              <a:rect l="l" t="t" r="r" b="b"/>
              <a:pathLst>
                <a:path w="1331" h="174" extrusionOk="0">
                  <a:moveTo>
                    <a:pt x="1" y="0"/>
                  </a:moveTo>
                  <a:lnTo>
                    <a:pt x="1" y="0"/>
                  </a:lnTo>
                  <a:lnTo>
                    <a:pt x="810" y="174"/>
                  </a:lnTo>
                  <a:lnTo>
                    <a:pt x="1330" y="174"/>
                  </a:lnTo>
                  <a:lnTo>
                    <a:pt x="1330" y="0"/>
                  </a:lnTo>
                  <a:lnTo>
                    <a:pt x="1330" y="174"/>
                  </a:lnTo>
                  <a:lnTo>
                    <a:pt x="810" y="174"/>
                  </a:lnTo>
                  <a:lnTo>
                    <a:pt x="1"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530;p70">
              <a:extLst>
                <a:ext uri="{FF2B5EF4-FFF2-40B4-BE49-F238E27FC236}">
                  <a16:creationId xmlns:a16="http://schemas.microsoft.com/office/drawing/2014/main" id="{79E49AB3-BDB4-40FA-9943-BB8E0BBF2268}"/>
                </a:ext>
              </a:extLst>
            </p:cNvPr>
            <p:cNvSpPr/>
            <p:nvPr/>
          </p:nvSpPr>
          <p:spPr>
            <a:xfrm>
              <a:off x="6508775" y="2240975"/>
              <a:ext cx="67950" cy="34700"/>
            </a:xfrm>
            <a:custGeom>
              <a:avLst/>
              <a:gdLst/>
              <a:ahLst/>
              <a:cxnLst/>
              <a:rect l="l" t="t" r="r" b="b"/>
              <a:pathLst>
                <a:path w="2718" h="1388" extrusionOk="0">
                  <a:moveTo>
                    <a:pt x="1504" y="0"/>
                  </a:moveTo>
                  <a:lnTo>
                    <a:pt x="1099" y="174"/>
                  </a:lnTo>
                  <a:lnTo>
                    <a:pt x="578" y="405"/>
                  </a:lnTo>
                  <a:lnTo>
                    <a:pt x="289" y="694"/>
                  </a:lnTo>
                  <a:lnTo>
                    <a:pt x="0" y="1099"/>
                  </a:lnTo>
                  <a:lnTo>
                    <a:pt x="174" y="983"/>
                  </a:lnTo>
                  <a:lnTo>
                    <a:pt x="983" y="1214"/>
                  </a:lnTo>
                  <a:lnTo>
                    <a:pt x="1388" y="1388"/>
                  </a:lnTo>
                  <a:lnTo>
                    <a:pt x="1908" y="1214"/>
                  </a:lnTo>
                  <a:lnTo>
                    <a:pt x="2197" y="983"/>
                  </a:lnTo>
                  <a:lnTo>
                    <a:pt x="2429" y="578"/>
                  </a:lnTo>
                  <a:lnTo>
                    <a:pt x="2429" y="174"/>
                  </a:lnTo>
                  <a:lnTo>
                    <a:pt x="2718" y="174"/>
                  </a:lnTo>
                  <a:lnTo>
                    <a:pt x="2313"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531;p70">
              <a:extLst>
                <a:ext uri="{FF2B5EF4-FFF2-40B4-BE49-F238E27FC236}">
                  <a16:creationId xmlns:a16="http://schemas.microsoft.com/office/drawing/2014/main" id="{2549F11A-137C-4073-82C8-194C96AF06E2}"/>
                </a:ext>
              </a:extLst>
            </p:cNvPr>
            <p:cNvSpPr/>
            <p:nvPr/>
          </p:nvSpPr>
          <p:spPr>
            <a:xfrm>
              <a:off x="6773300" y="2035700"/>
              <a:ext cx="57850" cy="43400"/>
            </a:xfrm>
            <a:custGeom>
              <a:avLst/>
              <a:gdLst/>
              <a:ahLst/>
              <a:cxnLst/>
              <a:rect l="l" t="t" r="r" b="b"/>
              <a:pathLst>
                <a:path w="2314" h="1736" extrusionOk="0">
                  <a:moveTo>
                    <a:pt x="1909" y="116"/>
                  </a:moveTo>
                  <a:lnTo>
                    <a:pt x="1869" y="183"/>
                  </a:lnTo>
                  <a:lnTo>
                    <a:pt x="2313" y="405"/>
                  </a:lnTo>
                  <a:lnTo>
                    <a:pt x="2313" y="405"/>
                  </a:lnTo>
                  <a:lnTo>
                    <a:pt x="1909" y="116"/>
                  </a:lnTo>
                  <a:close/>
                  <a:moveTo>
                    <a:pt x="1504" y="1"/>
                  </a:moveTo>
                  <a:lnTo>
                    <a:pt x="1099" y="116"/>
                  </a:lnTo>
                  <a:lnTo>
                    <a:pt x="694" y="521"/>
                  </a:lnTo>
                  <a:lnTo>
                    <a:pt x="116" y="1331"/>
                  </a:lnTo>
                  <a:lnTo>
                    <a:pt x="0" y="1735"/>
                  </a:lnTo>
                  <a:lnTo>
                    <a:pt x="290" y="1215"/>
                  </a:lnTo>
                  <a:lnTo>
                    <a:pt x="1215" y="637"/>
                  </a:lnTo>
                  <a:lnTo>
                    <a:pt x="1619" y="521"/>
                  </a:lnTo>
                  <a:lnTo>
                    <a:pt x="1735" y="405"/>
                  </a:lnTo>
                  <a:lnTo>
                    <a:pt x="1869" y="183"/>
                  </a:lnTo>
                  <a:lnTo>
                    <a:pt x="1735" y="116"/>
                  </a:lnTo>
                  <a:lnTo>
                    <a:pt x="150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532;p70">
              <a:extLst>
                <a:ext uri="{FF2B5EF4-FFF2-40B4-BE49-F238E27FC236}">
                  <a16:creationId xmlns:a16="http://schemas.microsoft.com/office/drawing/2014/main" id="{106DBE24-E96E-4767-AAD4-61F41F17F028}"/>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533;p70">
              <a:extLst>
                <a:ext uri="{FF2B5EF4-FFF2-40B4-BE49-F238E27FC236}">
                  <a16:creationId xmlns:a16="http://schemas.microsoft.com/office/drawing/2014/main" id="{FFC93AA2-D004-45D5-B624-6EEFD6C4C7E7}"/>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534;p70">
              <a:extLst>
                <a:ext uri="{FF2B5EF4-FFF2-40B4-BE49-F238E27FC236}">
                  <a16:creationId xmlns:a16="http://schemas.microsoft.com/office/drawing/2014/main" id="{3CAEAADA-5C15-4D32-A889-BE487D436E7F}"/>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535;p70">
              <a:extLst>
                <a:ext uri="{FF2B5EF4-FFF2-40B4-BE49-F238E27FC236}">
                  <a16:creationId xmlns:a16="http://schemas.microsoft.com/office/drawing/2014/main" id="{529B51DC-F804-40BA-A96D-2B1C04F3A83B}"/>
                </a:ext>
              </a:extLst>
            </p:cNvPr>
            <p:cNvSpPr/>
            <p:nvPr/>
          </p:nvSpPr>
          <p:spPr>
            <a:xfrm>
              <a:off x="6773300" y="2071850"/>
              <a:ext cx="63625" cy="24600"/>
            </a:xfrm>
            <a:custGeom>
              <a:avLst/>
              <a:gdLst/>
              <a:ahLst/>
              <a:cxnLst/>
              <a:rect l="l" t="t" r="r" b="b"/>
              <a:pathLst>
                <a:path w="2545" h="984" fill="none" extrusionOk="0">
                  <a:moveTo>
                    <a:pt x="2545" y="0"/>
                  </a:moveTo>
                  <a:lnTo>
                    <a:pt x="2545" y="0"/>
                  </a:lnTo>
                  <a:lnTo>
                    <a:pt x="2429" y="174"/>
                  </a:lnTo>
                  <a:lnTo>
                    <a:pt x="2024" y="405"/>
                  </a:lnTo>
                  <a:lnTo>
                    <a:pt x="1330" y="694"/>
                  </a:lnTo>
                  <a:lnTo>
                    <a:pt x="810" y="810"/>
                  </a:lnTo>
                  <a:lnTo>
                    <a:pt x="405" y="983"/>
                  </a:lnTo>
                  <a:lnTo>
                    <a:pt x="116" y="810"/>
                  </a:lnTo>
                  <a:lnTo>
                    <a:pt x="0" y="810"/>
                  </a:lnTo>
                  <a:lnTo>
                    <a:pt x="0" y="694"/>
                  </a:lnTo>
                  <a:lnTo>
                    <a:pt x="0" y="810"/>
                  </a:lnTo>
                  <a:lnTo>
                    <a:pt x="116" y="810"/>
                  </a:lnTo>
                  <a:lnTo>
                    <a:pt x="405" y="983"/>
                  </a:lnTo>
                  <a:lnTo>
                    <a:pt x="810" y="810"/>
                  </a:lnTo>
                  <a:lnTo>
                    <a:pt x="1330" y="694"/>
                  </a:lnTo>
                  <a:lnTo>
                    <a:pt x="2024" y="405"/>
                  </a:lnTo>
                  <a:lnTo>
                    <a:pt x="2429" y="174"/>
                  </a:lnTo>
                  <a:lnTo>
                    <a:pt x="25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536;p70">
              <a:extLst>
                <a:ext uri="{FF2B5EF4-FFF2-40B4-BE49-F238E27FC236}">
                  <a16:creationId xmlns:a16="http://schemas.microsoft.com/office/drawing/2014/main" id="{2DF613FF-DE52-4A34-8FD0-FCC6B18EF665}"/>
                </a:ext>
              </a:extLst>
            </p:cNvPr>
            <p:cNvSpPr/>
            <p:nvPr/>
          </p:nvSpPr>
          <p:spPr>
            <a:xfrm>
              <a:off x="6836900" y="2071850"/>
              <a:ext cx="25" cy="25"/>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537;p70">
              <a:extLst>
                <a:ext uri="{FF2B5EF4-FFF2-40B4-BE49-F238E27FC236}">
                  <a16:creationId xmlns:a16="http://schemas.microsoft.com/office/drawing/2014/main" id="{36C02A58-FE33-4543-97EF-264C5921A960}"/>
                </a:ext>
              </a:extLst>
            </p:cNvPr>
            <p:cNvSpPr/>
            <p:nvPr/>
          </p:nvSpPr>
          <p:spPr>
            <a:xfrm>
              <a:off x="6773300" y="2035700"/>
              <a:ext cx="67975" cy="53525"/>
            </a:xfrm>
            <a:custGeom>
              <a:avLst/>
              <a:gdLst/>
              <a:ahLst/>
              <a:cxnLst/>
              <a:rect l="l" t="t" r="r" b="b"/>
              <a:pathLst>
                <a:path w="2719" h="2141" fill="none" extrusionOk="0">
                  <a:moveTo>
                    <a:pt x="1504" y="1"/>
                  </a:moveTo>
                  <a:lnTo>
                    <a:pt x="1504" y="1"/>
                  </a:lnTo>
                  <a:lnTo>
                    <a:pt x="1099" y="116"/>
                  </a:lnTo>
                  <a:lnTo>
                    <a:pt x="694" y="521"/>
                  </a:lnTo>
                  <a:lnTo>
                    <a:pt x="116" y="1331"/>
                  </a:lnTo>
                  <a:lnTo>
                    <a:pt x="0" y="1735"/>
                  </a:lnTo>
                  <a:lnTo>
                    <a:pt x="0" y="2024"/>
                  </a:lnTo>
                  <a:lnTo>
                    <a:pt x="0" y="2140"/>
                  </a:lnTo>
                  <a:lnTo>
                    <a:pt x="0" y="2024"/>
                  </a:lnTo>
                  <a:lnTo>
                    <a:pt x="0" y="1735"/>
                  </a:lnTo>
                  <a:lnTo>
                    <a:pt x="290" y="1215"/>
                  </a:lnTo>
                  <a:lnTo>
                    <a:pt x="1215" y="637"/>
                  </a:lnTo>
                  <a:lnTo>
                    <a:pt x="1619" y="521"/>
                  </a:lnTo>
                  <a:lnTo>
                    <a:pt x="1735" y="405"/>
                  </a:lnTo>
                  <a:lnTo>
                    <a:pt x="1909" y="116"/>
                  </a:lnTo>
                  <a:lnTo>
                    <a:pt x="2313" y="405"/>
                  </a:lnTo>
                  <a:lnTo>
                    <a:pt x="2718" y="926"/>
                  </a:lnTo>
                  <a:lnTo>
                    <a:pt x="2313" y="405"/>
                  </a:lnTo>
                  <a:lnTo>
                    <a:pt x="1735" y="116"/>
                  </a:lnTo>
                  <a:lnTo>
                    <a:pt x="15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538;p70">
              <a:extLst>
                <a:ext uri="{FF2B5EF4-FFF2-40B4-BE49-F238E27FC236}">
                  <a16:creationId xmlns:a16="http://schemas.microsoft.com/office/drawing/2014/main" id="{2F58695E-1E48-480E-847C-853DC4513AE1}"/>
                </a:ext>
              </a:extLst>
            </p:cNvPr>
            <p:cNvSpPr/>
            <p:nvPr/>
          </p:nvSpPr>
          <p:spPr>
            <a:xfrm>
              <a:off x="6518900" y="1980775"/>
              <a:ext cx="128675" cy="196625"/>
            </a:xfrm>
            <a:custGeom>
              <a:avLst/>
              <a:gdLst/>
              <a:ahLst/>
              <a:cxnLst/>
              <a:rect l="l" t="t" r="r" b="b"/>
              <a:pathLst>
                <a:path w="5147" h="7865" extrusionOk="0">
                  <a:moveTo>
                    <a:pt x="4915" y="1"/>
                  </a:moveTo>
                  <a:lnTo>
                    <a:pt x="4976" y="107"/>
                  </a:lnTo>
                  <a:lnTo>
                    <a:pt x="5146" y="1"/>
                  </a:lnTo>
                  <a:close/>
                  <a:moveTo>
                    <a:pt x="4976" y="107"/>
                  </a:moveTo>
                  <a:lnTo>
                    <a:pt x="4221" y="579"/>
                  </a:lnTo>
                  <a:lnTo>
                    <a:pt x="3411" y="1099"/>
                  </a:lnTo>
                  <a:lnTo>
                    <a:pt x="2486" y="1793"/>
                  </a:lnTo>
                  <a:lnTo>
                    <a:pt x="1503" y="2602"/>
                  </a:lnTo>
                  <a:lnTo>
                    <a:pt x="810" y="3412"/>
                  </a:lnTo>
                  <a:lnTo>
                    <a:pt x="289" y="4453"/>
                  </a:lnTo>
                  <a:lnTo>
                    <a:pt x="173" y="5147"/>
                  </a:lnTo>
                  <a:lnTo>
                    <a:pt x="0" y="5840"/>
                  </a:lnTo>
                  <a:lnTo>
                    <a:pt x="173" y="6361"/>
                  </a:lnTo>
                  <a:lnTo>
                    <a:pt x="405" y="7055"/>
                  </a:lnTo>
                  <a:lnTo>
                    <a:pt x="694" y="7344"/>
                  </a:lnTo>
                  <a:lnTo>
                    <a:pt x="1099" y="7575"/>
                  </a:lnTo>
                  <a:lnTo>
                    <a:pt x="1503" y="7748"/>
                  </a:lnTo>
                  <a:lnTo>
                    <a:pt x="1908" y="7864"/>
                  </a:lnTo>
                  <a:lnTo>
                    <a:pt x="2486" y="7748"/>
                  </a:lnTo>
                  <a:lnTo>
                    <a:pt x="3007" y="7575"/>
                  </a:lnTo>
                  <a:lnTo>
                    <a:pt x="3527" y="7344"/>
                  </a:lnTo>
                  <a:lnTo>
                    <a:pt x="3932" y="6939"/>
                  </a:lnTo>
                  <a:lnTo>
                    <a:pt x="4105" y="6476"/>
                  </a:lnTo>
                  <a:lnTo>
                    <a:pt x="4221" y="6072"/>
                  </a:lnTo>
                  <a:lnTo>
                    <a:pt x="2024" y="6361"/>
                  </a:lnTo>
                  <a:lnTo>
                    <a:pt x="2024" y="6245"/>
                  </a:lnTo>
                  <a:lnTo>
                    <a:pt x="1388" y="6361"/>
                  </a:lnTo>
                  <a:lnTo>
                    <a:pt x="1388" y="5667"/>
                  </a:lnTo>
                  <a:lnTo>
                    <a:pt x="1503" y="5147"/>
                  </a:lnTo>
                  <a:lnTo>
                    <a:pt x="1908" y="4742"/>
                  </a:lnTo>
                  <a:lnTo>
                    <a:pt x="2313" y="4337"/>
                  </a:lnTo>
                  <a:lnTo>
                    <a:pt x="3527" y="3239"/>
                  </a:lnTo>
                  <a:lnTo>
                    <a:pt x="4626" y="1909"/>
                  </a:lnTo>
                  <a:lnTo>
                    <a:pt x="5030" y="1388"/>
                  </a:lnTo>
                  <a:lnTo>
                    <a:pt x="5146" y="810"/>
                  </a:lnTo>
                  <a:lnTo>
                    <a:pt x="5146" y="405"/>
                  </a:lnTo>
                  <a:lnTo>
                    <a:pt x="4976" y="107"/>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539;p70">
              <a:extLst>
                <a:ext uri="{FF2B5EF4-FFF2-40B4-BE49-F238E27FC236}">
                  <a16:creationId xmlns:a16="http://schemas.microsoft.com/office/drawing/2014/main" id="{4E736C6A-2EED-4061-86C0-701C1AE03A33}"/>
                </a:ext>
              </a:extLst>
            </p:cNvPr>
            <p:cNvSpPr/>
            <p:nvPr/>
          </p:nvSpPr>
          <p:spPr>
            <a:xfrm>
              <a:off x="6624400" y="2129675"/>
              <a:ext cx="17375" cy="2900"/>
            </a:xfrm>
            <a:custGeom>
              <a:avLst/>
              <a:gdLst/>
              <a:ahLst/>
              <a:cxnLst/>
              <a:rect l="l" t="t" r="r" b="b"/>
              <a:pathLst>
                <a:path w="695" h="116" extrusionOk="0">
                  <a:moveTo>
                    <a:pt x="695" y="0"/>
                  </a:moveTo>
                  <a:lnTo>
                    <a:pt x="695" y="0"/>
                  </a:lnTo>
                  <a:lnTo>
                    <a:pt x="1" y="116"/>
                  </a:lnTo>
                  <a:lnTo>
                    <a:pt x="695" y="0"/>
                  </a:lnTo>
                  <a:lnTo>
                    <a:pt x="695" y="116"/>
                  </a:lnTo>
                  <a:lnTo>
                    <a:pt x="69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540;p70">
              <a:extLst>
                <a:ext uri="{FF2B5EF4-FFF2-40B4-BE49-F238E27FC236}">
                  <a16:creationId xmlns:a16="http://schemas.microsoft.com/office/drawing/2014/main" id="{C2B91FDD-8DA0-44CD-B718-BABE794B901A}"/>
                </a:ext>
              </a:extLst>
            </p:cNvPr>
            <p:cNvSpPr/>
            <p:nvPr/>
          </p:nvSpPr>
          <p:spPr>
            <a:xfrm>
              <a:off x="6566600" y="2129675"/>
              <a:ext cx="75175" cy="47725"/>
            </a:xfrm>
            <a:custGeom>
              <a:avLst/>
              <a:gdLst/>
              <a:ahLst/>
              <a:cxnLst/>
              <a:rect l="l" t="t" r="r" b="b"/>
              <a:pathLst>
                <a:path w="3007" h="1909" extrusionOk="0">
                  <a:moveTo>
                    <a:pt x="3007" y="0"/>
                  </a:moveTo>
                  <a:lnTo>
                    <a:pt x="2313" y="116"/>
                  </a:lnTo>
                  <a:lnTo>
                    <a:pt x="2197" y="520"/>
                  </a:lnTo>
                  <a:lnTo>
                    <a:pt x="2024" y="983"/>
                  </a:lnTo>
                  <a:lnTo>
                    <a:pt x="1619" y="1388"/>
                  </a:lnTo>
                  <a:lnTo>
                    <a:pt x="1099" y="1619"/>
                  </a:lnTo>
                  <a:lnTo>
                    <a:pt x="578" y="1792"/>
                  </a:lnTo>
                  <a:lnTo>
                    <a:pt x="0" y="1908"/>
                  </a:lnTo>
                  <a:lnTo>
                    <a:pt x="1099" y="1908"/>
                  </a:lnTo>
                  <a:lnTo>
                    <a:pt x="1908" y="1619"/>
                  </a:lnTo>
                  <a:lnTo>
                    <a:pt x="2313" y="1388"/>
                  </a:lnTo>
                  <a:lnTo>
                    <a:pt x="2718" y="983"/>
                  </a:lnTo>
                  <a:lnTo>
                    <a:pt x="3007" y="694"/>
                  </a:lnTo>
                  <a:lnTo>
                    <a:pt x="3007" y="116"/>
                  </a:lnTo>
                  <a:lnTo>
                    <a:pt x="300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541;p70">
              <a:extLst>
                <a:ext uri="{FF2B5EF4-FFF2-40B4-BE49-F238E27FC236}">
                  <a16:creationId xmlns:a16="http://schemas.microsoft.com/office/drawing/2014/main" id="{144B35B2-0FFA-4F10-8509-DD82785D08BC}"/>
                </a:ext>
              </a:extLst>
            </p:cNvPr>
            <p:cNvSpPr/>
            <p:nvPr/>
          </p:nvSpPr>
          <p:spPr>
            <a:xfrm>
              <a:off x="6569475" y="2061725"/>
              <a:ext cx="52075" cy="75200"/>
            </a:xfrm>
            <a:custGeom>
              <a:avLst/>
              <a:gdLst/>
              <a:ahLst/>
              <a:cxnLst/>
              <a:rect l="l" t="t" r="r" b="b"/>
              <a:pathLst>
                <a:path w="2083" h="3008" extrusionOk="0">
                  <a:moveTo>
                    <a:pt x="290" y="1909"/>
                  </a:moveTo>
                  <a:lnTo>
                    <a:pt x="290" y="1909"/>
                  </a:lnTo>
                  <a:lnTo>
                    <a:pt x="1" y="2429"/>
                  </a:lnTo>
                  <a:lnTo>
                    <a:pt x="1" y="3007"/>
                  </a:lnTo>
                  <a:lnTo>
                    <a:pt x="1" y="2429"/>
                  </a:lnTo>
                  <a:lnTo>
                    <a:pt x="290" y="1909"/>
                  </a:lnTo>
                  <a:close/>
                  <a:moveTo>
                    <a:pt x="2082" y="1"/>
                  </a:moveTo>
                  <a:lnTo>
                    <a:pt x="2082" y="1"/>
                  </a:lnTo>
                  <a:lnTo>
                    <a:pt x="984" y="1099"/>
                  </a:lnTo>
                  <a:lnTo>
                    <a:pt x="868" y="1215"/>
                  </a:lnTo>
                  <a:lnTo>
                    <a:pt x="984" y="1099"/>
                  </a:lnTo>
                  <a:lnTo>
                    <a:pt x="2082"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542;p70">
              <a:extLst>
                <a:ext uri="{FF2B5EF4-FFF2-40B4-BE49-F238E27FC236}">
                  <a16:creationId xmlns:a16="http://schemas.microsoft.com/office/drawing/2014/main" id="{16FC8BAB-61B0-494C-BBCF-963F592E3F86}"/>
                </a:ext>
              </a:extLst>
            </p:cNvPr>
            <p:cNvSpPr/>
            <p:nvPr/>
          </p:nvSpPr>
          <p:spPr>
            <a:xfrm>
              <a:off x="6553575" y="1977875"/>
              <a:ext cx="114225" cy="161925"/>
            </a:xfrm>
            <a:custGeom>
              <a:avLst/>
              <a:gdLst/>
              <a:ahLst/>
              <a:cxnLst/>
              <a:rect l="l" t="t" r="r" b="b"/>
              <a:pathLst>
                <a:path w="4569" h="6477" extrusionOk="0">
                  <a:moveTo>
                    <a:pt x="3933" y="1"/>
                  </a:moveTo>
                  <a:lnTo>
                    <a:pt x="3759" y="117"/>
                  </a:lnTo>
                  <a:lnTo>
                    <a:pt x="3528" y="117"/>
                  </a:lnTo>
                  <a:lnTo>
                    <a:pt x="3759" y="521"/>
                  </a:lnTo>
                  <a:lnTo>
                    <a:pt x="3759" y="926"/>
                  </a:lnTo>
                  <a:lnTo>
                    <a:pt x="3643" y="1504"/>
                  </a:lnTo>
                  <a:lnTo>
                    <a:pt x="3239" y="2025"/>
                  </a:lnTo>
                  <a:lnTo>
                    <a:pt x="2140" y="3355"/>
                  </a:lnTo>
                  <a:lnTo>
                    <a:pt x="926" y="4453"/>
                  </a:lnTo>
                  <a:lnTo>
                    <a:pt x="521" y="4858"/>
                  </a:lnTo>
                  <a:lnTo>
                    <a:pt x="116" y="5263"/>
                  </a:lnTo>
                  <a:lnTo>
                    <a:pt x="1" y="5783"/>
                  </a:lnTo>
                  <a:lnTo>
                    <a:pt x="1" y="6477"/>
                  </a:lnTo>
                  <a:lnTo>
                    <a:pt x="637" y="6361"/>
                  </a:lnTo>
                  <a:lnTo>
                    <a:pt x="637" y="5783"/>
                  </a:lnTo>
                  <a:lnTo>
                    <a:pt x="926" y="5263"/>
                  </a:lnTo>
                  <a:lnTo>
                    <a:pt x="1504" y="4569"/>
                  </a:lnTo>
                  <a:lnTo>
                    <a:pt x="1620" y="4453"/>
                  </a:lnTo>
                  <a:lnTo>
                    <a:pt x="2718" y="3355"/>
                  </a:lnTo>
                  <a:lnTo>
                    <a:pt x="3933" y="2025"/>
                  </a:lnTo>
                  <a:lnTo>
                    <a:pt x="4337" y="1504"/>
                  </a:lnTo>
                  <a:lnTo>
                    <a:pt x="4453" y="926"/>
                  </a:lnTo>
                  <a:lnTo>
                    <a:pt x="4569" y="810"/>
                  </a:lnTo>
                  <a:lnTo>
                    <a:pt x="4453" y="521"/>
                  </a:lnTo>
                  <a:lnTo>
                    <a:pt x="4337" y="290"/>
                  </a:lnTo>
                  <a:lnTo>
                    <a:pt x="4164" y="117"/>
                  </a:lnTo>
                  <a:lnTo>
                    <a:pt x="3933"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543;p70">
              <a:extLst>
                <a:ext uri="{FF2B5EF4-FFF2-40B4-BE49-F238E27FC236}">
                  <a16:creationId xmlns:a16="http://schemas.microsoft.com/office/drawing/2014/main" id="{1BEC414E-B6A3-4D49-B9DD-BA5C354501FE}"/>
                </a:ext>
              </a:extLst>
            </p:cNvPr>
            <p:cNvSpPr/>
            <p:nvPr/>
          </p:nvSpPr>
          <p:spPr>
            <a:xfrm>
              <a:off x="6780525" y="2311800"/>
              <a:ext cx="15925" cy="14475"/>
            </a:xfrm>
            <a:custGeom>
              <a:avLst/>
              <a:gdLst/>
              <a:ahLst/>
              <a:cxnLst/>
              <a:rect l="l" t="t" r="r" b="b"/>
              <a:pathLst>
                <a:path w="637" h="579" extrusionOk="0">
                  <a:moveTo>
                    <a:pt x="1" y="0"/>
                  </a:moveTo>
                  <a:lnTo>
                    <a:pt x="1" y="0"/>
                  </a:lnTo>
                  <a:lnTo>
                    <a:pt x="405" y="463"/>
                  </a:lnTo>
                  <a:lnTo>
                    <a:pt x="637" y="579"/>
                  </a:lnTo>
                  <a:lnTo>
                    <a:pt x="405" y="463"/>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544;p70">
              <a:extLst>
                <a:ext uri="{FF2B5EF4-FFF2-40B4-BE49-F238E27FC236}">
                  <a16:creationId xmlns:a16="http://schemas.microsoft.com/office/drawing/2014/main" id="{756FC316-B7CC-467C-BF85-DAF08B749C5A}"/>
                </a:ext>
              </a:extLst>
            </p:cNvPr>
            <p:cNvSpPr/>
            <p:nvPr/>
          </p:nvSpPr>
          <p:spPr>
            <a:xfrm>
              <a:off x="6776200" y="2207725"/>
              <a:ext cx="131550" cy="118550"/>
            </a:xfrm>
            <a:custGeom>
              <a:avLst/>
              <a:gdLst/>
              <a:ahLst/>
              <a:cxnLst/>
              <a:rect l="l" t="t" r="r" b="b"/>
              <a:pathLst>
                <a:path w="5262" h="4742" extrusionOk="0">
                  <a:moveTo>
                    <a:pt x="4337" y="0"/>
                  </a:moveTo>
                  <a:lnTo>
                    <a:pt x="4452" y="521"/>
                  </a:lnTo>
                  <a:lnTo>
                    <a:pt x="4452" y="810"/>
                  </a:lnTo>
                  <a:lnTo>
                    <a:pt x="4337" y="1099"/>
                  </a:lnTo>
                  <a:lnTo>
                    <a:pt x="3932" y="1215"/>
                  </a:lnTo>
                  <a:lnTo>
                    <a:pt x="3122" y="1735"/>
                  </a:lnTo>
                  <a:lnTo>
                    <a:pt x="2313" y="2429"/>
                  </a:lnTo>
                  <a:lnTo>
                    <a:pt x="1503" y="3123"/>
                  </a:lnTo>
                  <a:lnTo>
                    <a:pt x="1099" y="3354"/>
                  </a:lnTo>
                  <a:lnTo>
                    <a:pt x="694" y="3527"/>
                  </a:lnTo>
                  <a:lnTo>
                    <a:pt x="289" y="3643"/>
                  </a:lnTo>
                  <a:lnTo>
                    <a:pt x="0" y="3527"/>
                  </a:lnTo>
                  <a:lnTo>
                    <a:pt x="0" y="3759"/>
                  </a:lnTo>
                  <a:lnTo>
                    <a:pt x="174" y="4163"/>
                  </a:lnTo>
                  <a:lnTo>
                    <a:pt x="578" y="4626"/>
                  </a:lnTo>
                  <a:lnTo>
                    <a:pt x="810" y="4742"/>
                  </a:lnTo>
                  <a:lnTo>
                    <a:pt x="983" y="4742"/>
                  </a:lnTo>
                  <a:lnTo>
                    <a:pt x="1503" y="4626"/>
                  </a:lnTo>
                  <a:lnTo>
                    <a:pt x="1908" y="4453"/>
                  </a:lnTo>
                  <a:lnTo>
                    <a:pt x="2313" y="4163"/>
                  </a:lnTo>
                  <a:lnTo>
                    <a:pt x="3122" y="3527"/>
                  </a:lnTo>
                  <a:lnTo>
                    <a:pt x="3932" y="2834"/>
                  </a:lnTo>
                  <a:lnTo>
                    <a:pt x="4741" y="2313"/>
                  </a:lnTo>
                  <a:lnTo>
                    <a:pt x="5146" y="2140"/>
                  </a:lnTo>
                  <a:lnTo>
                    <a:pt x="5262" y="1908"/>
                  </a:lnTo>
                  <a:lnTo>
                    <a:pt x="5262" y="1619"/>
                  </a:lnTo>
                  <a:lnTo>
                    <a:pt x="5146" y="925"/>
                  </a:lnTo>
                  <a:lnTo>
                    <a:pt x="4741" y="289"/>
                  </a:lnTo>
                  <a:lnTo>
                    <a:pt x="433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545;p70">
              <a:extLst>
                <a:ext uri="{FF2B5EF4-FFF2-40B4-BE49-F238E27FC236}">
                  <a16:creationId xmlns:a16="http://schemas.microsoft.com/office/drawing/2014/main" id="{08AFABF5-B9D6-47D9-AEA8-A301A58C47EF}"/>
                </a:ext>
              </a:extLst>
            </p:cNvPr>
            <p:cNvSpPr/>
            <p:nvPr/>
          </p:nvSpPr>
          <p:spPr>
            <a:xfrm>
              <a:off x="6985800" y="2015475"/>
              <a:ext cx="108425" cy="83850"/>
            </a:xfrm>
            <a:custGeom>
              <a:avLst/>
              <a:gdLst/>
              <a:ahLst/>
              <a:cxnLst/>
              <a:rect l="l" t="t" r="r" b="b"/>
              <a:pathLst>
                <a:path w="4337" h="3354" extrusionOk="0">
                  <a:moveTo>
                    <a:pt x="174" y="3354"/>
                  </a:moveTo>
                  <a:lnTo>
                    <a:pt x="174" y="3354"/>
                  </a:lnTo>
                  <a:lnTo>
                    <a:pt x="0" y="3354"/>
                  </a:lnTo>
                  <a:lnTo>
                    <a:pt x="174" y="3354"/>
                  </a:lnTo>
                  <a:close/>
                  <a:moveTo>
                    <a:pt x="4048" y="0"/>
                  </a:moveTo>
                  <a:lnTo>
                    <a:pt x="4048" y="0"/>
                  </a:lnTo>
                  <a:lnTo>
                    <a:pt x="4337" y="521"/>
                  </a:lnTo>
                  <a:lnTo>
                    <a:pt x="4337" y="925"/>
                  </a:lnTo>
                  <a:lnTo>
                    <a:pt x="4337" y="521"/>
                  </a:lnTo>
                  <a:lnTo>
                    <a:pt x="4048"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546;p70">
              <a:extLst>
                <a:ext uri="{FF2B5EF4-FFF2-40B4-BE49-F238E27FC236}">
                  <a16:creationId xmlns:a16="http://schemas.microsoft.com/office/drawing/2014/main" id="{D5724C6E-5DDA-411B-B6A9-8555714643A1}"/>
                </a:ext>
              </a:extLst>
            </p:cNvPr>
            <p:cNvSpPr/>
            <p:nvPr/>
          </p:nvSpPr>
          <p:spPr>
            <a:xfrm>
              <a:off x="6904850" y="1973550"/>
              <a:ext cx="189375" cy="125775"/>
            </a:xfrm>
            <a:custGeom>
              <a:avLst/>
              <a:gdLst/>
              <a:ahLst/>
              <a:cxnLst/>
              <a:rect l="l" t="t" r="r" b="b"/>
              <a:pathLst>
                <a:path w="7575" h="5031" extrusionOk="0">
                  <a:moveTo>
                    <a:pt x="6245" y="0"/>
                  </a:moveTo>
                  <a:lnTo>
                    <a:pt x="6476" y="579"/>
                  </a:lnTo>
                  <a:lnTo>
                    <a:pt x="6765" y="1388"/>
                  </a:lnTo>
                  <a:lnTo>
                    <a:pt x="6765" y="1793"/>
                  </a:lnTo>
                  <a:lnTo>
                    <a:pt x="6650" y="2198"/>
                  </a:lnTo>
                  <a:lnTo>
                    <a:pt x="6360" y="2718"/>
                  </a:lnTo>
                  <a:lnTo>
                    <a:pt x="5956" y="3007"/>
                  </a:lnTo>
                  <a:lnTo>
                    <a:pt x="5435" y="3296"/>
                  </a:lnTo>
                  <a:lnTo>
                    <a:pt x="4857" y="3528"/>
                  </a:lnTo>
                  <a:lnTo>
                    <a:pt x="3816" y="3817"/>
                  </a:lnTo>
                  <a:lnTo>
                    <a:pt x="2602" y="3932"/>
                  </a:lnTo>
                  <a:lnTo>
                    <a:pt x="2429" y="3932"/>
                  </a:lnTo>
                  <a:lnTo>
                    <a:pt x="1908" y="3817"/>
                  </a:lnTo>
                  <a:lnTo>
                    <a:pt x="1214" y="3701"/>
                  </a:lnTo>
                  <a:lnTo>
                    <a:pt x="521" y="3528"/>
                  </a:lnTo>
                  <a:lnTo>
                    <a:pt x="0" y="3123"/>
                  </a:lnTo>
                  <a:lnTo>
                    <a:pt x="116" y="3412"/>
                  </a:lnTo>
                  <a:lnTo>
                    <a:pt x="405" y="3932"/>
                  </a:lnTo>
                  <a:lnTo>
                    <a:pt x="983" y="4510"/>
                  </a:lnTo>
                  <a:lnTo>
                    <a:pt x="1793" y="4742"/>
                  </a:lnTo>
                  <a:lnTo>
                    <a:pt x="2429" y="5031"/>
                  </a:lnTo>
                  <a:lnTo>
                    <a:pt x="3412" y="5031"/>
                  </a:lnTo>
                  <a:lnTo>
                    <a:pt x="4626" y="4915"/>
                  </a:lnTo>
                  <a:lnTo>
                    <a:pt x="5667" y="4626"/>
                  </a:lnTo>
                  <a:lnTo>
                    <a:pt x="6245" y="4510"/>
                  </a:lnTo>
                  <a:lnTo>
                    <a:pt x="6765" y="4106"/>
                  </a:lnTo>
                  <a:lnTo>
                    <a:pt x="7170" y="3817"/>
                  </a:lnTo>
                  <a:lnTo>
                    <a:pt x="7459" y="3296"/>
                  </a:lnTo>
                  <a:lnTo>
                    <a:pt x="7575" y="2602"/>
                  </a:lnTo>
                  <a:lnTo>
                    <a:pt x="7575" y="2198"/>
                  </a:lnTo>
                  <a:lnTo>
                    <a:pt x="7286" y="1677"/>
                  </a:lnTo>
                  <a:lnTo>
                    <a:pt x="6881" y="868"/>
                  </a:lnTo>
                  <a:lnTo>
                    <a:pt x="6245"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547;p70">
              <a:extLst>
                <a:ext uri="{FF2B5EF4-FFF2-40B4-BE49-F238E27FC236}">
                  <a16:creationId xmlns:a16="http://schemas.microsoft.com/office/drawing/2014/main" id="{3511C35E-11CD-4F53-99A2-83764BED89DB}"/>
                </a:ext>
              </a:extLst>
            </p:cNvPr>
            <p:cNvSpPr/>
            <p:nvPr/>
          </p:nvSpPr>
          <p:spPr>
            <a:xfrm>
              <a:off x="6955425" y="2440450"/>
              <a:ext cx="10150" cy="10150"/>
            </a:xfrm>
            <a:custGeom>
              <a:avLst/>
              <a:gdLst/>
              <a:ahLst/>
              <a:cxnLst/>
              <a:rect l="l" t="t" r="r" b="b"/>
              <a:pathLst>
                <a:path w="406" h="406" extrusionOk="0">
                  <a:moveTo>
                    <a:pt x="406" y="289"/>
                  </a:moveTo>
                  <a:lnTo>
                    <a:pt x="406" y="289"/>
                  </a:lnTo>
                  <a:lnTo>
                    <a:pt x="406" y="405"/>
                  </a:lnTo>
                  <a:lnTo>
                    <a:pt x="406" y="289"/>
                  </a:lnTo>
                  <a:close/>
                  <a:moveTo>
                    <a:pt x="1" y="0"/>
                  </a:moveTo>
                  <a:lnTo>
                    <a:pt x="1" y="0"/>
                  </a:lnTo>
                  <a:lnTo>
                    <a:pt x="174" y="0"/>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548;p70">
              <a:extLst>
                <a:ext uri="{FF2B5EF4-FFF2-40B4-BE49-F238E27FC236}">
                  <a16:creationId xmlns:a16="http://schemas.microsoft.com/office/drawing/2014/main" id="{B6C8C722-89AD-48E9-9B11-5C243EDBCB7B}"/>
                </a:ext>
              </a:extLst>
            </p:cNvPr>
            <p:cNvSpPr/>
            <p:nvPr/>
          </p:nvSpPr>
          <p:spPr>
            <a:xfrm>
              <a:off x="6955425" y="2353725"/>
              <a:ext cx="128675" cy="141675"/>
            </a:xfrm>
            <a:custGeom>
              <a:avLst/>
              <a:gdLst/>
              <a:ahLst/>
              <a:cxnLst/>
              <a:rect l="l" t="t" r="r" b="b"/>
              <a:pathLst>
                <a:path w="5147" h="5667" extrusionOk="0">
                  <a:moveTo>
                    <a:pt x="3412" y="0"/>
                  </a:moveTo>
                  <a:lnTo>
                    <a:pt x="3817" y="636"/>
                  </a:lnTo>
                  <a:lnTo>
                    <a:pt x="4048" y="1446"/>
                  </a:lnTo>
                  <a:lnTo>
                    <a:pt x="4337" y="2255"/>
                  </a:lnTo>
                  <a:lnTo>
                    <a:pt x="4337" y="3065"/>
                  </a:lnTo>
                  <a:lnTo>
                    <a:pt x="4222" y="3643"/>
                  </a:lnTo>
                  <a:lnTo>
                    <a:pt x="4048" y="4048"/>
                  </a:lnTo>
                  <a:lnTo>
                    <a:pt x="3644" y="4279"/>
                  </a:lnTo>
                  <a:lnTo>
                    <a:pt x="3239" y="4452"/>
                  </a:lnTo>
                  <a:lnTo>
                    <a:pt x="2834" y="4452"/>
                  </a:lnTo>
                  <a:lnTo>
                    <a:pt x="2429" y="4163"/>
                  </a:lnTo>
                  <a:lnTo>
                    <a:pt x="1" y="2949"/>
                  </a:lnTo>
                  <a:lnTo>
                    <a:pt x="1" y="3238"/>
                  </a:lnTo>
                  <a:lnTo>
                    <a:pt x="1" y="3469"/>
                  </a:lnTo>
                  <a:lnTo>
                    <a:pt x="174" y="3469"/>
                  </a:lnTo>
                  <a:lnTo>
                    <a:pt x="406" y="3758"/>
                  </a:lnTo>
                  <a:lnTo>
                    <a:pt x="406" y="3874"/>
                  </a:lnTo>
                  <a:lnTo>
                    <a:pt x="3239" y="5377"/>
                  </a:lnTo>
                  <a:lnTo>
                    <a:pt x="3644" y="5493"/>
                  </a:lnTo>
                  <a:lnTo>
                    <a:pt x="4048" y="5667"/>
                  </a:lnTo>
                  <a:lnTo>
                    <a:pt x="4453" y="5493"/>
                  </a:lnTo>
                  <a:lnTo>
                    <a:pt x="4742" y="5262"/>
                  </a:lnTo>
                  <a:lnTo>
                    <a:pt x="5147" y="4452"/>
                  </a:lnTo>
                  <a:lnTo>
                    <a:pt x="5147" y="4163"/>
                  </a:lnTo>
                  <a:lnTo>
                    <a:pt x="5147" y="3874"/>
                  </a:lnTo>
                  <a:lnTo>
                    <a:pt x="5031" y="3065"/>
                  </a:lnTo>
                  <a:lnTo>
                    <a:pt x="4742" y="2140"/>
                  </a:lnTo>
                  <a:lnTo>
                    <a:pt x="3933" y="521"/>
                  </a:lnTo>
                  <a:lnTo>
                    <a:pt x="3644" y="231"/>
                  </a:lnTo>
                  <a:lnTo>
                    <a:pt x="3412"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549;p70">
              <a:extLst>
                <a:ext uri="{FF2B5EF4-FFF2-40B4-BE49-F238E27FC236}">
                  <a16:creationId xmlns:a16="http://schemas.microsoft.com/office/drawing/2014/main" id="{594748C9-56E2-4E64-8910-57EAB529A881}"/>
                </a:ext>
              </a:extLst>
            </p:cNvPr>
            <p:cNvSpPr/>
            <p:nvPr/>
          </p:nvSpPr>
          <p:spPr>
            <a:xfrm>
              <a:off x="7073975" y="2465025"/>
              <a:ext cx="10125" cy="20250"/>
            </a:xfrm>
            <a:custGeom>
              <a:avLst/>
              <a:gdLst/>
              <a:ahLst/>
              <a:cxnLst/>
              <a:rect l="l" t="t" r="r" b="b"/>
              <a:pathLst>
                <a:path w="405" h="810" extrusionOk="0">
                  <a:moveTo>
                    <a:pt x="405" y="0"/>
                  </a:moveTo>
                  <a:lnTo>
                    <a:pt x="0" y="810"/>
                  </a:lnTo>
                  <a:lnTo>
                    <a:pt x="116" y="636"/>
                  </a:lnTo>
                  <a:lnTo>
                    <a:pt x="405" y="0"/>
                  </a:lnTo>
                  <a:close/>
                </a:path>
              </a:pathLst>
            </a:custGeom>
            <a:solidFill>
              <a:srgbClr val="8E1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550;p70">
              <a:extLst>
                <a:ext uri="{FF2B5EF4-FFF2-40B4-BE49-F238E27FC236}">
                  <a16:creationId xmlns:a16="http://schemas.microsoft.com/office/drawing/2014/main" id="{5054FEDB-07EF-4612-9685-B50AF8F96C52}"/>
                </a:ext>
              </a:extLst>
            </p:cNvPr>
            <p:cNvSpPr/>
            <p:nvPr/>
          </p:nvSpPr>
          <p:spPr>
            <a:xfrm>
              <a:off x="7036375" y="2238075"/>
              <a:ext cx="72300" cy="30375"/>
            </a:xfrm>
            <a:custGeom>
              <a:avLst/>
              <a:gdLst/>
              <a:ahLst/>
              <a:cxnLst/>
              <a:rect l="l" t="t" r="r" b="b"/>
              <a:pathLst>
                <a:path w="2892" h="1215" extrusionOk="0">
                  <a:moveTo>
                    <a:pt x="1" y="521"/>
                  </a:moveTo>
                  <a:lnTo>
                    <a:pt x="1" y="521"/>
                  </a:lnTo>
                  <a:lnTo>
                    <a:pt x="1389" y="1099"/>
                  </a:lnTo>
                  <a:lnTo>
                    <a:pt x="2892" y="1215"/>
                  </a:lnTo>
                  <a:lnTo>
                    <a:pt x="1389" y="1099"/>
                  </a:lnTo>
                  <a:lnTo>
                    <a:pt x="1" y="521"/>
                  </a:lnTo>
                  <a:close/>
                  <a:moveTo>
                    <a:pt x="174" y="1"/>
                  </a:moveTo>
                  <a:lnTo>
                    <a:pt x="174" y="1"/>
                  </a:lnTo>
                  <a:lnTo>
                    <a:pt x="1" y="1"/>
                  </a:lnTo>
                  <a:lnTo>
                    <a:pt x="1" y="405"/>
                  </a:lnTo>
                  <a:lnTo>
                    <a:pt x="1" y="1"/>
                  </a:lnTo>
                  <a:lnTo>
                    <a:pt x="17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551;p70">
              <a:extLst>
                <a:ext uri="{FF2B5EF4-FFF2-40B4-BE49-F238E27FC236}">
                  <a16:creationId xmlns:a16="http://schemas.microsoft.com/office/drawing/2014/main" id="{BF34E6DD-32D5-48F7-9B55-7E72D8E3805D}"/>
                </a:ext>
              </a:extLst>
            </p:cNvPr>
            <p:cNvSpPr/>
            <p:nvPr/>
          </p:nvSpPr>
          <p:spPr>
            <a:xfrm>
              <a:off x="7036375" y="2217850"/>
              <a:ext cx="85325" cy="50600"/>
            </a:xfrm>
            <a:custGeom>
              <a:avLst/>
              <a:gdLst/>
              <a:ahLst/>
              <a:cxnLst/>
              <a:rect l="l" t="t" r="r" b="b"/>
              <a:pathLst>
                <a:path w="3413" h="2024" extrusionOk="0">
                  <a:moveTo>
                    <a:pt x="2487" y="0"/>
                  </a:moveTo>
                  <a:lnTo>
                    <a:pt x="2603" y="405"/>
                  </a:lnTo>
                  <a:lnTo>
                    <a:pt x="2487" y="810"/>
                  </a:lnTo>
                  <a:lnTo>
                    <a:pt x="2198" y="925"/>
                  </a:lnTo>
                  <a:lnTo>
                    <a:pt x="1215" y="810"/>
                  </a:lnTo>
                  <a:lnTo>
                    <a:pt x="290" y="520"/>
                  </a:lnTo>
                  <a:lnTo>
                    <a:pt x="174" y="810"/>
                  </a:lnTo>
                  <a:lnTo>
                    <a:pt x="1" y="810"/>
                  </a:lnTo>
                  <a:lnTo>
                    <a:pt x="1" y="1214"/>
                  </a:lnTo>
                  <a:lnTo>
                    <a:pt x="1" y="1330"/>
                  </a:lnTo>
                  <a:lnTo>
                    <a:pt x="1389" y="1908"/>
                  </a:lnTo>
                  <a:lnTo>
                    <a:pt x="2892" y="2024"/>
                  </a:lnTo>
                  <a:lnTo>
                    <a:pt x="3297" y="2024"/>
                  </a:lnTo>
                  <a:lnTo>
                    <a:pt x="3412" y="1619"/>
                  </a:lnTo>
                  <a:lnTo>
                    <a:pt x="3297" y="1214"/>
                  </a:lnTo>
                  <a:lnTo>
                    <a:pt x="2892" y="520"/>
                  </a:lnTo>
                  <a:lnTo>
                    <a:pt x="2718" y="405"/>
                  </a:lnTo>
                  <a:lnTo>
                    <a:pt x="248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552;p70">
              <a:extLst>
                <a:ext uri="{FF2B5EF4-FFF2-40B4-BE49-F238E27FC236}">
                  <a16:creationId xmlns:a16="http://schemas.microsoft.com/office/drawing/2014/main" id="{E340A277-68C7-4382-A4D4-7D621A7C8EA0}"/>
                </a:ext>
              </a:extLst>
            </p:cNvPr>
            <p:cNvSpPr/>
            <p:nvPr/>
          </p:nvSpPr>
          <p:spPr>
            <a:xfrm>
              <a:off x="6675000" y="2359500"/>
              <a:ext cx="2925" cy="17375"/>
            </a:xfrm>
            <a:custGeom>
              <a:avLst/>
              <a:gdLst/>
              <a:ahLst/>
              <a:cxnLst/>
              <a:rect l="l" t="t" r="r" b="b"/>
              <a:pathLst>
                <a:path w="117" h="695" extrusionOk="0">
                  <a:moveTo>
                    <a:pt x="1" y="0"/>
                  </a:moveTo>
                  <a:lnTo>
                    <a:pt x="116" y="694"/>
                  </a:lnTo>
                  <a:lnTo>
                    <a:pt x="116" y="579"/>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553;p70">
              <a:extLst>
                <a:ext uri="{FF2B5EF4-FFF2-40B4-BE49-F238E27FC236}">
                  <a16:creationId xmlns:a16="http://schemas.microsoft.com/office/drawing/2014/main" id="{85519F69-F83E-45AB-9A81-9F0E6A0D9731}"/>
                </a:ext>
              </a:extLst>
            </p:cNvPr>
            <p:cNvSpPr/>
            <p:nvPr/>
          </p:nvSpPr>
          <p:spPr>
            <a:xfrm>
              <a:off x="6654775" y="2326250"/>
              <a:ext cx="23150" cy="47725"/>
            </a:xfrm>
            <a:custGeom>
              <a:avLst/>
              <a:gdLst/>
              <a:ahLst/>
              <a:cxnLst/>
              <a:rect l="l" t="t" r="r" b="b"/>
              <a:pathLst>
                <a:path w="926" h="1909" extrusionOk="0">
                  <a:moveTo>
                    <a:pt x="0" y="1"/>
                  </a:moveTo>
                  <a:lnTo>
                    <a:pt x="0" y="290"/>
                  </a:lnTo>
                  <a:lnTo>
                    <a:pt x="116" y="810"/>
                  </a:lnTo>
                  <a:lnTo>
                    <a:pt x="289" y="1330"/>
                  </a:lnTo>
                  <a:lnTo>
                    <a:pt x="521" y="1735"/>
                  </a:lnTo>
                  <a:lnTo>
                    <a:pt x="925" y="1909"/>
                  </a:lnTo>
                  <a:lnTo>
                    <a:pt x="810" y="1330"/>
                  </a:lnTo>
                  <a:lnTo>
                    <a:pt x="810" y="810"/>
                  </a:lnTo>
                  <a:lnTo>
                    <a:pt x="521" y="290"/>
                  </a:lnTo>
                  <a:lnTo>
                    <a:pt x="289"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554;p70">
              <a:extLst>
                <a:ext uri="{FF2B5EF4-FFF2-40B4-BE49-F238E27FC236}">
                  <a16:creationId xmlns:a16="http://schemas.microsoft.com/office/drawing/2014/main" id="{BD15C34A-D339-45A4-A82F-F297185DF129}"/>
                </a:ext>
              </a:extLst>
            </p:cNvPr>
            <p:cNvSpPr/>
            <p:nvPr/>
          </p:nvSpPr>
          <p:spPr>
            <a:xfrm>
              <a:off x="6637425" y="2450575"/>
              <a:ext cx="216850" cy="112775"/>
            </a:xfrm>
            <a:custGeom>
              <a:avLst/>
              <a:gdLst/>
              <a:ahLst/>
              <a:cxnLst/>
              <a:rect l="l" t="t" r="r" b="b"/>
              <a:pathLst>
                <a:path w="8674" h="4511" extrusionOk="0">
                  <a:moveTo>
                    <a:pt x="8269" y="3122"/>
                  </a:moveTo>
                  <a:lnTo>
                    <a:pt x="8269" y="3122"/>
                  </a:lnTo>
                  <a:lnTo>
                    <a:pt x="8384" y="3296"/>
                  </a:lnTo>
                  <a:lnTo>
                    <a:pt x="8673" y="3816"/>
                  </a:lnTo>
                  <a:lnTo>
                    <a:pt x="8673" y="4510"/>
                  </a:lnTo>
                  <a:lnTo>
                    <a:pt x="8673" y="3816"/>
                  </a:lnTo>
                  <a:lnTo>
                    <a:pt x="8384" y="3296"/>
                  </a:lnTo>
                  <a:lnTo>
                    <a:pt x="8269" y="3122"/>
                  </a:lnTo>
                  <a:close/>
                  <a:moveTo>
                    <a:pt x="0" y="0"/>
                  </a:moveTo>
                  <a:lnTo>
                    <a:pt x="0" y="0"/>
                  </a:lnTo>
                  <a:lnTo>
                    <a:pt x="1619" y="174"/>
                  </a:lnTo>
                  <a:lnTo>
                    <a:pt x="0"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555;p70">
              <a:extLst>
                <a:ext uri="{FF2B5EF4-FFF2-40B4-BE49-F238E27FC236}">
                  <a16:creationId xmlns:a16="http://schemas.microsoft.com/office/drawing/2014/main" id="{4CC1B595-BE59-4A17-8EDB-C7DACB285C9D}"/>
                </a:ext>
              </a:extLst>
            </p:cNvPr>
            <p:cNvSpPr/>
            <p:nvPr/>
          </p:nvSpPr>
          <p:spPr>
            <a:xfrm>
              <a:off x="6594050" y="2414425"/>
              <a:ext cx="260225" cy="154700"/>
            </a:xfrm>
            <a:custGeom>
              <a:avLst/>
              <a:gdLst/>
              <a:ahLst/>
              <a:cxnLst/>
              <a:rect l="l" t="t" r="r" b="b"/>
              <a:pathLst>
                <a:path w="10409" h="6188" extrusionOk="0">
                  <a:moveTo>
                    <a:pt x="1" y="1"/>
                  </a:moveTo>
                  <a:lnTo>
                    <a:pt x="116" y="405"/>
                  </a:lnTo>
                  <a:lnTo>
                    <a:pt x="290" y="810"/>
                  </a:lnTo>
                  <a:lnTo>
                    <a:pt x="695" y="1041"/>
                  </a:lnTo>
                  <a:lnTo>
                    <a:pt x="926" y="1330"/>
                  </a:lnTo>
                  <a:lnTo>
                    <a:pt x="1735" y="1446"/>
                  </a:lnTo>
                  <a:lnTo>
                    <a:pt x="3354" y="1620"/>
                  </a:lnTo>
                  <a:lnTo>
                    <a:pt x="4048" y="1735"/>
                  </a:lnTo>
                  <a:lnTo>
                    <a:pt x="4742" y="1851"/>
                  </a:lnTo>
                  <a:lnTo>
                    <a:pt x="5147" y="2256"/>
                  </a:lnTo>
                  <a:lnTo>
                    <a:pt x="5552" y="2834"/>
                  </a:lnTo>
                  <a:lnTo>
                    <a:pt x="6361" y="3759"/>
                  </a:lnTo>
                  <a:lnTo>
                    <a:pt x="7170" y="4742"/>
                  </a:lnTo>
                  <a:lnTo>
                    <a:pt x="7980" y="5667"/>
                  </a:lnTo>
                  <a:lnTo>
                    <a:pt x="8500" y="5956"/>
                  </a:lnTo>
                  <a:lnTo>
                    <a:pt x="9079" y="6187"/>
                  </a:lnTo>
                  <a:lnTo>
                    <a:pt x="10408" y="6187"/>
                  </a:lnTo>
                  <a:lnTo>
                    <a:pt x="10408" y="5956"/>
                  </a:lnTo>
                  <a:lnTo>
                    <a:pt x="10408" y="5262"/>
                  </a:lnTo>
                  <a:lnTo>
                    <a:pt x="10119" y="4742"/>
                  </a:lnTo>
                  <a:lnTo>
                    <a:pt x="10004" y="4568"/>
                  </a:lnTo>
                  <a:lnTo>
                    <a:pt x="9310" y="3528"/>
                  </a:lnTo>
                  <a:lnTo>
                    <a:pt x="8500" y="2429"/>
                  </a:lnTo>
                  <a:lnTo>
                    <a:pt x="9310" y="3643"/>
                  </a:lnTo>
                  <a:lnTo>
                    <a:pt x="9599" y="4453"/>
                  </a:lnTo>
                  <a:lnTo>
                    <a:pt x="9599" y="4858"/>
                  </a:lnTo>
                  <a:lnTo>
                    <a:pt x="9599" y="5147"/>
                  </a:lnTo>
                  <a:lnTo>
                    <a:pt x="9079" y="5262"/>
                  </a:lnTo>
                  <a:lnTo>
                    <a:pt x="8674" y="5147"/>
                  </a:lnTo>
                  <a:lnTo>
                    <a:pt x="8096" y="4973"/>
                  </a:lnTo>
                  <a:lnTo>
                    <a:pt x="7170" y="4568"/>
                  </a:lnTo>
                  <a:lnTo>
                    <a:pt x="6361" y="3643"/>
                  </a:lnTo>
                  <a:lnTo>
                    <a:pt x="5552" y="2660"/>
                  </a:lnTo>
                  <a:lnTo>
                    <a:pt x="4742" y="1735"/>
                  </a:lnTo>
                  <a:lnTo>
                    <a:pt x="4337" y="1215"/>
                  </a:lnTo>
                  <a:lnTo>
                    <a:pt x="3933" y="810"/>
                  </a:lnTo>
                  <a:lnTo>
                    <a:pt x="3239" y="637"/>
                  </a:lnTo>
                  <a:lnTo>
                    <a:pt x="2545" y="521"/>
                  </a:lnTo>
                  <a:lnTo>
                    <a:pt x="926" y="405"/>
                  </a:lnTo>
                  <a:lnTo>
                    <a:pt x="116" y="116"/>
                  </a:lnTo>
                  <a:lnTo>
                    <a:pt x="1"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556;p70">
              <a:extLst>
                <a:ext uri="{FF2B5EF4-FFF2-40B4-BE49-F238E27FC236}">
                  <a16:creationId xmlns:a16="http://schemas.microsoft.com/office/drawing/2014/main" id="{39C0BB42-F22A-4A0E-AF41-FB287511501E}"/>
                </a:ext>
              </a:extLst>
            </p:cNvPr>
            <p:cNvSpPr/>
            <p:nvPr/>
          </p:nvSpPr>
          <p:spPr>
            <a:xfrm>
              <a:off x="6821000" y="2569100"/>
              <a:ext cx="33275" cy="4350"/>
            </a:xfrm>
            <a:custGeom>
              <a:avLst/>
              <a:gdLst/>
              <a:ahLst/>
              <a:cxnLst/>
              <a:rect l="l" t="t" r="r" b="b"/>
              <a:pathLst>
                <a:path w="1331" h="174" extrusionOk="0">
                  <a:moveTo>
                    <a:pt x="1" y="0"/>
                  </a:moveTo>
                  <a:lnTo>
                    <a:pt x="810" y="174"/>
                  </a:lnTo>
                  <a:lnTo>
                    <a:pt x="1330" y="174"/>
                  </a:lnTo>
                  <a:lnTo>
                    <a:pt x="1330" y="0"/>
                  </a:lnTo>
                  <a:close/>
                </a:path>
              </a:pathLst>
            </a:custGeom>
            <a:solidFill>
              <a:srgbClr val="8E1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557;p70">
              <a:extLst>
                <a:ext uri="{FF2B5EF4-FFF2-40B4-BE49-F238E27FC236}">
                  <a16:creationId xmlns:a16="http://schemas.microsoft.com/office/drawing/2014/main" id="{5F6FCB6D-2E48-4308-9CC8-EF03E9CA775D}"/>
                </a:ext>
              </a:extLst>
            </p:cNvPr>
            <p:cNvSpPr/>
            <p:nvPr/>
          </p:nvSpPr>
          <p:spPr>
            <a:xfrm>
              <a:off x="6516000" y="2245300"/>
              <a:ext cx="78075" cy="43400"/>
            </a:xfrm>
            <a:custGeom>
              <a:avLst/>
              <a:gdLst/>
              <a:ahLst/>
              <a:cxnLst/>
              <a:rect l="l" t="t" r="r" b="b"/>
              <a:pathLst>
                <a:path w="3123" h="1736" extrusionOk="0">
                  <a:moveTo>
                    <a:pt x="0" y="1446"/>
                  </a:moveTo>
                  <a:lnTo>
                    <a:pt x="0" y="1446"/>
                  </a:lnTo>
                  <a:lnTo>
                    <a:pt x="289" y="1735"/>
                  </a:lnTo>
                  <a:lnTo>
                    <a:pt x="0" y="1446"/>
                  </a:lnTo>
                  <a:close/>
                  <a:moveTo>
                    <a:pt x="2429" y="1"/>
                  </a:moveTo>
                  <a:lnTo>
                    <a:pt x="2429" y="1"/>
                  </a:lnTo>
                  <a:lnTo>
                    <a:pt x="2602" y="1"/>
                  </a:lnTo>
                  <a:lnTo>
                    <a:pt x="2834" y="116"/>
                  </a:lnTo>
                  <a:lnTo>
                    <a:pt x="3007" y="405"/>
                  </a:lnTo>
                  <a:lnTo>
                    <a:pt x="3123" y="1041"/>
                  </a:lnTo>
                  <a:lnTo>
                    <a:pt x="3007" y="405"/>
                  </a:lnTo>
                  <a:lnTo>
                    <a:pt x="2834" y="116"/>
                  </a:lnTo>
                  <a:lnTo>
                    <a:pt x="2602" y="1"/>
                  </a:lnTo>
                  <a:lnTo>
                    <a:pt x="2429"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558;p70">
              <a:extLst>
                <a:ext uri="{FF2B5EF4-FFF2-40B4-BE49-F238E27FC236}">
                  <a16:creationId xmlns:a16="http://schemas.microsoft.com/office/drawing/2014/main" id="{0C50262C-97B1-4D72-93BE-E51F8627B433}"/>
                </a:ext>
              </a:extLst>
            </p:cNvPr>
            <p:cNvSpPr/>
            <p:nvPr/>
          </p:nvSpPr>
          <p:spPr>
            <a:xfrm>
              <a:off x="6508775" y="2245300"/>
              <a:ext cx="85300" cy="56400"/>
            </a:xfrm>
            <a:custGeom>
              <a:avLst/>
              <a:gdLst/>
              <a:ahLst/>
              <a:cxnLst/>
              <a:rect l="l" t="t" r="r" b="b"/>
              <a:pathLst>
                <a:path w="3412" h="2256" extrusionOk="0">
                  <a:moveTo>
                    <a:pt x="2429" y="1"/>
                  </a:moveTo>
                  <a:lnTo>
                    <a:pt x="2429" y="405"/>
                  </a:lnTo>
                  <a:lnTo>
                    <a:pt x="2197" y="810"/>
                  </a:lnTo>
                  <a:lnTo>
                    <a:pt x="1908" y="1041"/>
                  </a:lnTo>
                  <a:lnTo>
                    <a:pt x="1388" y="1215"/>
                  </a:lnTo>
                  <a:lnTo>
                    <a:pt x="983" y="1041"/>
                  </a:lnTo>
                  <a:lnTo>
                    <a:pt x="174" y="810"/>
                  </a:lnTo>
                  <a:lnTo>
                    <a:pt x="0" y="926"/>
                  </a:lnTo>
                  <a:lnTo>
                    <a:pt x="0" y="1041"/>
                  </a:lnTo>
                  <a:lnTo>
                    <a:pt x="174" y="1331"/>
                  </a:lnTo>
                  <a:lnTo>
                    <a:pt x="289" y="1446"/>
                  </a:lnTo>
                  <a:lnTo>
                    <a:pt x="578" y="1735"/>
                  </a:lnTo>
                  <a:lnTo>
                    <a:pt x="810" y="1851"/>
                  </a:lnTo>
                  <a:lnTo>
                    <a:pt x="1793" y="2140"/>
                  </a:lnTo>
                  <a:lnTo>
                    <a:pt x="2197" y="2256"/>
                  </a:lnTo>
                  <a:lnTo>
                    <a:pt x="2718" y="2140"/>
                  </a:lnTo>
                  <a:lnTo>
                    <a:pt x="3007" y="1851"/>
                  </a:lnTo>
                  <a:lnTo>
                    <a:pt x="3296" y="1446"/>
                  </a:lnTo>
                  <a:lnTo>
                    <a:pt x="3412" y="1041"/>
                  </a:lnTo>
                  <a:lnTo>
                    <a:pt x="3296" y="405"/>
                  </a:lnTo>
                  <a:lnTo>
                    <a:pt x="3123" y="116"/>
                  </a:lnTo>
                  <a:lnTo>
                    <a:pt x="2891"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559;p70">
              <a:extLst>
                <a:ext uri="{FF2B5EF4-FFF2-40B4-BE49-F238E27FC236}">
                  <a16:creationId xmlns:a16="http://schemas.microsoft.com/office/drawing/2014/main" id="{1FD49C19-EC5D-4406-A4E2-4F47D99E80A6}"/>
                </a:ext>
              </a:extLst>
            </p:cNvPr>
            <p:cNvSpPr/>
            <p:nvPr/>
          </p:nvSpPr>
          <p:spPr>
            <a:xfrm>
              <a:off x="6773300" y="2058825"/>
              <a:ext cx="67975" cy="30400"/>
            </a:xfrm>
            <a:custGeom>
              <a:avLst/>
              <a:gdLst/>
              <a:ahLst/>
              <a:cxnLst/>
              <a:rect l="l" t="t" r="r" b="b"/>
              <a:pathLst>
                <a:path w="2719" h="1216" extrusionOk="0">
                  <a:moveTo>
                    <a:pt x="0" y="1215"/>
                  </a:moveTo>
                  <a:lnTo>
                    <a:pt x="0" y="1215"/>
                  </a:lnTo>
                  <a:close/>
                  <a:moveTo>
                    <a:pt x="0" y="1215"/>
                  </a:moveTo>
                  <a:lnTo>
                    <a:pt x="0" y="1215"/>
                  </a:lnTo>
                  <a:close/>
                  <a:moveTo>
                    <a:pt x="0" y="1215"/>
                  </a:moveTo>
                  <a:lnTo>
                    <a:pt x="0" y="1215"/>
                  </a:lnTo>
                  <a:close/>
                  <a:moveTo>
                    <a:pt x="0" y="1215"/>
                  </a:moveTo>
                  <a:lnTo>
                    <a:pt x="0" y="1215"/>
                  </a:lnTo>
                  <a:close/>
                  <a:moveTo>
                    <a:pt x="2545" y="521"/>
                  </a:moveTo>
                  <a:lnTo>
                    <a:pt x="2545" y="521"/>
                  </a:lnTo>
                  <a:close/>
                  <a:moveTo>
                    <a:pt x="2718" y="1"/>
                  </a:moveTo>
                  <a:lnTo>
                    <a:pt x="2718" y="1"/>
                  </a:lnTo>
                  <a:lnTo>
                    <a:pt x="2718" y="290"/>
                  </a:lnTo>
                  <a:lnTo>
                    <a:pt x="2545" y="521"/>
                  </a:lnTo>
                  <a:lnTo>
                    <a:pt x="2718" y="290"/>
                  </a:lnTo>
                  <a:lnTo>
                    <a:pt x="2718"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560;p70">
              <a:extLst>
                <a:ext uri="{FF2B5EF4-FFF2-40B4-BE49-F238E27FC236}">
                  <a16:creationId xmlns:a16="http://schemas.microsoft.com/office/drawing/2014/main" id="{49E22E28-2B67-4FBD-8E90-BFD9C6F39990}"/>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561;p70">
              <a:extLst>
                <a:ext uri="{FF2B5EF4-FFF2-40B4-BE49-F238E27FC236}">
                  <a16:creationId xmlns:a16="http://schemas.microsoft.com/office/drawing/2014/main" id="{FF064E2C-7856-4FA0-AFBD-61B62CBBBE16}"/>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562;p70">
              <a:extLst>
                <a:ext uri="{FF2B5EF4-FFF2-40B4-BE49-F238E27FC236}">
                  <a16:creationId xmlns:a16="http://schemas.microsoft.com/office/drawing/2014/main" id="{85020177-3A39-415D-9B0D-1DDA39D3FF94}"/>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563;p70">
              <a:extLst>
                <a:ext uri="{FF2B5EF4-FFF2-40B4-BE49-F238E27FC236}">
                  <a16:creationId xmlns:a16="http://schemas.microsoft.com/office/drawing/2014/main" id="{2FDDB666-9688-4F51-BC06-74F0F60548A5}"/>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564;p70">
              <a:extLst>
                <a:ext uri="{FF2B5EF4-FFF2-40B4-BE49-F238E27FC236}">
                  <a16:creationId xmlns:a16="http://schemas.microsoft.com/office/drawing/2014/main" id="{236185E1-8B0B-4D25-9D0D-1EAAF142560A}"/>
                </a:ext>
              </a:extLst>
            </p:cNvPr>
            <p:cNvSpPr/>
            <p:nvPr/>
          </p:nvSpPr>
          <p:spPr>
            <a:xfrm>
              <a:off x="6836900" y="2071850"/>
              <a:ext cx="25" cy="25"/>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565;p70">
              <a:extLst>
                <a:ext uri="{FF2B5EF4-FFF2-40B4-BE49-F238E27FC236}">
                  <a16:creationId xmlns:a16="http://schemas.microsoft.com/office/drawing/2014/main" id="{A55F28A1-30C1-4103-B5EF-D7AAD837CCBB}"/>
                </a:ext>
              </a:extLst>
            </p:cNvPr>
            <p:cNvSpPr/>
            <p:nvPr/>
          </p:nvSpPr>
          <p:spPr>
            <a:xfrm>
              <a:off x="6836900" y="2058825"/>
              <a:ext cx="4375" cy="13050"/>
            </a:xfrm>
            <a:custGeom>
              <a:avLst/>
              <a:gdLst/>
              <a:ahLst/>
              <a:cxnLst/>
              <a:rect l="l" t="t" r="r" b="b"/>
              <a:pathLst>
                <a:path w="175" h="522" fill="none" extrusionOk="0">
                  <a:moveTo>
                    <a:pt x="174" y="1"/>
                  </a:moveTo>
                  <a:lnTo>
                    <a:pt x="174" y="1"/>
                  </a:lnTo>
                  <a:lnTo>
                    <a:pt x="174" y="290"/>
                  </a:lnTo>
                  <a:lnTo>
                    <a:pt x="1" y="521"/>
                  </a:lnTo>
                  <a:lnTo>
                    <a:pt x="174" y="290"/>
                  </a:lnTo>
                  <a:lnTo>
                    <a:pt x="1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566;p70">
              <a:extLst>
                <a:ext uri="{FF2B5EF4-FFF2-40B4-BE49-F238E27FC236}">
                  <a16:creationId xmlns:a16="http://schemas.microsoft.com/office/drawing/2014/main" id="{F5C52A93-6A11-4263-93E6-2CA4CD6D44AB}"/>
                </a:ext>
              </a:extLst>
            </p:cNvPr>
            <p:cNvSpPr/>
            <p:nvPr/>
          </p:nvSpPr>
          <p:spPr>
            <a:xfrm>
              <a:off x="6773300" y="2038600"/>
              <a:ext cx="67975" cy="57850"/>
            </a:xfrm>
            <a:custGeom>
              <a:avLst/>
              <a:gdLst/>
              <a:ahLst/>
              <a:cxnLst/>
              <a:rect l="l" t="t" r="r" b="b"/>
              <a:pathLst>
                <a:path w="2719" h="2314" extrusionOk="0">
                  <a:moveTo>
                    <a:pt x="1909" y="0"/>
                  </a:moveTo>
                  <a:lnTo>
                    <a:pt x="1735" y="289"/>
                  </a:lnTo>
                  <a:lnTo>
                    <a:pt x="1619" y="405"/>
                  </a:lnTo>
                  <a:lnTo>
                    <a:pt x="1215" y="521"/>
                  </a:lnTo>
                  <a:lnTo>
                    <a:pt x="290" y="1099"/>
                  </a:lnTo>
                  <a:lnTo>
                    <a:pt x="0" y="1619"/>
                  </a:lnTo>
                  <a:lnTo>
                    <a:pt x="0" y="1908"/>
                  </a:lnTo>
                  <a:lnTo>
                    <a:pt x="0" y="2024"/>
                  </a:lnTo>
                  <a:lnTo>
                    <a:pt x="0" y="2140"/>
                  </a:lnTo>
                  <a:lnTo>
                    <a:pt x="116" y="2140"/>
                  </a:lnTo>
                  <a:lnTo>
                    <a:pt x="405" y="2313"/>
                  </a:lnTo>
                  <a:lnTo>
                    <a:pt x="810" y="2140"/>
                  </a:lnTo>
                  <a:lnTo>
                    <a:pt x="1330" y="2024"/>
                  </a:lnTo>
                  <a:lnTo>
                    <a:pt x="2024" y="1735"/>
                  </a:lnTo>
                  <a:lnTo>
                    <a:pt x="2429" y="1504"/>
                  </a:lnTo>
                  <a:lnTo>
                    <a:pt x="2545" y="1330"/>
                  </a:lnTo>
                  <a:lnTo>
                    <a:pt x="2718" y="1099"/>
                  </a:lnTo>
                  <a:lnTo>
                    <a:pt x="2718" y="810"/>
                  </a:lnTo>
                  <a:lnTo>
                    <a:pt x="2313" y="289"/>
                  </a:lnTo>
                  <a:lnTo>
                    <a:pt x="1909"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93846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43"/>
          <p:cNvSpPr txBox="1">
            <a:spLocks noGrp="1"/>
          </p:cNvSpPr>
          <p:nvPr>
            <p:ph type="title"/>
          </p:nvPr>
        </p:nvSpPr>
        <p:spPr>
          <a:xfrm>
            <a:off x="2322564" y="3138500"/>
            <a:ext cx="4510200" cy="6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—NASA</a:t>
            </a:r>
            <a:endParaRPr dirty="0"/>
          </a:p>
        </p:txBody>
      </p:sp>
      <p:sp>
        <p:nvSpPr>
          <p:cNvPr id="837" name="Google Shape;837;p43"/>
          <p:cNvSpPr txBox="1">
            <a:spLocks noGrp="1"/>
          </p:cNvSpPr>
          <p:nvPr>
            <p:ph type="subTitle" idx="1"/>
          </p:nvPr>
        </p:nvSpPr>
        <p:spPr>
          <a:xfrm>
            <a:off x="2137441" y="1715039"/>
            <a:ext cx="4857900" cy="120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Every 100 years, Phobos comes 1.8 meter closer to Mars. Hence, in approximately 50 million years, it will crash into surface of Mars breaking the planet in half</a:t>
            </a:r>
            <a:r>
              <a:rPr lang="en" dirty="0"/>
              <a:t>.”</a:t>
            </a:r>
            <a:endParaRPr dirty="0"/>
          </a:p>
        </p:txBody>
      </p:sp>
      <p:grpSp>
        <p:nvGrpSpPr>
          <p:cNvPr id="838" name="Google Shape;838;p43"/>
          <p:cNvGrpSpPr/>
          <p:nvPr/>
        </p:nvGrpSpPr>
        <p:grpSpPr>
          <a:xfrm>
            <a:off x="772200" y="1653963"/>
            <a:ext cx="696250" cy="297375"/>
            <a:chOff x="1322000" y="2402300"/>
            <a:chExt cx="696250" cy="297375"/>
          </a:xfrm>
        </p:grpSpPr>
        <p:sp>
          <p:nvSpPr>
            <p:cNvPr id="839" name="Google Shape;839;p43"/>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3"/>
          <p:cNvGrpSpPr/>
          <p:nvPr/>
        </p:nvGrpSpPr>
        <p:grpSpPr>
          <a:xfrm>
            <a:off x="8083238" y="3301150"/>
            <a:ext cx="696225" cy="298400"/>
            <a:chOff x="1224575" y="1949675"/>
            <a:chExt cx="696225" cy="298400"/>
          </a:xfrm>
        </p:grpSpPr>
        <p:sp>
          <p:nvSpPr>
            <p:cNvPr id="842" name="Google Shape;842;p43"/>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3"/>
          <p:cNvGrpSpPr/>
          <p:nvPr/>
        </p:nvGrpSpPr>
        <p:grpSpPr>
          <a:xfrm>
            <a:off x="3603768" y="-755615"/>
            <a:ext cx="2028456" cy="2028456"/>
            <a:chOff x="-864657" y="960560"/>
            <a:chExt cx="2028456" cy="2028456"/>
          </a:xfrm>
        </p:grpSpPr>
        <p:sp>
          <p:nvSpPr>
            <p:cNvPr id="845" name="Google Shape;845;p43"/>
            <p:cNvSpPr/>
            <p:nvPr/>
          </p:nvSpPr>
          <p:spPr>
            <a:xfrm>
              <a:off x="-768275" y="1057025"/>
              <a:ext cx="1835400" cy="18354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rot="-1943498">
              <a:off x="-585318" y="1239898"/>
              <a:ext cx="1469779" cy="1469779"/>
            </a:xfrm>
            <a:custGeom>
              <a:avLst/>
              <a:gdLst/>
              <a:ahLst/>
              <a:cxnLst/>
              <a:rect l="l" t="t" r="r" b="b"/>
              <a:pathLst>
                <a:path w="33898"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8918" y="33816"/>
                  </a:lnTo>
                  <a:lnTo>
                    <a:pt x="19933" y="33654"/>
                  </a:lnTo>
                  <a:lnTo>
                    <a:pt x="20948" y="33451"/>
                  </a:lnTo>
                  <a:lnTo>
                    <a:pt x="21962" y="33167"/>
                  </a:lnTo>
                  <a:lnTo>
                    <a:pt x="22937" y="32801"/>
                  </a:lnTo>
                  <a:lnTo>
                    <a:pt x="23911" y="32396"/>
                  </a:lnTo>
                  <a:lnTo>
                    <a:pt x="24885" y="31949"/>
                  </a:lnTo>
                  <a:lnTo>
                    <a:pt x="25819" y="31381"/>
                  </a:lnTo>
                  <a:lnTo>
                    <a:pt x="26468" y="31015"/>
                  </a:lnTo>
                  <a:lnTo>
                    <a:pt x="27037" y="30569"/>
                  </a:lnTo>
                  <a:lnTo>
                    <a:pt x="27605" y="30122"/>
                  </a:lnTo>
                  <a:lnTo>
                    <a:pt x="28173" y="29676"/>
                  </a:lnTo>
                  <a:lnTo>
                    <a:pt x="28701" y="29189"/>
                  </a:lnTo>
                  <a:lnTo>
                    <a:pt x="29188" y="28701"/>
                  </a:lnTo>
                  <a:lnTo>
                    <a:pt x="29676" y="28174"/>
                  </a:lnTo>
                  <a:lnTo>
                    <a:pt x="30122" y="27605"/>
                  </a:lnTo>
                  <a:lnTo>
                    <a:pt x="30569" y="27078"/>
                  </a:lnTo>
                  <a:lnTo>
                    <a:pt x="30975" y="26509"/>
                  </a:lnTo>
                  <a:lnTo>
                    <a:pt x="31340" y="25941"/>
                  </a:lnTo>
                  <a:lnTo>
                    <a:pt x="31705" y="25332"/>
                  </a:lnTo>
                  <a:lnTo>
                    <a:pt x="32030" y="24723"/>
                  </a:lnTo>
                  <a:lnTo>
                    <a:pt x="32314" y="24114"/>
                  </a:lnTo>
                  <a:lnTo>
                    <a:pt x="32598" y="23465"/>
                  </a:lnTo>
                  <a:lnTo>
                    <a:pt x="32842" y="22815"/>
                  </a:lnTo>
                  <a:lnTo>
                    <a:pt x="33086" y="22166"/>
                  </a:lnTo>
                  <a:lnTo>
                    <a:pt x="33288" y="21516"/>
                  </a:lnTo>
                  <a:lnTo>
                    <a:pt x="33451" y="20866"/>
                  </a:lnTo>
                  <a:lnTo>
                    <a:pt x="33573" y="20176"/>
                  </a:lnTo>
                  <a:lnTo>
                    <a:pt x="33694" y="19486"/>
                  </a:lnTo>
                  <a:lnTo>
                    <a:pt x="33776" y="18837"/>
                  </a:lnTo>
                  <a:lnTo>
                    <a:pt x="33857" y="18147"/>
                  </a:lnTo>
                  <a:lnTo>
                    <a:pt x="33897" y="17457"/>
                  </a:lnTo>
                  <a:lnTo>
                    <a:pt x="33897" y="16766"/>
                  </a:lnTo>
                  <a:lnTo>
                    <a:pt x="33857" y="16076"/>
                  </a:lnTo>
                  <a:lnTo>
                    <a:pt x="33816" y="15386"/>
                  </a:lnTo>
                  <a:lnTo>
                    <a:pt x="33735" y="14696"/>
                  </a:lnTo>
                  <a:lnTo>
                    <a:pt x="33654" y="14006"/>
                  </a:lnTo>
                  <a:lnTo>
                    <a:pt x="33491" y="13316"/>
                  </a:lnTo>
                  <a:lnTo>
                    <a:pt x="33329" y="12626"/>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rot="-1943498">
              <a:off x="-585318" y="1239898"/>
              <a:ext cx="1469779" cy="1469779"/>
            </a:xfrm>
            <a:custGeom>
              <a:avLst/>
              <a:gdLst/>
              <a:ahLst/>
              <a:cxnLst/>
              <a:rect l="l" t="t" r="r" b="b"/>
              <a:pathLst>
                <a:path w="33898" h="33898" fill="none" extrusionOk="0">
                  <a:moveTo>
                    <a:pt x="25819" y="31381"/>
                  </a:moveTo>
                  <a:lnTo>
                    <a:pt x="25819" y="31381"/>
                  </a:lnTo>
                  <a:lnTo>
                    <a:pt x="24885" y="31949"/>
                  </a:lnTo>
                  <a:lnTo>
                    <a:pt x="23911" y="32396"/>
                  </a:lnTo>
                  <a:lnTo>
                    <a:pt x="22937" y="32801"/>
                  </a:lnTo>
                  <a:lnTo>
                    <a:pt x="21962" y="33167"/>
                  </a:lnTo>
                  <a:lnTo>
                    <a:pt x="20948" y="33451"/>
                  </a:lnTo>
                  <a:lnTo>
                    <a:pt x="19933" y="33654"/>
                  </a:lnTo>
                  <a:lnTo>
                    <a:pt x="18918" y="33816"/>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lnTo>
                    <a:pt x="33126" y="11936"/>
                  </a:lnTo>
                  <a:lnTo>
                    <a:pt x="33329" y="12626"/>
                  </a:lnTo>
                  <a:lnTo>
                    <a:pt x="33491" y="13316"/>
                  </a:lnTo>
                  <a:lnTo>
                    <a:pt x="33654" y="14006"/>
                  </a:lnTo>
                  <a:lnTo>
                    <a:pt x="33735" y="14696"/>
                  </a:lnTo>
                  <a:lnTo>
                    <a:pt x="33816" y="15386"/>
                  </a:lnTo>
                  <a:lnTo>
                    <a:pt x="33857" y="16076"/>
                  </a:lnTo>
                  <a:lnTo>
                    <a:pt x="33897" y="16766"/>
                  </a:lnTo>
                  <a:lnTo>
                    <a:pt x="33897" y="17457"/>
                  </a:lnTo>
                  <a:lnTo>
                    <a:pt x="33857" y="18147"/>
                  </a:lnTo>
                  <a:lnTo>
                    <a:pt x="33776" y="18837"/>
                  </a:lnTo>
                  <a:lnTo>
                    <a:pt x="33694" y="19486"/>
                  </a:lnTo>
                  <a:lnTo>
                    <a:pt x="33573" y="20176"/>
                  </a:lnTo>
                  <a:lnTo>
                    <a:pt x="33451" y="20866"/>
                  </a:lnTo>
                  <a:lnTo>
                    <a:pt x="33288" y="21516"/>
                  </a:lnTo>
                  <a:lnTo>
                    <a:pt x="33086" y="22166"/>
                  </a:lnTo>
                  <a:lnTo>
                    <a:pt x="32842" y="22815"/>
                  </a:lnTo>
                  <a:lnTo>
                    <a:pt x="32598" y="23465"/>
                  </a:lnTo>
                  <a:lnTo>
                    <a:pt x="32314" y="24114"/>
                  </a:lnTo>
                  <a:lnTo>
                    <a:pt x="32030" y="24723"/>
                  </a:lnTo>
                  <a:lnTo>
                    <a:pt x="31705" y="25332"/>
                  </a:lnTo>
                  <a:lnTo>
                    <a:pt x="31340" y="25941"/>
                  </a:lnTo>
                  <a:lnTo>
                    <a:pt x="30975" y="26509"/>
                  </a:lnTo>
                  <a:lnTo>
                    <a:pt x="30569" y="27078"/>
                  </a:lnTo>
                  <a:lnTo>
                    <a:pt x="30122" y="27605"/>
                  </a:lnTo>
                  <a:lnTo>
                    <a:pt x="29676" y="28174"/>
                  </a:lnTo>
                  <a:lnTo>
                    <a:pt x="29188" y="28701"/>
                  </a:lnTo>
                  <a:lnTo>
                    <a:pt x="28701" y="29189"/>
                  </a:lnTo>
                  <a:lnTo>
                    <a:pt x="28173" y="29676"/>
                  </a:lnTo>
                  <a:lnTo>
                    <a:pt x="27605" y="30122"/>
                  </a:lnTo>
                  <a:lnTo>
                    <a:pt x="27037" y="30569"/>
                  </a:lnTo>
                  <a:lnTo>
                    <a:pt x="26468" y="31015"/>
                  </a:lnTo>
                  <a:lnTo>
                    <a:pt x="25819" y="313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rot="-1943498">
              <a:off x="-582718" y="1248853"/>
              <a:ext cx="1436349" cy="1469779"/>
            </a:xfrm>
            <a:custGeom>
              <a:avLst/>
              <a:gdLst/>
              <a:ahLst/>
              <a:cxnLst/>
              <a:rect l="l" t="t" r="r" b="b"/>
              <a:pathLst>
                <a:path w="33127" h="33898" fill="none" extrusionOk="0">
                  <a:moveTo>
                    <a:pt x="33126" y="11936"/>
                  </a:moveTo>
                  <a:lnTo>
                    <a:pt x="33126" y="11936"/>
                  </a:lnTo>
                  <a:lnTo>
                    <a:pt x="32761" y="12950"/>
                  </a:lnTo>
                  <a:lnTo>
                    <a:pt x="32517" y="13478"/>
                  </a:lnTo>
                  <a:lnTo>
                    <a:pt x="32274" y="13965"/>
                  </a:lnTo>
                  <a:lnTo>
                    <a:pt x="31989" y="14412"/>
                  </a:lnTo>
                  <a:lnTo>
                    <a:pt x="31705" y="14899"/>
                  </a:lnTo>
                  <a:lnTo>
                    <a:pt x="31381" y="15305"/>
                  </a:lnTo>
                  <a:lnTo>
                    <a:pt x="31015" y="15711"/>
                  </a:lnTo>
                  <a:lnTo>
                    <a:pt x="31015" y="15711"/>
                  </a:lnTo>
                  <a:lnTo>
                    <a:pt x="30569" y="16157"/>
                  </a:lnTo>
                  <a:lnTo>
                    <a:pt x="30122" y="16563"/>
                  </a:lnTo>
                  <a:lnTo>
                    <a:pt x="29919" y="16766"/>
                  </a:lnTo>
                  <a:lnTo>
                    <a:pt x="29716" y="16969"/>
                  </a:lnTo>
                  <a:lnTo>
                    <a:pt x="29513" y="17213"/>
                  </a:lnTo>
                  <a:lnTo>
                    <a:pt x="29391" y="17497"/>
                  </a:lnTo>
                  <a:lnTo>
                    <a:pt x="29391" y="17497"/>
                  </a:lnTo>
                  <a:lnTo>
                    <a:pt x="29270" y="17741"/>
                  </a:lnTo>
                  <a:lnTo>
                    <a:pt x="29188" y="17984"/>
                  </a:lnTo>
                  <a:lnTo>
                    <a:pt x="29107" y="18512"/>
                  </a:lnTo>
                  <a:lnTo>
                    <a:pt x="29107" y="18999"/>
                  </a:lnTo>
                  <a:lnTo>
                    <a:pt x="29107" y="19527"/>
                  </a:lnTo>
                  <a:lnTo>
                    <a:pt x="29107" y="19527"/>
                  </a:lnTo>
                  <a:lnTo>
                    <a:pt x="29067" y="20136"/>
                  </a:lnTo>
                  <a:lnTo>
                    <a:pt x="29026" y="20623"/>
                  </a:lnTo>
                  <a:lnTo>
                    <a:pt x="28945" y="21029"/>
                  </a:lnTo>
                  <a:lnTo>
                    <a:pt x="28782" y="21394"/>
                  </a:lnTo>
                  <a:lnTo>
                    <a:pt x="28579" y="21678"/>
                  </a:lnTo>
                  <a:lnTo>
                    <a:pt x="28295" y="22003"/>
                  </a:lnTo>
                  <a:lnTo>
                    <a:pt x="27930" y="22328"/>
                  </a:lnTo>
                  <a:lnTo>
                    <a:pt x="27443" y="22653"/>
                  </a:lnTo>
                  <a:lnTo>
                    <a:pt x="27443" y="22653"/>
                  </a:lnTo>
                  <a:lnTo>
                    <a:pt x="27077" y="22896"/>
                  </a:lnTo>
                  <a:lnTo>
                    <a:pt x="26671" y="23140"/>
                  </a:lnTo>
                  <a:lnTo>
                    <a:pt x="25860" y="23586"/>
                  </a:lnTo>
                  <a:lnTo>
                    <a:pt x="25860" y="23586"/>
                  </a:lnTo>
                  <a:lnTo>
                    <a:pt x="25697" y="23708"/>
                  </a:lnTo>
                  <a:lnTo>
                    <a:pt x="25535" y="23871"/>
                  </a:lnTo>
                  <a:lnTo>
                    <a:pt x="25413" y="23992"/>
                  </a:lnTo>
                  <a:lnTo>
                    <a:pt x="25291" y="24155"/>
                  </a:lnTo>
                  <a:lnTo>
                    <a:pt x="25129" y="24520"/>
                  </a:lnTo>
                  <a:lnTo>
                    <a:pt x="24966" y="25007"/>
                  </a:lnTo>
                  <a:lnTo>
                    <a:pt x="24966" y="25007"/>
                  </a:lnTo>
                  <a:lnTo>
                    <a:pt x="24439" y="26306"/>
                  </a:lnTo>
                  <a:lnTo>
                    <a:pt x="23911" y="27646"/>
                  </a:lnTo>
                  <a:lnTo>
                    <a:pt x="23627" y="28295"/>
                  </a:lnTo>
                  <a:lnTo>
                    <a:pt x="23261" y="28904"/>
                  </a:lnTo>
                  <a:lnTo>
                    <a:pt x="22856" y="29473"/>
                  </a:lnTo>
                  <a:lnTo>
                    <a:pt x="22653" y="29757"/>
                  </a:lnTo>
                  <a:lnTo>
                    <a:pt x="22409" y="30000"/>
                  </a:lnTo>
                  <a:lnTo>
                    <a:pt x="22409" y="30000"/>
                  </a:lnTo>
                  <a:lnTo>
                    <a:pt x="22084" y="30285"/>
                  </a:lnTo>
                  <a:lnTo>
                    <a:pt x="21759" y="30528"/>
                  </a:lnTo>
                  <a:lnTo>
                    <a:pt x="21394" y="30731"/>
                  </a:lnTo>
                  <a:lnTo>
                    <a:pt x="21029" y="30893"/>
                  </a:lnTo>
                  <a:lnTo>
                    <a:pt x="20257" y="31218"/>
                  </a:lnTo>
                  <a:lnTo>
                    <a:pt x="19486" y="31502"/>
                  </a:lnTo>
                  <a:lnTo>
                    <a:pt x="19486" y="31502"/>
                  </a:lnTo>
                  <a:lnTo>
                    <a:pt x="19202" y="31584"/>
                  </a:lnTo>
                  <a:lnTo>
                    <a:pt x="18999" y="31665"/>
                  </a:lnTo>
                  <a:lnTo>
                    <a:pt x="18796" y="31787"/>
                  </a:lnTo>
                  <a:lnTo>
                    <a:pt x="18634" y="32030"/>
                  </a:lnTo>
                  <a:lnTo>
                    <a:pt x="18634" y="32030"/>
                  </a:lnTo>
                  <a:lnTo>
                    <a:pt x="18349" y="32396"/>
                  </a:lnTo>
                  <a:lnTo>
                    <a:pt x="18146" y="32842"/>
                  </a:lnTo>
                  <a:lnTo>
                    <a:pt x="17984" y="33370"/>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rot="-1943498">
              <a:off x="-581253" y="1247923"/>
              <a:ext cx="1436349" cy="1469779"/>
            </a:xfrm>
            <a:custGeom>
              <a:avLst/>
              <a:gdLst/>
              <a:ahLst/>
              <a:cxnLst/>
              <a:rect l="l" t="t" r="r" b="b"/>
              <a:pathLst>
                <a:path w="33127" h="33898" fill="none" extrusionOk="0">
                  <a:moveTo>
                    <a:pt x="33127" y="11936"/>
                  </a:moveTo>
                  <a:lnTo>
                    <a:pt x="33127" y="11936"/>
                  </a:lnTo>
                  <a:lnTo>
                    <a:pt x="32721" y="12950"/>
                  </a:lnTo>
                  <a:lnTo>
                    <a:pt x="32518" y="13478"/>
                  </a:lnTo>
                  <a:lnTo>
                    <a:pt x="32274" y="13965"/>
                  </a:lnTo>
                  <a:lnTo>
                    <a:pt x="31990" y="14412"/>
                  </a:lnTo>
                  <a:lnTo>
                    <a:pt x="31706" y="14899"/>
                  </a:lnTo>
                  <a:lnTo>
                    <a:pt x="31381" y="15305"/>
                  </a:lnTo>
                  <a:lnTo>
                    <a:pt x="31016" y="15711"/>
                  </a:lnTo>
                  <a:lnTo>
                    <a:pt x="31016" y="15711"/>
                  </a:lnTo>
                  <a:lnTo>
                    <a:pt x="30569" y="16157"/>
                  </a:lnTo>
                  <a:lnTo>
                    <a:pt x="30123" y="16563"/>
                  </a:lnTo>
                  <a:lnTo>
                    <a:pt x="29920" y="16766"/>
                  </a:lnTo>
                  <a:lnTo>
                    <a:pt x="29717" y="16969"/>
                  </a:lnTo>
                  <a:lnTo>
                    <a:pt x="29514" y="17213"/>
                  </a:lnTo>
                  <a:lnTo>
                    <a:pt x="29351" y="17497"/>
                  </a:lnTo>
                  <a:lnTo>
                    <a:pt x="29351" y="17497"/>
                  </a:lnTo>
                  <a:lnTo>
                    <a:pt x="29270" y="17741"/>
                  </a:lnTo>
                  <a:lnTo>
                    <a:pt x="29189" y="17984"/>
                  </a:lnTo>
                  <a:lnTo>
                    <a:pt x="29108" y="18512"/>
                  </a:lnTo>
                  <a:lnTo>
                    <a:pt x="29067" y="18999"/>
                  </a:lnTo>
                  <a:lnTo>
                    <a:pt x="29067" y="19527"/>
                  </a:lnTo>
                  <a:lnTo>
                    <a:pt x="29067" y="19527"/>
                  </a:lnTo>
                  <a:lnTo>
                    <a:pt x="29067" y="20136"/>
                  </a:lnTo>
                  <a:lnTo>
                    <a:pt x="29027" y="20623"/>
                  </a:lnTo>
                  <a:lnTo>
                    <a:pt x="28945" y="21029"/>
                  </a:lnTo>
                  <a:lnTo>
                    <a:pt x="28783" y="21394"/>
                  </a:lnTo>
                  <a:lnTo>
                    <a:pt x="28580" y="21678"/>
                  </a:lnTo>
                  <a:lnTo>
                    <a:pt x="28296" y="22003"/>
                  </a:lnTo>
                  <a:lnTo>
                    <a:pt x="27931" y="22328"/>
                  </a:lnTo>
                  <a:lnTo>
                    <a:pt x="27443" y="22653"/>
                  </a:lnTo>
                  <a:lnTo>
                    <a:pt x="27443" y="22653"/>
                  </a:lnTo>
                  <a:lnTo>
                    <a:pt x="27037" y="22896"/>
                  </a:lnTo>
                  <a:lnTo>
                    <a:pt x="26672" y="23140"/>
                  </a:lnTo>
                  <a:lnTo>
                    <a:pt x="25860" y="23586"/>
                  </a:lnTo>
                  <a:lnTo>
                    <a:pt x="25860" y="23586"/>
                  </a:lnTo>
                  <a:lnTo>
                    <a:pt x="25657" y="23708"/>
                  </a:lnTo>
                  <a:lnTo>
                    <a:pt x="25535" y="23871"/>
                  </a:lnTo>
                  <a:lnTo>
                    <a:pt x="25414" y="23992"/>
                  </a:lnTo>
                  <a:lnTo>
                    <a:pt x="25292" y="24155"/>
                  </a:lnTo>
                  <a:lnTo>
                    <a:pt x="25129" y="24520"/>
                  </a:lnTo>
                  <a:lnTo>
                    <a:pt x="24926" y="25007"/>
                  </a:lnTo>
                  <a:lnTo>
                    <a:pt x="24926" y="25007"/>
                  </a:lnTo>
                  <a:lnTo>
                    <a:pt x="24439" y="26306"/>
                  </a:lnTo>
                  <a:lnTo>
                    <a:pt x="23912" y="27646"/>
                  </a:lnTo>
                  <a:lnTo>
                    <a:pt x="23627" y="28295"/>
                  </a:lnTo>
                  <a:lnTo>
                    <a:pt x="23262" y="28904"/>
                  </a:lnTo>
                  <a:lnTo>
                    <a:pt x="22856" y="29473"/>
                  </a:lnTo>
                  <a:lnTo>
                    <a:pt x="22653" y="29757"/>
                  </a:lnTo>
                  <a:lnTo>
                    <a:pt x="22410" y="30000"/>
                  </a:lnTo>
                  <a:lnTo>
                    <a:pt x="22410" y="30000"/>
                  </a:lnTo>
                  <a:lnTo>
                    <a:pt x="22085" y="30285"/>
                  </a:lnTo>
                  <a:lnTo>
                    <a:pt x="21760" y="30528"/>
                  </a:lnTo>
                  <a:lnTo>
                    <a:pt x="21395" y="30731"/>
                  </a:lnTo>
                  <a:lnTo>
                    <a:pt x="21029" y="30893"/>
                  </a:lnTo>
                  <a:lnTo>
                    <a:pt x="20258" y="31218"/>
                  </a:lnTo>
                  <a:lnTo>
                    <a:pt x="19487" y="31502"/>
                  </a:lnTo>
                  <a:lnTo>
                    <a:pt x="19487" y="31502"/>
                  </a:lnTo>
                  <a:lnTo>
                    <a:pt x="19162" y="31584"/>
                  </a:lnTo>
                  <a:lnTo>
                    <a:pt x="18959" y="31665"/>
                  </a:lnTo>
                  <a:lnTo>
                    <a:pt x="18797" y="31787"/>
                  </a:lnTo>
                  <a:lnTo>
                    <a:pt x="18594" y="32030"/>
                  </a:lnTo>
                  <a:lnTo>
                    <a:pt x="18594" y="32030"/>
                  </a:lnTo>
                  <a:lnTo>
                    <a:pt x="18350" y="32396"/>
                  </a:lnTo>
                  <a:lnTo>
                    <a:pt x="18147" y="32842"/>
                  </a:lnTo>
                  <a:lnTo>
                    <a:pt x="17985" y="33370"/>
                  </a:lnTo>
                  <a:lnTo>
                    <a:pt x="17863" y="33898"/>
                  </a:lnTo>
                  <a:lnTo>
                    <a:pt x="17863" y="33898"/>
                  </a:lnTo>
                  <a:lnTo>
                    <a:pt x="17092" y="33898"/>
                  </a:lnTo>
                  <a:lnTo>
                    <a:pt x="16320" y="33898"/>
                  </a:lnTo>
                  <a:lnTo>
                    <a:pt x="16320" y="33898"/>
                  </a:lnTo>
                  <a:lnTo>
                    <a:pt x="15387" y="33816"/>
                  </a:lnTo>
                  <a:lnTo>
                    <a:pt x="14412" y="33735"/>
                  </a:lnTo>
                  <a:lnTo>
                    <a:pt x="13479" y="33573"/>
                  </a:lnTo>
                  <a:lnTo>
                    <a:pt x="12586" y="33329"/>
                  </a:lnTo>
                  <a:lnTo>
                    <a:pt x="11652" y="33045"/>
                  </a:lnTo>
                  <a:lnTo>
                    <a:pt x="10759" y="32720"/>
                  </a:lnTo>
                  <a:lnTo>
                    <a:pt x="9906" y="32355"/>
                  </a:lnTo>
                  <a:lnTo>
                    <a:pt x="9013" y="31949"/>
                  </a:lnTo>
                  <a:lnTo>
                    <a:pt x="9013" y="31949"/>
                  </a:lnTo>
                  <a:lnTo>
                    <a:pt x="8161" y="31462"/>
                  </a:lnTo>
                  <a:lnTo>
                    <a:pt x="8161" y="31462"/>
                  </a:lnTo>
                  <a:lnTo>
                    <a:pt x="7349" y="30934"/>
                  </a:lnTo>
                  <a:lnTo>
                    <a:pt x="6537" y="30325"/>
                  </a:lnTo>
                  <a:lnTo>
                    <a:pt x="5766" y="29716"/>
                  </a:lnTo>
                  <a:lnTo>
                    <a:pt x="5035" y="29026"/>
                  </a:lnTo>
                  <a:lnTo>
                    <a:pt x="4345" y="28295"/>
                  </a:lnTo>
                  <a:lnTo>
                    <a:pt x="3695" y="27524"/>
                  </a:lnTo>
                  <a:lnTo>
                    <a:pt x="3086" y="26712"/>
                  </a:lnTo>
                  <a:lnTo>
                    <a:pt x="2518" y="25819"/>
                  </a:lnTo>
                  <a:lnTo>
                    <a:pt x="2518" y="25819"/>
                  </a:lnTo>
                  <a:lnTo>
                    <a:pt x="2153" y="25210"/>
                  </a:lnTo>
                  <a:lnTo>
                    <a:pt x="1787" y="24561"/>
                  </a:lnTo>
                  <a:lnTo>
                    <a:pt x="1462" y="23871"/>
                  </a:lnTo>
                  <a:lnTo>
                    <a:pt x="1178" y="23221"/>
                  </a:lnTo>
                  <a:lnTo>
                    <a:pt x="935" y="22531"/>
                  </a:lnTo>
                  <a:lnTo>
                    <a:pt x="732" y="21841"/>
                  </a:lnTo>
                  <a:lnTo>
                    <a:pt x="529" y="21191"/>
                  </a:lnTo>
                  <a:lnTo>
                    <a:pt x="366" y="20501"/>
                  </a:lnTo>
                  <a:lnTo>
                    <a:pt x="366" y="20501"/>
                  </a:lnTo>
                  <a:lnTo>
                    <a:pt x="204" y="19527"/>
                  </a:lnTo>
                  <a:lnTo>
                    <a:pt x="82" y="18553"/>
                  </a:lnTo>
                  <a:lnTo>
                    <a:pt x="1" y="17578"/>
                  </a:lnTo>
                  <a:lnTo>
                    <a:pt x="1" y="16604"/>
                  </a:lnTo>
                  <a:lnTo>
                    <a:pt x="1" y="16604"/>
                  </a:lnTo>
                  <a:lnTo>
                    <a:pt x="42" y="15549"/>
                  </a:lnTo>
                  <a:lnTo>
                    <a:pt x="163" y="14534"/>
                  </a:lnTo>
                  <a:lnTo>
                    <a:pt x="366" y="13519"/>
                  </a:lnTo>
                  <a:lnTo>
                    <a:pt x="610" y="12504"/>
                  </a:lnTo>
                  <a:lnTo>
                    <a:pt x="894" y="11489"/>
                  </a:lnTo>
                  <a:lnTo>
                    <a:pt x="1259" y="10515"/>
                  </a:lnTo>
                  <a:lnTo>
                    <a:pt x="1706" y="9581"/>
                  </a:lnTo>
                  <a:lnTo>
                    <a:pt x="2193" y="8647"/>
                  </a:lnTo>
                  <a:lnTo>
                    <a:pt x="2721" y="7754"/>
                  </a:lnTo>
                  <a:lnTo>
                    <a:pt x="3330" y="6902"/>
                  </a:lnTo>
                  <a:lnTo>
                    <a:pt x="3979" y="6049"/>
                  </a:lnTo>
                  <a:lnTo>
                    <a:pt x="4669" y="5278"/>
                  </a:lnTo>
                  <a:lnTo>
                    <a:pt x="5441" y="4507"/>
                  </a:lnTo>
                  <a:lnTo>
                    <a:pt x="6253" y="3817"/>
                  </a:lnTo>
                  <a:lnTo>
                    <a:pt x="7146" y="3126"/>
                  </a:lnTo>
                  <a:lnTo>
                    <a:pt x="8079" y="2517"/>
                  </a:lnTo>
                  <a:lnTo>
                    <a:pt x="8079" y="2517"/>
                  </a:lnTo>
                  <a:lnTo>
                    <a:pt x="8729" y="2152"/>
                  </a:lnTo>
                  <a:lnTo>
                    <a:pt x="9378" y="1827"/>
                  </a:lnTo>
                  <a:lnTo>
                    <a:pt x="10028" y="1503"/>
                  </a:lnTo>
                  <a:lnTo>
                    <a:pt x="10718" y="1218"/>
                  </a:lnTo>
                  <a:lnTo>
                    <a:pt x="11368" y="975"/>
                  </a:lnTo>
                  <a:lnTo>
                    <a:pt x="12058" y="731"/>
                  </a:lnTo>
                  <a:lnTo>
                    <a:pt x="12748" y="528"/>
                  </a:lnTo>
                  <a:lnTo>
                    <a:pt x="13438" y="366"/>
                  </a:lnTo>
                  <a:lnTo>
                    <a:pt x="13438" y="366"/>
                  </a:lnTo>
                  <a:lnTo>
                    <a:pt x="14169" y="244"/>
                  </a:lnTo>
                  <a:lnTo>
                    <a:pt x="14899" y="122"/>
                  </a:lnTo>
                  <a:lnTo>
                    <a:pt x="15630" y="82"/>
                  </a:lnTo>
                  <a:lnTo>
                    <a:pt x="16320" y="41"/>
                  </a:lnTo>
                  <a:lnTo>
                    <a:pt x="17051" y="1"/>
                  </a:lnTo>
                  <a:lnTo>
                    <a:pt x="17782" y="41"/>
                  </a:lnTo>
                  <a:lnTo>
                    <a:pt x="18512" y="82"/>
                  </a:lnTo>
                  <a:lnTo>
                    <a:pt x="19203" y="163"/>
                  </a:lnTo>
                  <a:lnTo>
                    <a:pt x="19933" y="285"/>
                  </a:lnTo>
                  <a:lnTo>
                    <a:pt x="20623" y="447"/>
                  </a:lnTo>
                  <a:lnTo>
                    <a:pt x="21313" y="610"/>
                  </a:lnTo>
                  <a:lnTo>
                    <a:pt x="22004" y="813"/>
                  </a:lnTo>
                  <a:lnTo>
                    <a:pt x="22694" y="1015"/>
                  </a:lnTo>
                  <a:lnTo>
                    <a:pt x="23384" y="1300"/>
                  </a:lnTo>
                  <a:lnTo>
                    <a:pt x="24033" y="1584"/>
                  </a:lnTo>
                  <a:lnTo>
                    <a:pt x="24683" y="1909"/>
                  </a:lnTo>
                  <a:lnTo>
                    <a:pt x="24683" y="1909"/>
                  </a:lnTo>
                  <a:lnTo>
                    <a:pt x="25089" y="2112"/>
                  </a:lnTo>
                  <a:lnTo>
                    <a:pt x="25089" y="2112"/>
                  </a:lnTo>
                  <a:lnTo>
                    <a:pt x="25657" y="2436"/>
                  </a:lnTo>
                  <a:lnTo>
                    <a:pt x="26185" y="2761"/>
                  </a:lnTo>
                  <a:lnTo>
                    <a:pt x="26713" y="3126"/>
                  </a:lnTo>
                  <a:lnTo>
                    <a:pt x="27240" y="3492"/>
                  </a:lnTo>
                  <a:lnTo>
                    <a:pt x="27768" y="3898"/>
                  </a:lnTo>
                  <a:lnTo>
                    <a:pt x="28255" y="4344"/>
                  </a:lnTo>
                  <a:lnTo>
                    <a:pt x="28742" y="4791"/>
                  </a:lnTo>
                  <a:lnTo>
                    <a:pt x="29189" y="5278"/>
                  </a:lnTo>
                  <a:lnTo>
                    <a:pt x="29189" y="5278"/>
                  </a:lnTo>
                  <a:lnTo>
                    <a:pt x="29920" y="6049"/>
                  </a:lnTo>
                  <a:lnTo>
                    <a:pt x="30569" y="6902"/>
                  </a:lnTo>
                  <a:lnTo>
                    <a:pt x="30569" y="6902"/>
                  </a:lnTo>
                  <a:lnTo>
                    <a:pt x="30975" y="7470"/>
                  </a:lnTo>
                  <a:lnTo>
                    <a:pt x="31381" y="8079"/>
                  </a:lnTo>
                  <a:lnTo>
                    <a:pt x="31381" y="8079"/>
                  </a:lnTo>
                  <a:lnTo>
                    <a:pt x="31909" y="9013"/>
                  </a:lnTo>
                  <a:lnTo>
                    <a:pt x="32396" y="9987"/>
                  </a:lnTo>
                  <a:lnTo>
                    <a:pt x="32802" y="10961"/>
                  </a:lnTo>
                  <a:lnTo>
                    <a:pt x="33127"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rot="-1943498">
              <a:off x="-592069" y="1301162"/>
              <a:ext cx="1265602" cy="1385273"/>
            </a:xfrm>
            <a:custGeom>
              <a:avLst/>
              <a:gdLst/>
              <a:ahLst/>
              <a:cxnLst/>
              <a:rect l="l" t="t" r="r" b="b"/>
              <a:pathLst>
                <a:path w="29189" h="31949" fill="none" extrusionOk="0">
                  <a:moveTo>
                    <a:pt x="29188" y="5278"/>
                  </a:moveTo>
                  <a:lnTo>
                    <a:pt x="29188" y="5278"/>
                  </a:lnTo>
                  <a:lnTo>
                    <a:pt x="28945" y="5968"/>
                  </a:lnTo>
                  <a:lnTo>
                    <a:pt x="28579" y="6699"/>
                  </a:lnTo>
                  <a:lnTo>
                    <a:pt x="28579" y="6699"/>
                  </a:lnTo>
                  <a:lnTo>
                    <a:pt x="28133" y="7673"/>
                  </a:lnTo>
                  <a:lnTo>
                    <a:pt x="27686" y="8566"/>
                  </a:lnTo>
                  <a:lnTo>
                    <a:pt x="27443" y="9013"/>
                  </a:lnTo>
                  <a:lnTo>
                    <a:pt x="27159" y="9419"/>
                  </a:lnTo>
                  <a:lnTo>
                    <a:pt x="26834" y="9865"/>
                  </a:lnTo>
                  <a:lnTo>
                    <a:pt x="26509" y="10231"/>
                  </a:lnTo>
                  <a:lnTo>
                    <a:pt x="26509" y="10231"/>
                  </a:lnTo>
                  <a:lnTo>
                    <a:pt x="26103" y="10677"/>
                  </a:lnTo>
                  <a:lnTo>
                    <a:pt x="25900" y="10921"/>
                  </a:lnTo>
                  <a:lnTo>
                    <a:pt x="25738" y="11164"/>
                  </a:lnTo>
                  <a:lnTo>
                    <a:pt x="25616" y="11408"/>
                  </a:lnTo>
                  <a:lnTo>
                    <a:pt x="25494" y="11692"/>
                  </a:lnTo>
                  <a:lnTo>
                    <a:pt x="25494" y="11976"/>
                  </a:lnTo>
                  <a:lnTo>
                    <a:pt x="25535" y="12260"/>
                  </a:lnTo>
                  <a:lnTo>
                    <a:pt x="25535" y="12260"/>
                  </a:lnTo>
                  <a:lnTo>
                    <a:pt x="25616" y="12626"/>
                  </a:lnTo>
                  <a:lnTo>
                    <a:pt x="25778" y="12950"/>
                  </a:lnTo>
                  <a:lnTo>
                    <a:pt x="25900" y="13275"/>
                  </a:lnTo>
                  <a:lnTo>
                    <a:pt x="25941" y="13641"/>
                  </a:lnTo>
                  <a:lnTo>
                    <a:pt x="25941" y="13641"/>
                  </a:lnTo>
                  <a:lnTo>
                    <a:pt x="25941" y="14047"/>
                  </a:lnTo>
                  <a:lnTo>
                    <a:pt x="25900" y="14412"/>
                  </a:lnTo>
                  <a:lnTo>
                    <a:pt x="25778" y="14777"/>
                  </a:lnTo>
                  <a:lnTo>
                    <a:pt x="25616" y="15143"/>
                  </a:lnTo>
                  <a:lnTo>
                    <a:pt x="25616" y="15143"/>
                  </a:lnTo>
                  <a:lnTo>
                    <a:pt x="25291" y="15752"/>
                  </a:lnTo>
                  <a:lnTo>
                    <a:pt x="24926" y="16279"/>
                  </a:lnTo>
                  <a:lnTo>
                    <a:pt x="24479" y="16766"/>
                  </a:lnTo>
                  <a:lnTo>
                    <a:pt x="24033" y="17213"/>
                  </a:lnTo>
                  <a:lnTo>
                    <a:pt x="24033" y="17213"/>
                  </a:lnTo>
                  <a:lnTo>
                    <a:pt x="23749" y="17416"/>
                  </a:lnTo>
                  <a:lnTo>
                    <a:pt x="23505" y="17619"/>
                  </a:lnTo>
                  <a:lnTo>
                    <a:pt x="22937" y="17944"/>
                  </a:lnTo>
                  <a:lnTo>
                    <a:pt x="22409" y="18268"/>
                  </a:lnTo>
                  <a:lnTo>
                    <a:pt x="21881" y="18593"/>
                  </a:lnTo>
                  <a:lnTo>
                    <a:pt x="21881" y="18593"/>
                  </a:lnTo>
                  <a:lnTo>
                    <a:pt x="21719" y="18756"/>
                  </a:lnTo>
                  <a:lnTo>
                    <a:pt x="21516" y="18959"/>
                  </a:lnTo>
                  <a:lnTo>
                    <a:pt x="21232" y="19405"/>
                  </a:lnTo>
                  <a:lnTo>
                    <a:pt x="20948" y="19852"/>
                  </a:lnTo>
                  <a:lnTo>
                    <a:pt x="20745" y="20298"/>
                  </a:lnTo>
                  <a:lnTo>
                    <a:pt x="20745" y="20298"/>
                  </a:lnTo>
                  <a:lnTo>
                    <a:pt x="20623" y="20664"/>
                  </a:lnTo>
                  <a:lnTo>
                    <a:pt x="20542" y="20988"/>
                  </a:lnTo>
                  <a:lnTo>
                    <a:pt x="20542" y="21272"/>
                  </a:lnTo>
                  <a:lnTo>
                    <a:pt x="20582" y="21597"/>
                  </a:lnTo>
                  <a:lnTo>
                    <a:pt x="20623" y="22166"/>
                  </a:lnTo>
                  <a:lnTo>
                    <a:pt x="20623" y="22450"/>
                  </a:lnTo>
                  <a:lnTo>
                    <a:pt x="20623" y="22774"/>
                  </a:lnTo>
                  <a:lnTo>
                    <a:pt x="20623" y="22774"/>
                  </a:lnTo>
                  <a:lnTo>
                    <a:pt x="20501" y="23221"/>
                  </a:lnTo>
                  <a:lnTo>
                    <a:pt x="20379" y="23586"/>
                  </a:lnTo>
                  <a:lnTo>
                    <a:pt x="20217" y="23911"/>
                  </a:lnTo>
                  <a:lnTo>
                    <a:pt x="20014" y="24155"/>
                  </a:lnTo>
                  <a:lnTo>
                    <a:pt x="19770" y="24398"/>
                  </a:lnTo>
                  <a:lnTo>
                    <a:pt x="19527" y="24561"/>
                  </a:lnTo>
                  <a:lnTo>
                    <a:pt x="19243" y="24682"/>
                  </a:lnTo>
                  <a:lnTo>
                    <a:pt x="18958" y="24764"/>
                  </a:lnTo>
                  <a:lnTo>
                    <a:pt x="18634" y="24804"/>
                  </a:lnTo>
                  <a:lnTo>
                    <a:pt x="18309" y="24845"/>
                  </a:lnTo>
                  <a:lnTo>
                    <a:pt x="17619" y="24804"/>
                  </a:lnTo>
                  <a:lnTo>
                    <a:pt x="16888" y="24723"/>
                  </a:lnTo>
                  <a:lnTo>
                    <a:pt x="16117" y="24601"/>
                  </a:lnTo>
                  <a:lnTo>
                    <a:pt x="16117" y="24601"/>
                  </a:lnTo>
                  <a:lnTo>
                    <a:pt x="15183" y="24439"/>
                  </a:lnTo>
                  <a:lnTo>
                    <a:pt x="14736" y="24398"/>
                  </a:lnTo>
                  <a:lnTo>
                    <a:pt x="14290" y="24358"/>
                  </a:lnTo>
                  <a:lnTo>
                    <a:pt x="13843" y="24358"/>
                  </a:lnTo>
                  <a:lnTo>
                    <a:pt x="13437" y="24439"/>
                  </a:lnTo>
                  <a:lnTo>
                    <a:pt x="13072" y="24520"/>
                  </a:lnTo>
                  <a:lnTo>
                    <a:pt x="12707" y="24682"/>
                  </a:lnTo>
                  <a:lnTo>
                    <a:pt x="12707" y="24682"/>
                  </a:lnTo>
                  <a:lnTo>
                    <a:pt x="12463" y="24845"/>
                  </a:lnTo>
                  <a:lnTo>
                    <a:pt x="12260" y="25007"/>
                  </a:lnTo>
                  <a:lnTo>
                    <a:pt x="12057" y="25210"/>
                  </a:lnTo>
                  <a:lnTo>
                    <a:pt x="11895" y="25413"/>
                  </a:lnTo>
                  <a:lnTo>
                    <a:pt x="11611" y="25900"/>
                  </a:lnTo>
                  <a:lnTo>
                    <a:pt x="11408" y="26428"/>
                  </a:lnTo>
                  <a:lnTo>
                    <a:pt x="11245" y="26996"/>
                  </a:lnTo>
                  <a:lnTo>
                    <a:pt x="11123" y="27565"/>
                  </a:lnTo>
                  <a:lnTo>
                    <a:pt x="11083" y="28133"/>
                  </a:lnTo>
                  <a:lnTo>
                    <a:pt x="11042" y="28661"/>
                  </a:lnTo>
                  <a:lnTo>
                    <a:pt x="11042" y="28661"/>
                  </a:lnTo>
                  <a:lnTo>
                    <a:pt x="11002" y="29310"/>
                  </a:lnTo>
                  <a:lnTo>
                    <a:pt x="10921" y="29676"/>
                  </a:lnTo>
                  <a:lnTo>
                    <a:pt x="10880" y="30000"/>
                  </a:lnTo>
                  <a:lnTo>
                    <a:pt x="10758" y="30325"/>
                  </a:lnTo>
                  <a:lnTo>
                    <a:pt x="10636" y="30650"/>
                  </a:lnTo>
                  <a:lnTo>
                    <a:pt x="10433" y="30934"/>
                  </a:lnTo>
                  <a:lnTo>
                    <a:pt x="10190" y="31178"/>
                  </a:lnTo>
                  <a:lnTo>
                    <a:pt x="10190" y="31178"/>
                  </a:lnTo>
                  <a:lnTo>
                    <a:pt x="9703" y="31584"/>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rot="-1943498">
              <a:off x="-754607" y="1405117"/>
              <a:ext cx="1070227" cy="721708"/>
            </a:xfrm>
            <a:custGeom>
              <a:avLst/>
              <a:gdLst/>
              <a:ahLst/>
              <a:cxnLst/>
              <a:rect l="l" t="t" r="r" b="b"/>
              <a:pathLst>
                <a:path w="24683" h="16645" fill="none" extrusionOk="0">
                  <a:moveTo>
                    <a:pt x="24682" y="1909"/>
                  </a:moveTo>
                  <a:lnTo>
                    <a:pt x="24682" y="1909"/>
                  </a:lnTo>
                  <a:lnTo>
                    <a:pt x="24236" y="2233"/>
                  </a:lnTo>
                  <a:lnTo>
                    <a:pt x="23749" y="2558"/>
                  </a:lnTo>
                  <a:lnTo>
                    <a:pt x="23749" y="2558"/>
                  </a:lnTo>
                  <a:lnTo>
                    <a:pt x="23424" y="2761"/>
                  </a:lnTo>
                  <a:lnTo>
                    <a:pt x="23018" y="2923"/>
                  </a:lnTo>
                  <a:lnTo>
                    <a:pt x="22206" y="3248"/>
                  </a:lnTo>
                  <a:lnTo>
                    <a:pt x="21394" y="3532"/>
                  </a:lnTo>
                  <a:lnTo>
                    <a:pt x="21029" y="3735"/>
                  </a:lnTo>
                  <a:lnTo>
                    <a:pt x="20704" y="3938"/>
                  </a:lnTo>
                  <a:lnTo>
                    <a:pt x="20704" y="3938"/>
                  </a:lnTo>
                  <a:lnTo>
                    <a:pt x="20501" y="4101"/>
                  </a:lnTo>
                  <a:lnTo>
                    <a:pt x="20339" y="4263"/>
                  </a:lnTo>
                  <a:lnTo>
                    <a:pt x="20257" y="4466"/>
                  </a:lnTo>
                  <a:lnTo>
                    <a:pt x="20176" y="4750"/>
                  </a:lnTo>
                  <a:lnTo>
                    <a:pt x="20176" y="4750"/>
                  </a:lnTo>
                  <a:lnTo>
                    <a:pt x="20095" y="5197"/>
                  </a:lnTo>
                  <a:lnTo>
                    <a:pt x="20054" y="5562"/>
                  </a:lnTo>
                  <a:lnTo>
                    <a:pt x="20014" y="5927"/>
                  </a:lnTo>
                  <a:lnTo>
                    <a:pt x="19892" y="6333"/>
                  </a:lnTo>
                  <a:lnTo>
                    <a:pt x="19892" y="6333"/>
                  </a:lnTo>
                  <a:lnTo>
                    <a:pt x="19730" y="6658"/>
                  </a:lnTo>
                  <a:lnTo>
                    <a:pt x="19567" y="6942"/>
                  </a:lnTo>
                  <a:lnTo>
                    <a:pt x="19364" y="7186"/>
                  </a:lnTo>
                  <a:lnTo>
                    <a:pt x="19161" y="7389"/>
                  </a:lnTo>
                  <a:lnTo>
                    <a:pt x="18918" y="7551"/>
                  </a:lnTo>
                  <a:lnTo>
                    <a:pt x="18634" y="7714"/>
                  </a:lnTo>
                  <a:lnTo>
                    <a:pt x="17943" y="7998"/>
                  </a:lnTo>
                  <a:lnTo>
                    <a:pt x="17943" y="7998"/>
                  </a:lnTo>
                  <a:lnTo>
                    <a:pt x="17700" y="8079"/>
                  </a:lnTo>
                  <a:lnTo>
                    <a:pt x="17375" y="8120"/>
                  </a:lnTo>
                  <a:lnTo>
                    <a:pt x="16644" y="8201"/>
                  </a:lnTo>
                  <a:lnTo>
                    <a:pt x="14980" y="8323"/>
                  </a:lnTo>
                  <a:lnTo>
                    <a:pt x="14209" y="8404"/>
                  </a:lnTo>
                  <a:lnTo>
                    <a:pt x="13843" y="8485"/>
                  </a:lnTo>
                  <a:lnTo>
                    <a:pt x="13478" y="8607"/>
                  </a:lnTo>
                  <a:lnTo>
                    <a:pt x="13194" y="8729"/>
                  </a:lnTo>
                  <a:lnTo>
                    <a:pt x="12950" y="8891"/>
                  </a:lnTo>
                  <a:lnTo>
                    <a:pt x="12747" y="9094"/>
                  </a:lnTo>
                  <a:lnTo>
                    <a:pt x="12585" y="9337"/>
                  </a:lnTo>
                  <a:lnTo>
                    <a:pt x="12585" y="9337"/>
                  </a:lnTo>
                  <a:lnTo>
                    <a:pt x="12504" y="9662"/>
                  </a:lnTo>
                  <a:lnTo>
                    <a:pt x="12423" y="10028"/>
                  </a:lnTo>
                  <a:lnTo>
                    <a:pt x="12301" y="10718"/>
                  </a:lnTo>
                  <a:lnTo>
                    <a:pt x="12260" y="11042"/>
                  </a:lnTo>
                  <a:lnTo>
                    <a:pt x="12138" y="11367"/>
                  </a:lnTo>
                  <a:lnTo>
                    <a:pt x="12017" y="11692"/>
                  </a:lnTo>
                  <a:lnTo>
                    <a:pt x="11814" y="11976"/>
                  </a:lnTo>
                  <a:lnTo>
                    <a:pt x="11814" y="11976"/>
                  </a:lnTo>
                  <a:lnTo>
                    <a:pt x="11611" y="12179"/>
                  </a:lnTo>
                  <a:lnTo>
                    <a:pt x="11408" y="12382"/>
                  </a:lnTo>
                  <a:lnTo>
                    <a:pt x="10921" y="12666"/>
                  </a:lnTo>
                  <a:lnTo>
                    <a:pt x="10433" y="12910"/>
                  </a:lnTo>
                  <a:lnTo>
                    <a:pt x="9865" y="13072"/>
                  </a:lnTo>
                  <a:lnTo>
                    <a:pt x="9297" y="13153"/>
                  </a:lnTo>
                  <a:lnTo>
                    <a:pt x="8728" y="13235"/>
                  </a:lnTo>
                  <a:lnTo>
                    <a:pt x="8160" y="13275"/>
                  </a:lnTo>
                  <a:lnTo>
                    <a:pt x="7632" y="13275"/>
                  </a:lnTo>
                  <a:lnTo>
                    <a:pt x="7632" y="13275"/>
                  </a:lnTo>
                  <a:lnTo>
                    <a:pt x="6658" y="13275"/>
                  </a:lnTo>
                  <a:lnTo>
                    <a:pt x="6171" y="13275"/>
                  </a:lnTo>
                  <a:lnTo>
                    <a:pt x="5724" y="13356"/>
                  </a:lnTo>
                  <a:lnTo>
                    <a:pt x="5318" y="13478"/>
                  </a:lnTo>
                  <a:lnTo>
                    <a:pt x="5115" y="13559"/>
                  </a:lnTo>
                  <a:lnTo>
                    <a:pt x="4953" y="13681"/>
                  </a:lnTo>
                  <a:lnTo>
                    <a:pt x="4791" y="13803"/>
                  </a:lnTo>
                  <a:lnTo>
                    <a:pt x="4628" y="14006"/>
                  </a:lnTo>
                  <a:lnTo>
                    <a:pt x="4506" y="14209"/>
                  </a:lnTo>
                  <a:lnTo>
                    <a:pt x="4425" y="14452"/>
                  </a:lnTo>
                  <a:lnTo>
                    <a:pt x="4425" y="14452"/>
                  </a:lnTo>
                  <a:lnTo>
                    <a:pt x="4263" y="14858"/>
                  </a:lnTo>
                  <a:lnTo>
                    <a:pt x="4100" y="15224"/>
                  </a:lnTo>
                  <a:lnTo>
                    <a:pt x="3938" y="15508"/>
                  </a:lnTo>
                  <a:lnTo>
                    <a:pt x="3735" y="15711"/>
                  </a:lnTo>
                  <a:lnTo>
                    <a:pt x="3492" y="15914"/>
                  </a:lnTo>
                  <a:lnTo>
                    <a:pt x="3167" y="16076"/>
                  </a:lnTo>
                  <a:lnTo>
                    <a:pt x="2801" y="16239"/>
                  </a:lnTo>
                  <a:lnTo>
                    <a:pt x="2355" y="16401"/>
                  </a:lnTo>
                  <a:lnTo>
                    <a:pt x="2355" y="16401"/>
                  </a:lnTo>
                  <a:lnTo>
                    <a:pt x="1787" y="16523"/>
                  </a:lnTo>
                  <a:lnTo>
                    <a:pt x="1178" y="16604"/>
                  </a:lnTo>
                  <a:lnTo>
                    <a:pt x="609" y="16645"/>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rot="-1943498">
              <a:off x="-125926" y="1596779"/>
              <a:ext cx="114467" cy="107443"/>
            </a:xfrm>
            <a:custGeom>
              <a:avLst/>
              <a:gdLst/>
              <a:ahLst/>
              <a:cxnLst/>
              <a:rect l="l" t="t" r="r" b="b"/>
              <a:pathLst>
                <a:path w="2640" h="2478" extrusionOk="0">
                  <a:moveTo>
                    <a:pt x="2031" y="1"/>
                  </a:moveTo>
                  <a:lnTo>
                    <a:pt x="1665" y="123"/>
                  </a:lnTo>
                  <a:lnTo>
                    <a:pt x="1544" y="163"/>
                  </a:lnTo>
                  <a:lnTo>
                    <a:pt x="1462" y="244"/>
                  </a:lnTo>
                  <a:lnTo>
                    <a:pt x="1259" y="366"/>
                  </a:lnTo>
                  <a:lnTo>
                    <a:pt x="1138" y="407"/>
                  </a:lnTo>
                  <a:lnTo>
                    <a:pt x="1056" y="488"/>
                  </a:lnTo>
                  <a:lnTo>
                    <a:pt x="975" y="529"/>
                  </a:lnTo>
                  <a:lnTo>
                    <a:pt x="894" y="610"/>
                  </a:lnTo>
                  <a:lnTo>
                    <a:pt x="813" y="691"/>
                  </a:lnTo>
                  <a:lnTo>
                    <a:pt x="691" y="813"/>
                  </a:lnTo>
                  <a:lnTo>
                    <a:pt x="569" y="934"/>
                  </a:lnTo>
                  <a:lnTo>
                    <a:pt x="488" y="1016"/>
                  </a:lnTo>
                  <a:lnTo>
                    <a:pt x="407" y="1137"/>
                  </a:lnTo>
                  <a:lnTo>
                    <a:pt x="326" y="1259"/>
                  </a:lnTo>
                  <a:lnTo>
                    <a:pt x="245" y="1381"/>
                  </a:lnTo>
                  <a:lnTo>
                    <a:pt x="204" y="1543"/>
                  </a:lnTo>
                  <a:lnTo>
                    <a:pt x="42" y="1746"/>
                  </a:lnTo>
                  <a:lnTo>
                    <a:pt x="1" y="1949"/>
                  </a:lnTo>
                  <a:lnTo>
                    <a:pt x="1" y="2152"/>
                  </a:lnTo>
                  <a:lnTo>
                    <a:pt x="42" y="2274"/>
                  </a:lnTo>
                  <a:lnTo>
                    <a:pt x="123" y="2355"/>
                  </a:lnTo>
                  <a:lnTo>
                    <a:pt x="204" y="2437"/>
                  </a:lnTo>
                  <a:lnTo>
                    <a:pt x="285" y="2477"/>
                  </a:lnTo>
                  <a:lnTo>
                    <a:pt x="772" y="2477"/>
                  </a:lnTo>
                  <a:lnTo>
                    <a:pt x="813" y="2437"/>
                  </a:lnTo>
                  <a:lnTo>
                    <a:pt x="894" y="2396"/>
                  </a:lnTo>
                  <a:lnTo>
                    <a:pt x="1016" y="2396"/>
                  </a:lnTo>
                  <a:lnTo>
                    <a:pt x="1138" y="2315"/>
                  </a:lnTo>
                  <a:lnTo>
                    <a:pt x="1178" y="2274"/>
                  </a:lnTo>
                  <a:lnTo>
                    <a:pt x="1259" y="2234"/>
                  </a:lnTo>
                  <a:lnTo>
                    <a:pt x="1341" y="2234"/>
                  </a:lnTo>
                  <a:lnTo>
                    <a:pt x="1422" y="2152"/>
                  </a:lnTo>
                  <a:lnTo>
                    <a:pt x="1544" y="2071"/>
                  </a:lnTo>
                  <a:lnTo>
                    <a:pt x="1868" y="1828"/>
                  </a:lnTo>
                  <a:lnTo>
                    <a:pt x="2112" y="1543"/>
                  </a:lnTo>
                  <a:lnTo>
                    <a:pt x="2356" y="1259"/>
                  </a:lnTo>
                  <a:lnTo>
                    <a:pt x="2558" y="894"/>
                  </a:lnTo>
                  <a:lnTo>
                    <a:pt x="2640" y="610"/>
                  </a:lnTo>
                  <a:lnTo>
                    <a:pt x="2640" y="447"/>
                  </a:lnTo>
                  <a:lnTo>
                    <a:pt x="2640" y="285"/>
                  </a:lnTo>
                  <a:lnTo>
                    <a:pt x="2640" y="244"/>
                  </a:lnTo>
                  <a:lnTo>
                    <a:pt x="2599" y="204"/>
                  </a:lnTo>
                  <a:lnTo>
                    <a:pt x="2518" y="163"/>
                  </a:lnTo>
                  <a:lnTo>
                    <a:pt x="2518" y="123"/>
                  </a:lnTo>
                  <a:lnTo>
                    <a:pt x="2477" y="82"/>
                  </a:lnTo>
                  <a:lnTo>
                    <a:pt x="2396" y="41"/>
                  </a:lnTo>
                  <a:lnTo>
                    <a:pt x="223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rot="-1943498">
              <a:off x="-125926" y="1596779"/>
              <a:ext cx="114467" cy="107443"/>
            </a:xfrm>
            <a:custGeom>
              <a:avLst/>
              <a:gdLst/>
              <a:ahLst/>
              <a:cxnLst/>
              <a:rect l="l" t="t" r="r" b="b"/>
              <a:pathLst>
                <a:path w="2640" h="2478" fill="none" extrusionOk="0">
                  <a:moveTo>
                    <a:pt x="1868" y="1828"/>
                  </a:moveTo>
                  <a:lnTo>
                    <a:pt x="1868" y="1828"/>
                  </a:lnTo>
                  <a:lnTo>
                    <a:pt x="1544" y="2071"/>
                  </a:lnTo>
                  <a:lnTo>
                    <a:pt x="1544" y="2071"/>
                  </a:lnTo>
                  <a:lnTo>
                    <a:pt x="1422" y="2152"/>
                  </a:lnTo>
                  <a:lnTo>
                    <a:pt x="1422" y="2152"/>
                  </a:lnTo>
                  <a:lnTo>
                    <a:pt x="1341" y="2234"/>
                  </a:lnTo>
                  <a:lnTo>
                    <a:pt x="1341" y="2234"/>
                  </a:lnTo>
                  <a:lnTo>
                    <a:pt x="1259" y="2234"/>
                  </a:lnTo>
                  <a:lnTo>
                    <a:pt x="1259" y="2234"/>
                  </a:lnTo>
                  <a:lnTo>
                    <a:pt x="1178" y="2274"/>
                  </a:lnTo>
                  <a:lnTo>
                    <a:pt x="1138" y="2315"/>
                  </a:lnTo>
                  <a:lnTo>
                    <a:pt x="1138" y="2315"/>
                  </a:lnTo>
                  <a:lnTo>
                    <a:pt x="1016" y="2396"/>
                  </a:lnTo>
                  <a:lnTo>
                    <a:pt x="894" y="2396"/>
                  </a:lnTo>
                  <a:lnTo>
                    <a:pt x="894" y="2396"/>
                  </a:lnTo>
                  <a:lnTo>
                    <a:pt x="813" y="2437"/>
                  </a:lnTo>
                  <a:lnTo>
                    <a:pt x="772" y="2477"/>
                  </a:lnTo>
                  <a:lnTo>
                    <a:pt x="772" y="2477"/>
                  </a:lnTo>
                  <a:lnTo>
                    <a:pt x="651" y="2477"/>
                  </a:lnTo>
                  <a:lnTo>
                    <a:pt x="529" y="2477"/>
                  </a:lnTo>
                  <a:lnTo>
                    <a:pt x="529" y="2477"/>
                  </a:lnTo>
                  <a:lnTo>
                    <a:pt x="448" y="2477"/>
                  </a:lnTo>
                  <a:lnTo>
                    <a:pt x="448" y="2477"/>
                  </a:lnTo>
                  <a:lnTo>
                    <a:pt x="285" y="2477"/>
                  </a:lnTo>
                  <a:lnTo>
                    <a:pt x="285" y="2477"/>
                  </a:lnTo>
                  <a:lnTo>
                    <a:pt x="204" y="2437"/>
                  </a:lnTo>
                  <a:lnTo>
                    <a:pt x="123" y="2355"/>
                  </a:lnTo>
                  <a:lnTo>
                    <a:pt x="123" y="2355"/>
                  </a:lnTo>
                  <a:lnTo>
                    <a:pt x="42" y="2274"/>
                  </a:lnTo>
                  <a:lnTo>
                    <a:pt x="1" y="2152"/>
                  </a:lnTo>
                  <a:lnTo>
                    <a:pt x="1" y="1949"/>
                  </a:lnTo>
                  <a:lnTo>
                    <a:pt x="1" y="1949"/>
                  </a:lnTo>
                  <a:lnTo>
                    <a:pt x="42" y="1746"/>
                  </a:lnTo>
                  <a:lnTo>
                    <a:pt x="42" y="1746"/>
                  </a:lnTo>
                  <a:lnTo>
                    <a:pt x="204" y="1543"/>
                  </a:lnTo>
                  <a:lnTo>
                    <a:pt x="204" y="1543"/>
                  </a:lnTo>
                  <a:lnTo>
                    <a:pt x="245" y="1381"/>
                  </a:lnTo>
                  <a:lnTo>
                    <a:pt x="245" y="1381"/>
                  </a:lnTo>
                  <a:lnTo>
                    <a:pt x="326" y="1259"/>
                  </a:lnTo>
                  <a:lnTo>
                    <a:pt x="326" y="1259"/>
                  </a:lnTo>
                  <a:lnTo>
                    <a:pt x="407" y="1137"/>
                  </a:lnTo>
                  <a:lnTo>
                    <a:pt x="488" y="1016"/>
                  </a:lnTo>
                  <a:lnTo>
                    <a:pt x="488" y="1016"/>
                  </a:lnTo>
                  <a:lnTo>
                    <a:pt x="569" y="934"/>
                  </a:lnTo>
                  <a:lnTo>
                    <a:pt x="569" y="934"/>
                  </a:lnTo>
                  <a:lnTo>
                    <a:pt x="691" y="813"/>
                  </a:lnTo>
                  <a:lnTo>
                    <a:pt x="691" y="813"/>
                  </a:lnTo>
                  <a:lnTo>
                    <a:pt x="813" y="691"/>
                  </a:lnTo>
                  <a:lnTo>
                    <a:pt x="813" y="691"/>
                  </a:lnTo>
                  <a:lnTo>
                    <a:pt x="894" y="610"/>
                  </a:lnTo>
                  <a:lnTo>
                    <a:pt x="894" y="610"/>
                  </a:lnTo>
                  <a:lnTo>
                    <a:pt x="975" y="529"/>
                  </a:lnTo>
                  <a:lnTo>
                    <a:pt x="975" y="529"/>
                  </a:lnTo>
                  <a:lnTo>
                    <a:pt x="1056" y="488"/>
                  </a:lnTo>
                  <a:lnTo>
                    <a:pt x="1138" y="407"/>
                  </a:lnTo>
                  <a:lnTo>
                    <a:pt x="1138" y="407"/>
                  </a:lnTo>
                  <a:lnTo>
                    <a:pt x="1259" y="366"/>
                  </a:lnTo>
                  <a:lnTo>
                    <a:pt x="1259" y="366"/>
                  </a:lnTo>
                  <a:lnTo>
                    <a:pt x="1462" y="244"/>
                  </a:lnTo>
                  <a:lnTo>
                    <a:pt x="1462" y="244"/>
                  </a:lnTo>
                  <a:lnTo>
                    <a:pt x="1544" y="163"/>
                  </a:lnTo>
                  <a:lnTo>
                    <a:pt x="1544" y="163"/>
                  </a:lnTo>
                  <a:lnTo>
                    <a:pt x="1665" y="123"/>
                  </a:lnTo>
                  <a:lnTo>
                    <a:pt x="1665" y="123"/>
                  </a:lnTo>
                  <a:lnTo>
                    <a:pt x="2031" y="1"/>
                  </a:lnTo>
                  <a:lnTo>
                    <a:pt x="2031" y="1"/>
                  </a:lnTo>
                  <a:lnTo>
                    <a:pt x="2234" y="1"/>
                  </a:lnTo>
                  <a:lnTo>
                    <a:pt x="2396" y="41"/>
                  </a:lnTo>
                  <a:lnTo>
                    <a:pt x="2396" y="41"/>
                  </a:lnTo>
                  <a:lnTo>
                    <a:pt x="2477" y="82"/>
                  </a:lnTo>
                  <a:lnTo>
                    <a:pt x="2518" y="123"/>
                  </a:lnTo>
                  <a:lnTo>
                    <a:pt x="2518" y="123"/>
                  </a:lnTo>
                  <a:lnTo>
                    <a:pt x="2518" y="163"/>
                  </a:lnTo>
                  <a:lnTo>
                    <a:pt x="2599" y="204"/>
                  </a:lnTo>
                  <a:lnTo>
                    <a:pt x="2599" y="204"/>
                  </a:lnTo>
                  <a:lnTo>
                    <a:pt x="2640" y="244"/>
                  </a:lnTo>
                  <a:lnTo>
                    <a:pt x="2640" y="285"/>
                  </a:lnTo>
                  <a:lnTo>
                    <a:pt x="2640" y="285"/>
                  </a:lnTo>
                  <a:lnTo>
                    <a:pt x="2640" y="447"/>
                  </a:lnTo>
                  <a:lnTo>
                    <a:pt x="2640" y="610"/>
                  </a:lnTo>
                  <a:lnTo>
                    <a:pt x="2640" y="610"/>
                  </a:lnTo>
                  <a:lnTo>
                    <a:pt x="2558" y="894"/>
                  </a:lnTo>
                  <a:lnTo>
                    <a:pt x="2558" y="894"/>
                  </a:lnTo>
                  <a:lnTo>
                    <a:pt x="2356" y="1259"/>
                  </a:lnTo>
                  <a:lnTo>
                    <a:pt x="2112" y="1543"/>
                  </a:lnTo>
                  <a:lnTo>
                    <a:pt x="2112" y="1543"/>
                  </a:lnTo>
                  <a:lnTo>
                    <a:pt x="1868" y="182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rot="-1943498">
              <a:off x="-112871" y="1603566"/>
              <a:ext cx="103888" cy="98598"/>
            </a:xfrm>
            <a:custGeom>
              <a:avLst/>
              <a:gdLst/>
              <a:ahLst/>
              <a:cxnLst/>
              <a:rect l="l" t="t" r="r" b="b"/>
              <a:pathLst>
                <a:path w="2396" h="2274" extrusionOk="0">
                  <a:moveTo>
                    <a:pt x="2071" y="0"/>
                  </a:moveTo>
                  <a:lnTo>
                    <a:pt x="1868" y="41"/>
                  </a:lnTo>
                  <a:lnTo>
                    <a:pt x="1665" y="122"/>
                  </a:lnTo>
                  <a:lnTo>
                    <a:pt x="1462" y="203"/>
                  </a:lnTo>
                  <a:lnTo>
                    <a:pt x="1218" y="325"/>
                  </a:lnTo>
                  <a:lnTo>
                    <a:pt x="1015" y="488"/>
                  </a:lnTo>
                  <a:lnTo>
                    <a:pt x="772" y="690"/>
                  </a:lnTo>
                  <a:lnTo>
                    <a:pt x="569" y="893"/>
                  </a:lnTo>
                  <a:lnTo>
                    <a:pt x="407" y="1096"/>
                  </a:lnTo>
                  <a:lnTo>
                    <a:pt x="244" y="1299"/>
                  </a:lnTo>
                  <a:lnTo>
                    <a:pt x="122" y="1502"/>
                  </a:lnTo>
                  <a:lnTo>
                    <a:pt x="41" y="1705"/>
                  </a:lnTo>
                  <a:lnTo>
                    <a:pt x="1" y="1908"/>
                  </a:lnTo>
                  <a:lnTo>
                    <a:pt x="1" y="2071"/>
                  </a:lnTo>
                  <a:lnTo>
                    <a:pt x="1" y="2233"/>
                  </a:lnTo>
                  <a:lnTo>
                    <a:pt x="163" y="2274"/>
                  </a:lnTo>
                  <a:lnTo>
                    <a:pt x="325" y="2274"/>
                  </a:lnTo>
                  <a:lnTo>
                    <a:pt x="528" y="2233"/>
                  </a:lnTo>
                  <a:lnTo>
                    <a:pt x="731" y="2152"/>
                  </a:lnTo>
                  <a:lnTo>
                    <a:pt x="934" y="2071"/>
                  </a:lnTo>
                  <a:lnTo>
                    <a:pt x="1178" y="1908"/>
                  </a:lnTo>
                  <a:lnTo>
                    <a:pt x="1381" y="1787"/>
                  </a:lnTo>
                  <a:lnTo>
                    <a:pt x="1624" y="1584"/>
                  </a:lnTo>
                  <a:lnTo>
                    <a:pt x="1827" y="1381"/>
                  </a:lnTo>
                  <a:lnTo>
                    <a:pt x="1990" y="1178"/>
                  </a:lnTo>
                  <a:lnTo>
                    <a:pt x="2152" y="975"/>
                  </a:lnTo>
                  <a:lnTo>
                    <a:pt x="2233" y="731"/>
                  </a:lnTo>
                  <a:lnTo>
                    <a:pt x="2355" y="569"/>
                  </a:lnTo>
                  <a:lnTo>
                    <a:pt x="2396" y="366"/>
                  </a:lnTo>
                  <a:lnTo>
                    <a:pt x="2396" y="203"/>
                  </a:lnTo>
                  <a:lnTo>
                    <a:pt x="2355" y="41"/>
                  </a:lnTo>
                  <a:lnTo>
                    <a:pt x="223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rot="-1943498">
              <a:off x="-363389" y="1428324"/>
              <a:ext cx="121492" cy="61656"/>
            </a:xfrm>
            <a:custGeom>
              <a:avLst/>
              <a:gdLst/>
              <a:ahLst/>
              <a:cxnLst/>
              <a:rect l="l" t="t" r="r" b="b"/>
              <a:pathLst>
                <a:path w="2802" h="1422" extrusionOk="0">
                  <a:moveTo>
                    <a:pt x="1665" y="1"/>
                  </a:moveTo>
                  <a:lnTo>
                    <a:pt x="1543" y="41"/>
                  </a:lnTo>
                  <a:lnTo>
                    <a:pt x="1259" y="41"/>
                  </a:lnTo>
                  <a:lnTo>
                    <a:pt x="1137" y="82"/>
                  </a:lnTo>
                  <a:lnTo>
                    <a:pt x="1016" y="122"/>
                  </a:lnTo>
                  <a:lnTo>
                    <a:pt x="894" y="122"/>
                  </a:lnTo>
                  <a:lnTo>
                    <a:pt x="772" y="163"/>
                  </a:lnTo>
                  <a:lnTo>
                    <a:pt x="650" y="244"/>
                  </a:lnTo>
                  <a:lnTo>
                    <a:pt x="569" y="285"/>
                  </a:lnTo>
                  <a:lnTo>
                    <a:pt x="447" y="366"/>
                  </a:lnTo>
                  <a:lnTo>
                    <a:pt x="244" y="447"/>
                  </a:lnTo>
                  <a:lnTo>
                    <a:pt x="122" y="569"/>
                  </a:lnTo>
                  <a:lnTo>
                    <a:pt x="1" y="731"/>
                  </a:lnTo>
                  <a:lnTo>
                    <a:pt x="1" y="812"/>
                  </a:lnTo>
                  <a:lnTo>
                    <a:pt x="1" y="934"/>
                  </a:lnTo>
                  <a:lnTo>
                    <a:pt x="41" y="1056"/>
                  </a:lnTo>
                  <a:lnTo>
                    <a:pt x="163" y="1178"/>
                  </a:lnTo>
                  <a:lnTo>
                    <a:pt x="285" y="1259"/>
                  </a:lnTo>
                  <a:lnTo>
                    <a:pt x="407" y="1300"/>
                  </a:lnTo>
                  <a:lnTo>
                    <a:pt x="447" y="1300"/>
                  </a:lnTo>
                  <a:lnTo>
                    <a:pt x="528" y="1340"/>
                  </a:lnTo>
                  <a:lnTo>
                    <a:pt x="610" y="1381"/>
                  </a:lnTo>
                  <a:lnTo>
                    <a:pt x="934" y="1381"/>
                  </a:lnTo>
                  <a:lnTo>
                    <a:pt x="1016" y="1421"/>
                  </a:lnTo>
                  <a:lnTo>
                    <a:pt x="1137" y="1381"/>
                  </a:lnTo>
                  <a:lnTo>
                    <a:pt x="1462" y="1381"/>
                  </a:lnTo>
                  <a:lnTo>
                    <a:pt x="1787" y="1300"/>
                  </a:lnTo>
                  <a:lnTo>
                    <a:pt x="2112" y="1178"/>
                  </a:lnTo>
                  <a:lnTo>
                    <a:pt x="2396" y="1056"/>
                  </a:lnTo>
                  <a:lnTo>
                    <a:pt x="2599" y="853"/>
                  </a:lnTo>
                  <a:lnTo>
                    <a:pt x="2761" y="650"/>
                  </a:lnTo>
                  <a:lnTo>
                    <a:pt x="2802" y="609"/>
                  </a:lnTo>
                  <a:lnTo>
                    <a:pt x="2802" y="569"/>
                  </a:lnTo>
                  <a:lnTo>
                    <a:pt x="2761" y="488"/>
                  </a:lnTo>
                  <a:lnTo>
                    <a:pt x="2761" y="447"/>
                  </a:lnTo>
                  <a:lnTo>
                    <a:pt x="2721" y="366"/>
                  </a:lnTo>
                  <a:lnTo>
                    <a:pt x="2599" y="244"/>
                  </a:lnTo>
                  <a:lnTo>
                    <a:pt x="2477" y="163"/>
                  </a:lnTo>
                  <a:lnTo>
                    <a:pt x="2193" y="82"/>
                  </a:lnTo>
                  <a:lnTo>
                    <a:pt x="2071" y="41"/>
                  </a:lnTo>
                  <a:lnTo>
                    <a:pt x="1787" y="41"/>
                  </a:lnTo>
                  <a:lnTo>
                    <a:pt x="166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rot="-1943498">
              <a:off x="-358316" y="1439668"/>
              <a:ext cx="117979" cy="49342"/>
            </a:xfrm>
            <a:custGeom>
              <a:avLst/>
              <a:gdLst/>
              <a:ahLst/>
              <a:cxnLst/>
              <a:rect l="l" t="t" r="r" b="b"/>
              <a:pathLst>
                <a:path w="2721" h="1138" extrusionOk="0">
                  <a:moveTo>
                    <a:pt x="1746" y="1"/>
                  </a:moveTo>
                  <a:lnTo>
                    <a:pt x="1259" y="41"/>
                  </a:lnTo>
                  <a:lnTo>
                    <a:pt x="812" y="163"/>
                  </a:lnTo>
                  <a:lnTo>
                    <a:pt x="406" y="325"/>
                  </a:lnTo>
                  <a:lnTo>
                    <a:pt x="284" y="447"/>
                  </a:lnTo>
                  <a:lnTo>
                    <a:pt x="163" y="528"/>
                  </a:lnTo>
                  <a:lnTo>
                    <a:pt x="41" y="650"/>
                  </a:lnTo>
                  <a:lnTo>
                    <a:pt x="0" y="772"/>
                  </a:lnTo>
                  <a:lnTo>
                    <a:pt x="81" y="853"/>
                  </a:lnTo>
                  <a:lnTo>
                    <a:pt x="203" y="934"/>
                  </a:lnTo>
                  <a:lnTo>
                    <a:pt x="366" y="1016"/>
                  </a:lnTo>
                  <a:lnTo>
                    <a:pt x="528" y="1056"/>
                  </a:lnTo>
                  <a:lnTo>
                    <a:pt x="975" y="1137"/>
                  </a:lnTo>
                  <a:lnTo>
                    <a:pt x="1421" y="1097"/>
                  </a:lnTo>
                  <a:lnTo>
                    <a:pt x="1908" y="975"/>
                  </a:lnTo>
                  <a:lnTo>
                    <a:pt x="2314" y="813"/>
                  </a:lnTo>
                  <a:lnTo>
                    <a:pt x="2436" y="691"/>
                  </a:lnTo>
                  <a:lnTo>
                    <a:pt x="2558" y="569"/>
                  </a:lnTo>
                  <a:lnTo>
                    <a:pt x="2680" y="488"/>
                  </a:lnTo>
                  <a:lnTo>
                    <a:pt x="2720" y="366"/>
                  </a:lnTo>
                  <a:lnTo>
                    <a:pt x="2639" y="244"/>
                  </a:lnTo>
                  <a:lnTo>
                    <a:pt x="2517" y="163"/>
                  </a:lnTo>
                  <a:lnTo>
                    <a:pt x="2355" y="122"/>
                  </a:lnTo>
                  <a:lnTo>
                    <a:pt x="2192" y="41"/>
                  </a:lnTo>
                  <a:lnTo>
                    <a:pt x="174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rot="-1943498">
              <a:off x="-498683" y="1926054"/>
              <a:ext cx="146119" cy="137318"/>
            </a:xfrm>
            <a:custGeom>
              <a:avLst/>
              <a:gdLst/>
              <a:ahLst/>
              <a:cxnLst/>
              <a:rect l="l" t="t" r="r" b="b"/>
              <a:pathLst>
                <a:path w="3370" h="3167" extrusionOk="0">
                  <a:moveTo>
                    <a:pt x="2598" y="0"/>
                  </a:moveTo>
                  <a:lnTo>
                    <a:pt x="2355" y="82"/>
                  </a:lnTo>
                  <a:lnTo>
                    <a:pt x="2152" y="122"/>
                  </a:lnTo>
                  <a:lnTo>
                    <a:pt x="2071" y="163"/>
                  </a:lnTo>
                  <a:lnTo>
                    <a:pt x="1990" y="203"/>
                  </a:lnTo>
                  <a:lnTo>
                    <a:pt x="1868" y="285"/>
                  </a:lnTo>
                  <a:lnTo>
                    <a:pt x="1624" y="447"/>
                  </a:lnTo>
                  <a:lnTo>
                    <a:pt x="1462" y="528"/>
                  </a:lnTo>
                  <a:lnTo>
                    <a:pt x="1340" y="609"/>
                  </a:lnTo>
                  <a:lnTo>
                    <a:pt x="1259" y="690"/>
                  </a:lnTo>
                  <a:lnTo>
                    <a:pt x="1137" y="772"/>
                  </a:lnTo>
                  <a:lnTo>
                    <a:pt x="1015" y="853"/>
                  </a:lnTo>
                  <a:lnTo>
                    <a:pt x="853" y="1015"/>
                  </a:lnTo>
                  <a:lnTo>
                    <a:pt x="731" y="1178"/>
                  </a:lnTo>
                  <a:lnTo>
                    <a:pt x="609" y="1259"/>
                  </a:lnTo>
                  <a:lnTo>
                    <a:pt x="528" y="1462"/>
                  </a:lnTo>
                  <a:lnTo>
                    <a:pt x="406" y="1624"/>
                  </a:lnTo>
                  <a:lnTo>
                    <a:pt x="325" y="1746"/>
                  </a:lnTo>
                  <a:lnTo>
                    <a:pt x="244" y="1949"/>
                  </a:lnTo>
                  <a:lnTo>
                    <a:pt x="82" y="2192"/>
                  </a:lnTo>
                  <a:lnTo>
                    <a:pt x="41" y="2355"/>
                  </a:lnTo>
                  <a:lnTo>
                    <a:pt x="0" y="2477"/>
                  </a:lnTo>
                  <a:lnTo>
                    <a:pt x="0" y="2639"/>
                  </a:lnTo>
                  <a:lnTo>
                    <a:pt x="41" y="2761"/>
                  </a:lnTo>
                  <a:lnTo>
                    <a:pt x="82" y="2883"/>
                  </a:lnTo>
                  <a:lnTo>
                    <a:pt x="163" y="3004"/>
                  </a:lnTo>
                  <a:lnTo>
                    <a:pt x="244" y="3086"/>
                  </a:lnTo>
                  <a:lnTo>
                    <a:pt x="366" y="3126"/>
                  </a:lnTo>
                  <a:lnTo>
                    <a:pt x="569" y="3167"/>
                  </a:lnTo>
                  <a:lnTo>
                    <a:pt x="853" y="3167"/>
                  </a:lnTo>
                  <a:lnTo>
                    <a:pt x="975" y="3126"/>
                  </a:lnTo>
                  <a:lnTo>
                    <a:pt x="1056" y="3086"/>
                  </a:lnTo>
                  <a:lnTo>
                    <a:pt x="1137" y="3045"/>
                  </a:lnTo>
                  <a:lnTo>
                    <a:pt x="1299" y="3045"/>
                  </a:lnTo>
                  <a:lnTo>
                    <a:pt x="1462" y="2964"/>
                  </a:lnTo>
                  <a:lnTo>
                    <a:pt x="1543" y="2883"/>
                  </a:lnTo>
                  <a:lnTo>
                    <a:pt x="1624" y="2842"/>
                  </a:lnTo>
                  <a:lnTo>
                    <a:pt x="1705" y="2842"/>
                  </a:lnTo>
                  <a:lnTo>
                    <a:pt x="1787" y="2761"/>
                  </a:lnTo>
                  <a:lnTo>
                    <a:pt x="1990" y="2639"/>
                  </a:lnTo>
                  <a:lnTo>
                    <a:pt x="2355" y="2314"/>
                  </a:lnTo>
                  <a:lnTo>
                    <a:pt x="2720" y="1990"/>
                  </a:lnTo>
                  <a:lnTo>
                    <a:pt x="3004" y="1584"/>
                  </a:lnTo>
                  <a:lnTo>
                    <a:pt x="3248" y="1137"/>
                  </a:lnTo>
                  <a:lnTo>
                    <a:pt x="3289" y="975"/>
                  </a:lnTo>
                  <a:lnTo>
                    <a:pt x="3370" y="772"/>
                  </a:lnTo>
                  <a:lnTo>
                    <a:pt x="3370" y="569"/>
                  </a:lnTo>
                  <a:lnTo>
                    <a:pt x="3370" y="366"/>
                  </a:lnTo>
                  <a:lnTo>
                    <a:pt x="3329" y="285"/>
                  </a:lnTo>
                  <a:lnTo>
                    <a:pt x="3289" y="244"/>
                  </a:lnTo>
                  <a:lnTo>
                    <a:pt x="3207" y="203"/>
                  </a:lnTo>
                  <a:lnTo>
                    <a:pt x="3207" y="122"/>
                  </a:lnTo>
                  <a:lnTo>
                    <a:pt x="3126" y="82"/>
                  </a:lnTo>
                  <a:lnTo>
                    <a:pt x="3086" y="41"/>
                  </a:lnTo>
                  <a:lnTo>
                    <a:pt x="284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rot="-1943498">
              <a:off x="-483552" y="1935751"/>
              <a:ext cx="133805" cy="123226"/>
            </a:xfrm>
            <a:custGeom>
              <a:avLst/>
              <a:gdLst/>
              <a:ahLst/>
              <a:cxnLst/>
              <a:rect l="l" t="t" r="r" b="b"/>
              <a:pathLst>
                <a:path w="3086" h="2842" extrusionOk="0">
                  <a:moveTo>
                    <a:pt x="2639" y="0"/>
                  </a:moveTo>
                  <a:lnTo>
                    <a:pt x="2396" y="41"/>
                  </a:lnTo>
                  <a:lnTo>
                    <a:pt x="2152" y="122"/>
                  </a:lnTo>
                  <a:lnTo>
                    <a:pt x="1868" y="244"/>
                  </a:lnTo>
                  <a:lnTo>
                    <a:pt x="1584" y="406"/>
                  </a:lnTo>
                  <a:lnTo>
                    <a:pt x="1300" y="609"/>
                  </a:lnTo>
                  <a:lnTo>
                    <a:pt x="1015" y="853"/>
                  </a:lnTo>
                  <a:lnTo>
                    <a:pt x="772" y="1096"/>
                  </a:lnTo>
                  <a:lnTo>
                    <a:pt x="528" y="1380"/>
                  </a:lnTo>
                  <a:lnTo>
                    <a:pt x="366" y="1665"/>
                  </a:lnTo>
                  <a:lnTo>
                    <a:pt x="203" y="1908"/>
                  </a:lnTo>
                  <a:lnTo>
                    <a:pt x="82" y="2152"/>
                  </a:lnTo>
                  <a:lnTo>
                    <a:pt x="41" y="2395"/>
                  </a:lnTo>
                  <a:lnTo>
                    <a:pt x="0" y="2639"/>
                  </a:lnTo>
                  <a:lnTo>
                    <a:pt x="41" y="2801"/>
                  </a:lnTo>
                  <a:lnTo>
                    <a:pt x="244" y="2842"/>
                  </a:lnTo>
                  <a:lnTo>
                    <a:pt x="447" y="2842"/>
                  </a:lnTo>
                  <a:lnTo>
                    <a:pt x="691" y="2801"/>
                  </a:lnTo>
                  <a:lnTo>
                    <a:pt x="975" y="2720"/>
                  </a:lnTo>
                  <a:lnTo>
                    <a:pt x="1218" y="2598"/>
                  </a:lnTo>
                  <a:lnTo>
                    <a:pt x="1503" y="2436"/>
                  </a:lnTo>
                  <a:lnTo>
                    <a:pt x="1787" y="2233"/>
                  </a:lnTo>
                  <a:lnTo>
                    <a:pt x="2071" y="1989"/>
                  </a:lnTo>
                  <a:lnTo>
                    <a:pt x="2355" y="1746"/>
                  </a:lnTo>
                  <a:lnTo>
                    <a:pt x="2558" y="1462"/>
                  </a:lnTo>
                  <a:lnTo>
                    <a:pt x="2761" y="1218"/>
                  </a:lnTo>
                  <a:lnTo>
                    <a:pt x="2883" y="934"/>
                  </a:lnTo>
                  <a:lnTo>
                    <a:pt x="3005" y="690"/>
                  </a:lnTo>
                  <a:lnTo>
                    <a:pt x="3086" y="447"/>
                  </a:lnTo>
                  <a:lnTo>
                    <a:pt x="3086" y="244"/>
                  </a:lnTo>
                  <a:lnTo>
                    <a:pt x="3045" y="41"/>
                  </a:lnTo>
                  <a:lnTo>
                    <a:pt x="288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rot="-1943498">
              <a:off x="-83428" y="2476205"/>
              <a:ext cx="109178" cy="153187"/>
            </a:xfrm>
            <a:custGeom>
              <a:avLst/>
              <a:gdLst/>
              <a:ahLst/>
              <a:cxnLst/>
              <a:rect l="l" t="t" r="r" b="b"/>
              <a:pathLst>
                <a:path w="2518" h="3533" extrusionOk="0">
                  <a:moveTo>
                    <a:pt x="407" y="1"/>
                  </a:moveTo>
                  <a:lnTo>
                    <a:pt x="366" y="41"/>
                  </a:lnTo>
                  <a:lnTo>
                    <a:pt x="326" y="123"/>
                  </a:lnTo>
                  <a:lnTo>
                    <a:pt x="244" y="123"/>
                  </a:lnTo>
                  <a:lnTo>
                    <a:pt x="204" y="163"/>
                  </a:lnTo>
                  <a:lnTo>
                    <a:pt x="123" y="204"/>
                  </a:lnTo>
                  <a:lnTo>
                    <a:pt x="41" y="407"/>
                  </a:lnTo>
                  <a:lnTo>
                    <a:pt x="1" y="650"/>
                  </a:lnTo>
                  <a:lnTo>
                    <a:pt x="1" y="853"/>
                  </a:lnTo>
                  <a:lnTo>
                    <a:pt x="41" y="1056"/>
                  </a:lnTo>
                  <a:lnTo>
                    <a:pt x="41" y="1219"/>
                  </a:lnTo>
                  <a:lnTo>
                    <a:pt x="123" y="1341"/>
                  </a:lnTo>
                  <a:lnTo>
                    <a:pt x="204" y="1584"/>
                  </a:lnTo>
                  <a:lnTo>
                    <a:pt x="244" y="1787"/>
                  </a:lnTo>
                  <a:lnTo>
                    <a:pt x="285" y="1868"/>
                  </a:lnTo>
                  <a:lnTo>
                    <a:pt x="366" y="1990"/>
                  </a:lnTo>
                  <a:lnTo>
                    <a:pt x="407" y="2112"/>
                  </a:lnTo>
                  <a:lnTo>
                    <a:pt x="447" y="2234"/>
                  </a:lnTo>
                  <a:lnTo>
                    <a:pt x="569" y="2396"/>
                  </a:lnTo>
                  <a:lnTo>
                    <a:pt x="691" y="2558"/>
                  </a:lnTo>
                  <a:lnTo>
                    <a:pt x="732" y="2680"/>
                  </a:lnTo>
                  <a:lnTo>
                    <a:pt x="894" y="2843"/>
                  </a:lnTo>
                  <a:lnTo>
                    <a:pt x="1016" y="2964"/>
                  </a:lnTo>
                  <a:lnTo>
                    <a:pt x="1097" y="3046"/>
                  </a:lnTo>
                  <a:lnTo>
                    <a:pt x="1300" y="3167"/>
                  </a:lnTo>
                  <a:lnTo>
                    <a:pt x="1462" y="3370"/>
                  </a:lnTo>
                  <a:lnTo>
                    <a:pt x="1584" y="3451"/>
                  </a:lnTo>
                  <a:lnTo>
                    <a:pt x="1706" y="3492"/>
                  </a:lnTo>
                  <a:lnTo>
                    <a:pt x="1828" y="3533"/>
                  </a:lnTo>
                  <a:lnTo>
                    <a:pt x="2112" y="3533"/>
                  </a:lnTo>
                  <a:lnTo>
                    <a:pt x="2234" y="3451"/>
                  </a:lnTo>
                  <a:lnTo>
                    <a:pt x="2315" y="3411"/>
                  </a:lnTo>
                  <a:lnTo>
                    <a:pt x="2396" y="3330"/>
                  </a:lnTo>
                  <a:lnTo>
                    <a:pt x="2437" y="3127"/>
                  </a:lnTo>
                  <a:lnTo>
                    <a:pt x="2518" y="2964"/>
                  </a:lnTo>
                  <a:lnTo>
                    <a:pt x="2518" y="2761"/>
                  </a:lnTo>
                  <a:lnTo>
                    <a:pt x="2477" y="2680"/>
                  </a:lnTo>
                  <a:lnTo>
                    <a:pt x="2477" y="2558"/>
                  </a:lnTo>
                  <a:lnTo>
                    <a:pt x="2477" y="2437"/>
                  </a:lnTo>
                  <a:lnTo>
                    <a:pt x="2437" y="2274"/>
                  </a:lnTo>
                  <a:lnTo>
                    <a:pt x="2396" y="2193"/>
                  </a:lnTo>
                  <a:lnTo>
                    <a:pt x="2396" y="2112"/>
                  </a:lnTo>
                  <a:lnTo>
                    <a:pt x="2396" y="2031"/>
                  </a:lnTo>
                  <a:lnTo>
                    <a:pt x="2355" y="1909"/>
                  </a:lnTo>
                  <a:lnTo>
                    <a:pt x="2274" y="1746"/>
                  </a:lnTo>
                  <a:lnTo>
                    <a:pt x="2071" y="1341"/>
                  </a:lnTo>
                  <a:lnTo>
                    <a:pt x="1828" y="935"/>
                  </a:lnTo>
                  <a:lnTo>
                    <a:pt x="1503" y="610"/>
                  </a:lnTo>
                  <a:lnTo>
                    <a:pt x="1178" y="285"/>
                  </a:lnTo>
                  <a:lnTo>
                    <a:pt x="853" y="82"/>
                  </a:lnTo>
                  <a:lnTo>
                    <a:pt x="650" y="41"/>
                  </a:lnTo>
                  <a:lnTo>
                    <a:pt x="488"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rot="-1943498">
              <a:off x="-72314" y="2474755"/>
              <a:ext cx="95086" cy="142607"/>
            </a:xfrm>
            <a:custGeom>
              <a:avLst/>
              <a:gdLst/>
              <a:ahLst/>
              <a:cxnLst/>
              <a:rect l="l" t="t" r="r" b="b"/>
              <a:pathLst>
                <a:path w="2193" h="3289" extrusionOk="0">
                  <a:moveTo>
                    <a:pt x="163" y="0"/>
                  </a:moveTo>
                  <a:lnTo>
                    <a:pt x="82" y="163"/>
                  </a:lnTo>
                  <a:lnTo>
                    <a:pt x="41" y="366"/>
                  </a:lnTo>
                  <a:lnTo>
                    <a:pt x="1" y="569"/>
                  </a:lnTo>
                  <a:lnTo>
                    <a:pt x="41" y="853"/>
                  </a:lnTo>
                  <a:lnTo>
                    <a:pt x="82" y="1097"/>
                  </a:lnTo>
                  <a:lnTo>
                    <a:pt x="204" y="1421"/>
                  </a:lnTo>
                  <a:lnTo>
                    <a:pt x="325" y="1705"/>
                  </a:lnTo>
                  <a:lnTo>
                    <a:pt x="488" y="1990"/>
                  </a:lnTo>
                  <a:lnTo>
                    <a:pt x="650" y="2314"/>
                  </a:lnTo>
                  <a:lnTo>
                    <a:pt x="853" y="2558"/>
                  </a:lnTo>
                  <a:lnTo>
                    <a:pt x="1056" y="2802"/>
                  </a:lnTo>
                  <a:lnTo>
                    <a:pt x="1259" y="2964"/>
                  </a:lnTo>
                  <a:lnTo>
                    <a:pt x="1462" y="3126"/>
                  </a:lnTo>
                  <a:lnTo>
                    <a:pt x="1665" y="3208"/>
                  </a:lnTo>
                  <a:lnTo>
                    <a:pt x="1868" y="3289"/>
                  </a:lnTo>
                  <a:lnTo>
                    <a:pt x="2030" y="3289"/>
                  </a:lnTo>
                  <a:lnTo>
                    <a:pt x="2112" y="3126"/>
                  </a:lnTo>
                  <a:lnTo>
                    <a:pt x="2193" y="2923"/>
                  </a:lnTo>
                  <a:lnTo>
                    <a:pt x="2193" y="2720"/>
                  </a:lnTo>
                  <a:lnTo>
                    <a:pt x="2152" y="2436"/>
                  </a:lnTo>
                  <a:lnTo>
                    <a:pt x="2112" y="2193"/>
                  </a:lnTo>
                  <a:lnTo>
                    <a:pt x="2030" y="1868"/>
                  </a:lnTo>
                  <a:lnTo>
                    <a:pt x="1909" y="1584"/>
                  </a:lnTo>
                  <a:lnTo>
                    <a:pt x="1746" y="1300"/>
                  </a:lnTo>
                  <a:lnTo>
                    <a:pt x="1543" y="975"/>
                  </a:lnTo>
                  <a:lnTo>
                    <a:pt x="1340" y="731"/>
                  </a:lnTo>
                  <a:lnTo>
                    <a:pt x="1137" y="488"/>
                  </a:lnTo>
                  <a:lnTo>
                    <a:pt x="934" y="325"/>
                  </a:lnTo>
                  <a:lnTo>
                    <a:pt x="731" y="163"/>
                  </a:lnTo>
                  <a:lnTo>
                    <a:pt x="528" y="82"/>
                  </a:lnTo>
                  <a:lnTo>
                    <a:pt x="32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rot="-1943498">
              <a:off x="451161" y="2411585"/>
              <a:ext cx="165501" cy="91574"/>
            </a:xfrm>
            <a:custGeom>
              <a:avLst/>
              <a:gdLst/>
              <a:ahLst/>
              <a:cxnLst/>
              <a:rect l="l" t="t" r="r" b="b"/>
              <a:pathLst>
                <a:path w="3817" h="2112" extrusionOk="0">
                  <a:moveTo>
                    <a:pt x="2314" y="1"/>
                  </a:moveTo>
                  <a:lnTo>
                    <a:pt x="2111" y="42"/>
                  </a:lnTo>
                  <a:lnTo>
                    <a:pt x="1665" y="163"/>
                  </a:lnTo>
                  <a:lnTo>
                    <a:pt x="1218" y="285"/>
                  </a:lnTo>
                  <a:lnTo>
                    <a:pt x="812" y="488"/>
                  </a:lnTo>
                  <a:lnTo>
                    <a:pt x="447" y="772"/>
                  </a:lnTo>
                  <a:lnTo>
                    <a:pt x="163" y="1056"/>
                  </a:lnTo>
                  <a:lnTo>
                    <a:pt x="81" y="1219"/>
                  </a:lnTo>
                  <a:lnTo>
                    <a:pt x="0" y="1381"/>
                  </a:lnTo>
                  <a:lnTo>
                    <a:pt x="0" y="1462"/>
                  </a:lnTo>
                  <a:lnTo>
                    <a:pt x="0" y="1503"/>
                  </a:lnTo>
                  <a:lnTo>
                    <a:pt x="41" y="1584"/>
                  </a:lnTo>
                  <a:lnTo>
                    <a:pt x="41" y="1665"/>
                  </a:lnTo>
                  <a:lnTo>
                    <a:pt x="81" y="1706"/>
                  </a:lnTo>
                  <a:lnTo>
                    <a:pt x="122" y="1787"/>
                  </a:lnTo>
                  <a:lnTo>
                    <a:pt x="325" y="1909"/>
                  </a:lnTo>
                  <a:lnTo>
                    <a:pt x="528" y="1990"/>
                  </a:lnTo>
                  <a:lnTo>
                    <a:pt x="731" y="2031"/>
                  </a:lnTo>
                  <a:lnTo>
                    <a:pt x="934" y="2071"/>
                  </a:lnTo>
                  <a:lnTo>
                    <a:pt x="1096" y="2112"/>
                  </a:lnTo>
                  <a:lnTo>
                    <a:pt x="1218" y="2071"/>
                  </a:lnTo>
                  <a:lnTo>
                    <a:pt x="1502" y="2031"/>
                  </a:lnTo>
                  <a:lnTo>
                    <a:pt x="1665" y="2031"/>
                  </a:lnTo>
                  <a:lnTo>
                    <a:pt x="1786" y="1990"/>
                  </a:lnTo>
                  <a:lnTo>
                    <a:pt x="1908" y="1950"/>
                  </a:lnTo>
                  <a:lnTo>
                    <a:pt x="2071" y="1950"/>
                  </a:lnTo>
                  <a:lnTo>
                    <a:pt x="2192" y="1909"/>
                  </a:lnTo>
                  <a:lnTo>
                    <a:pt x="2355" y="1868"/>
                  </a:lnTo>
                  <a:lnTo>
                    <a:pt x="2558" y="1787"/>
                  </a:lnTo>
                  <a:lnTo>
                    <a:pt x="2680" y="1747"/>
                  </a:lnTo>
                  <a:lnTo>
                    <a:pt x="2842" y="1665"/>
                  </a:lnTo>
                  <a:lnTo>
                    <a:pt x="3004" y="1544"/>
                  </a:lnTo>
                  <a:lnTo>
                    <a:pt x="3126" y="1462"/>
                  </a:lnTo>
                  <a:lnTo>
                    <a:pt x="3288" y="1300"/>
                  </a:lnTo>
                  <a:lnTo>
                    <a:pt x="3532" y="1178"/>
                  </a:lnTo>
                  <a:lnTo>
                    <a:pt x="3613" y="1097"/>
                  </a:lnTo>
                  <a:lnTo>
                    <a:pt x="3694" y="975"/>
                  </a:lnTo>
                  <a:lnTo>
                    <a:pt x="3776" y="853"/>
                  </a:lnTo>
                  <a:lnTo>
                    <a:pt x="3816" y="732"/>
                  </a:lnTo>
                  <a:lnTo>
                    <a:pt x="3816" y="610"/>
                  </a:lnTo>
                  <a:lnTo>
                    <a:pt x="3776" y="488"/>
                  </a:lnTo>
                  <a:lnTo>
                    <a:pt x="3735" y="366"/>
                  </a:lnTo>
                  <a:lnTo>
                    <a:pt x="3654" y="285"/>
                  </a:lnTo>
                  <a:lnTo>
                    <a:pt x="3532" y="163"/>
                  </a:lnTo>
                  <a:lnTo>
                    <a:pt x="3329" y="82"/>
                  </a:lnTo>
                  <a:lnTo>
                    <a:pt x="3167" y="42"/>
                  </a:lnTo>
                  <a:lnTo>
                    <a:pt x="3085" y="42"/>
                  </a:lnTo>
                  <a:lnTo>
                    <a:pt x="296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rot="-1943498">
              <a:off x="448457" y="2413907"/>
              <a:ext cx="158477" cy="73970"/>
            </a:xfrm>
            <a:custGeom>
              <a:avLst/>
              <a:gdLst/>
              <a:ahLst/>
              <a:cxnLst/>
              <a:rect l="l" t="t" r="r" b="b"/>
              <a:pathLst>
                <a:path w="3655" h="1706" extrusionOk="0">
                  <a:moveTo>
                    <a:pt x="2274" y="1"/>
                  </a:moveTo>
                  <a:lnTo>
                    <a:pt x="1949" y="42"/>
                  </a:lnTo>
                  <a:lnTo>
                    <a:pt x="1625" y="163"/>
                  </a:lnTo>
                  <a:lnTo>
                    <a:pt x="1300" y="245"/>
                  </a:lnTo>
                  <a:lnTo>
                    <a:pt x="975" y="407"/>
                  </a:lnTo>
                  <a:lnTo>
                    <a:pt x="732" y="529"/>
                  </a:lnTo>
                  <a:lnTo>
                    <a:pt x="488" y="691"/>
                  </a:lnTo>
                  <a:lnTo>
                    <a:pt x="285" y="853"/>
                  </a:lnTo>
                  <a:lnTo>
                    <a:pt x="123" y="1056"/>
                  </a:lnTo>
                  <a:lnTo>
                    <a:pt x="41" y="1219"/>
                  </a:lnTo>
                  <a:lnTo>
                    <a:pt x="1" y="1381"/>
                  </a:lnTo>
                  <a:lnTo>
                    <a:pt x="123" y="1503"/>
                  </a:lnTo>
                  <a:lnTo>
                    <a:pt x="326" y="1584"/>
                  </a:lnTo>
                  <a:lnTo>
                    <a:pt x="529" y="1665"/>
                  </a:lnTo>
                  <a:lnTo>
                    <a:pt x="772" y="1706"/>
                  </a:lnTo>
                  <a:lnTo>
                    <a:pt x="1056" y="1706"/>
                  </a:lnTo>
                  <a:lnTo>
                    <a:pt x="1381" y="1665"/>
                  </a:lnTo>
                  <a:lnTo>
                    <a:pt x="1706" y="1625"/>
                  </a:lnTo>
                  <a:lnTo>
                    <a:pt x="2031" y="1544"/>
                  </a:lnTo>
                  <a:lnTo>
                    <a:pt x="2355" y="1422"/>
                  </a:lnTo>
                  <a:lnTo>
                    <a:pt x="2640" y="1300"/>
                  </a:lnTo>
                  <a:lnTo>
                    <a:pt x="2924" y="1138"/>
                  </a:lnTo>
                  <a:lnTo>
                    <a:pt x="3167" y="975"/>
                  </a:lnTo>
                  <a:lnTo>
                    <a:pt x="3330" y="813"/>
                  </a:lnTo>
                  <a:lnTo>
                    <a:pt x="3492" y="651"/>
                  </a:lnTo>
                  <a:lnTo>
                    <a:pt x="3614" y="488"/>
                  </a:lnTo>
                  <a:lnTo>
                    <a:pt x="3654" y="285"/>
                  </a:lnTo>
                  <a:lnTo>
                    <a:pt x="3533" y="163"/>
                  </a:lnTo>
                  <a:lnTo>
                    <a:pt x="3330" y="82"/>
                  </a:lnTo>
                  <a:lnTo>
                    <a:pt x="3127" y="42"/>
                  </a:lnTo>
                  <a:lnTo>
                    <a:pt x="284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rot="-1943498">
              <a:off x="680613" y="1832994"/>
              <a:ext cx="1778" cy="8845"/>
            </a:xfrm>
            <a:custGeom>
              <a:avLst/>
              <a:gdLst/>
              <a:ahLst/>
              <a:cxnLst/>
              <a:rect l="l" t="t" r="r" b="b"/>
              <a:pathLst>
                <a:path w="41" h="204" extrusionOk="0">
                  <a:moveTo>
                    <a:pt x="41" y="1"/>
                  </a:moveTo>
                  <a:lnTo>
                    <a:pt x="0" y="122"/>
                  </a:lnTo>
                  <a:lnTo>
                    <a:pt x="41" y="204"/>
                  </a:lnTo>
                  <a:lnTo>
                    <a:pt x="41" y="1"/>
                  </a:lnTo>
                  <a:close/>
                </a:path>
              </a:pathLst>
            </a:custGeom>
            <a:solidFill>
              <a:srgbClr val="88D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rot="-1943498">
              <a:off x="680613" y="1832994"/>
              <a:ext cx="1778" cy="8845"/>
            </a:xfrm>
            <a:custGeom>
              <a:avLst/>
              <a:gdLst/>
              <a:ahLst/>
              <a:cxnLst/>
              <a:rect l="l" t="t" r="r" b="b"/>
              <a:pathLst>
                <a:path w="41" h="204" fill="none" extrusionOk="0">
                  <a:moveTo>
                    <a:pt x="41" y="1"/>
                  </a:moveTo>
                  <a:lnTo>
                    <a:pt x="41" y="1"/>
                  </a:lnTo>
                  <a:lnTo>
                    <a:pt x="0" y="122"/>
                  </a:lnTo>
                  <a:lnTo>
                    <a:pt x="0" y="122"/>
                  </a:lnTo>
                  <a:lnTo>
                    <a:pt x="41" y="204"/>
                  </a:lnTo>
                  <a:lnTo>
                    <a:pt x="41" y="204"/>
                  </a:lnTo>
                  <a:lnTo>
                    <a:pt x="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rot="-1943498">
              <a:off x="676212" y="1725704"/>
              <a:ext cx="91574" cy="163723"/>
            </a:xfrm>
            <a:custGeom>
              <a:avLst/>
              <a:gdLst/>
              <a:ahLst/>
              <a:cxnLst/>
              <a:rect l="l" t="t" r="r" b="b"/>
              <a:pathLst>
                <a:path w="2112" h="3776" extrusionOk="0">
                  <a:moveTo>
                    <a:pt x="1421" y="0"/>
                  </a:moveTo>
                  <a:lnTo>
                    <a:pt x="1259" y="82"/>
                  </a:lnTo>
                  <a:lnTo>
                    <a:pt x="1056" y="163"/>
                  </a:lnTo>
                  <a:lnTo>
                    <a:pt x="934" y="285"/>
                  </a:lnTo>
                  <a:lnTo>
                    <a:pt x="853" y="366"/>
                  </a:lnTo>
                  <a:lnTo>
                    <a:pt x="812" y="447"/>
                  </a:lnTo>
                  <a:lnTo>
                    <a:pt x="690" y="528"/>
                  </a:lnTo>
                  <a:lnTo>
                    <a:pt x="609" y="650"/>
                  </a:lnTo>
                  <a:lnTo>
                    <a:pt x="569" y="731"/>
                  </a:lnTo>
                  <a:lnTo>
                    <a:pt x="528" y="812"/>
                  </a:lnTo>
                  <a:lnTo>
                    <a:pt x="487" y="893"/>
                  </a:lnTo>
                  <a:lnTo>
                    <a:pt x="406" y="975"/>
                  </a:lnTo>
                  <a:lnTo>
                    <a:pt x="325" y="1178"/>
                  </a:lnTo>
                  <a:lnTo>
                    <a:pt x="163" y="1584"/>
                  </a:lnTo>
                  <a:lnTo>
                    <a:pt x="41" y="2030"/>
                  </a:lnTo>
                  <a:lnTo>
                    <a:pt x="0" y="2477"/>
                  </a:lnTo>
                  <a:lnTo>
                    <a:pt x="0" y="2964"/>
                  </a:lnTo>
                  <a:lnTo>
                    <a:pt x="81" y="3329"/>
                  </a:lnTo>
                  <a:lnTo>
                    <a:pt x="163" y="3492"/>
                  </a:lnTo>
                  <a:lnTo>
                    <a:pt x="284" y="3654"/>
                  </a:lnTo>
                  <a:lnTo>
                    <a:pt x="284" y="3694"/>
                  </a:lnTo>
                  <a:lnTo>
                    <a:pt x="366" y="3735"/>
                  </a:lnTo>
                  <a:lnTo>
                    <a:pt x="447" y="3735"/>
                  </a:lnTo>
                  <a:lnTo>
                    <a:pt x="487" y="3776"/>
                  </a:lnTo>
                  <a:lnTo>
                    <a:pt x="650" y="3776"/>
                  </a:lnTo>
                  <a:lnTo>
                    <a:pt x="853" y="3694"/>
                  </a:lnTo>
                  <a:lnTo>
                    <a:pt x="1056" y="3573"/>
                  </a:lnTo>
                  <a:lnTo>
                    <a:pt x="1218" y="3451"/>
                  </a:lnTo>
                  <a:lnTo>
                    <a:pt x="1340" y="3289"/>
                  </a:lnTo>
                  <a:lnTo>
                    <a:pt x="1462" y="3167"/>
                  </a:lnTo>
                  <a:lnTo>
                    <a:pt x="1502" y="3004"/>
                  </a:lnTo>
                  <a:lnTo>
                    <a:pt x="1624" y="2761"/>
                  </a:lnTo>
                  <a:lnTo>
                    <a:pt x="1746" y="2639"/>
                  </a:lnTo>
                  <a:lnTo>
                    <a:pt x="1786" y="2517"/>
                  </a:lnTo>
                  <a:lnTo>
                    <a:pt x="1827" y="2395"/>
                  </a:lnTo>
                  <a:lnTo>
                    <a:pt x="1868" y="2314"/>
                  </a:lnTo>
                  <a:lnTo>
                    <a:pt x="1908" y="2152"/>
                  </a:lnTo>
                  <a:lnTo>
                    <a:pt x="1989" y="1989"/>
                  </a:lnTo>
                  <a:lnTo>
                    <a:pt x="2030" y="1787"/>
                  </a:lnTo>
                  <a:lnTo>
                    <a:pt x="2071" y="1624"/>
                  </a:lnTo>
                  <a:lnTo>
                    <a:pt x="2071" y="1462"/>
                  </a:lnTo>
                  <a:lnTo>
                    <a:pt x="2071" y="1259"/>
                  </a:lnTo>
                  <a:lnTo>
                    <a:pt x="2111" y="1137"/>
                  </a:lnTo>
                  <a:lnTo>
                    <a:pt x="2071" y="893"/>
                  </a:lnTo>
                  <a:lnTo>
                    <a:pt x="2071" y="650"/>
                  </a:lnTo>
                  <a:lnTo>
                    <a:pt x="2030" y="528"/>
                  </a:lnTo>
                  <a:lnTo>
                    <a:pt x="1989" y="366"/>
                  </a:lnTo>
                  <a:lnTo>
                    <a:pt x="1949" y="285"/>
                  </a:lnTo>
                  <a:lnTo>
                    <a:pt x="1868" y="163"/>
                  </a:lnTo>
                  <a:lnTo>
                    <a:pt x="1746" y="82"/>
                  </a:lnTo>
                  <a:lnTo>
                    <a:pt x="162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rot="-1943498">
              <a:off x="676030" y="1730366"/>
              <a:ext cx="75705" cy="158433"/>
            </a:xfrm>
            <a:custGeom>
              <a:avLst/>
              <a:gdLst/>
              <a:ahLst/>
              <a:cxnLst/>
              <a:rect l="l" t="t" r="r" b="b"/>
              <a:pathLst>
                <a:path w="1746" h="3654" extrusionOk="0">
                  <a:moveTo>
                    <a:pt x="1462" y="0"/>
                  </a:moveTo>
                  <a:lnTo>
                    <a:pt x="1259" y="41"/>
                  </a:lnTo>
                  <a:lnTo>
                    <a:pt x="1096" y="163"/>
                  </a:lnTo>
                  <a:lnTo>
                    <a:pt x="893" y="285"/>
                  </a:lnTo>
                  <a:lnTo>
                    <a:pt x="731" y="487"/>
                  </a:lnTo>
                  <a:lnTo>
                    <a:pt x="569" y="731"/>
                  </a:lnTo>
                  <a:lnTo>
                    <a:pt x="406" y="975"/>
                  </a:lnTo>
                  <a:lnTo>
                    <a:pt x="284" y="1259"/>
                  </a:lnTo>
                  <a:lnTo>
                    <a:pt x="163" y="1584"/>
                  </a:lnTo>
                  <a:lnTo>
                    <a:pt x="81" y="1949"/>
                  </a:lnTo>
                  <a:lnTo>
                    <a:pt x="0" y="2233"/>
                  </a:lnTo>
                  <a:lnTo>
                    <a:pt x="0" y="2558"/>
                  </a:lnTo>
                  <a:lnTo>
                    <a:pt x="0" y="2842"/>
                  </a:lnTo>
                  <a:lnTo>
                    <a:pt x="0" y="3086"/>
                  </a:lnTo>
                  <a:lnTo>
                    <a:pt x="81" y="3329"/>
                  </a:lnTo>
                  <a:lnTo>
                    <a:pt x="163" y="3492"/>
                  </a:lnTo>
                  <a:lnTo>
                    <a:pt x="284" y="3654"/>
                  </a:lnTo>
                  <a:lnTo>
                    <a:pt x="447" y="3613"/>
                  </a:lnTo>
                  <a:lnTo>
                    <a:pt x="609" y="3492"/>
                  </a:lnTo>
                  <a:lnTo>
                    <a:pt x="812" y="3329"/>
                  </a:lnTo>
                  <a:lnTo>
                    <a:pt x="974" y="3167"/>
                  </a:lnTo>
                  <a:lnTo>
                    <a:pt x="1137" y="2923"/>
                  </a:lnTo>
                  <a:lnTo>
                    <a:pt x="1299" y="2680"/>
                  </a:lnTo>
                  <a:lnTo>
                    <a:pt x="1421" y="2355"/>
                  </a:lnTo>
                  <a:lnTo>
                    <a:pt x="1543" y="2030"/>
                  </a:lnTo>
                  <a:lnTo>
                    <a:pt x="1665" y="1705"/>
                  </a:lnTo>
                  <a:lnTo>
                    <a:pt x="1705" y="1381"/>
                  </a:lnTo>
                  <a:lnTo>
                    <a:pt x="1746" y="1096"/>
                  </a:lnTo>
                  <a:lnTo>
                    <a:pt x="1746" y="812"/>
                  </a:lnTo>
                  <a:lnTo>
                    <a:pt x="1705" y="528"/>
                  </a:lnTo>
                  <a:lnTo>
                    <a:pt x="1624" y="325"/>
                  </a:lnTo>
                  <a:lnTo>
                    <a:pt x="1543" y="122"/>
                  </a:lnTo>
                  <a:lnTo>
                    <a:pt x="146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rot="-1943498">
              <a:off x="32820" y="1971672"/>
              <a:ext cx="130293" cy="142607"/>
            </a:xfrm>
            <a:custGeom>
              <a:avLst/>
              <a:gdLst/>
              <a:ahLst/>
              <a:cxnLst/>
              <a:rect l="l" t="t" r="r" b="b"/>
              <a:pathLst>
                <a:path w="3005" h="3289" extrusionOk="0">
                  <a:moveTo>
                    <a:pt x="1340" y="0"/>
                  </a:moveTo>
                  <a:lnTo>
                    <a:pt x="975" y="81"/>
                  </a:lnTo>
                  <a:lnTo>
                    <a:pt x="813" y="162"/>
                  </a:lnTo>
                  <a:lnTo>
                    <a:pt x="691" y="284"/>
                  </a:lnTo>
                  <a:lnTo>
                    <a:pt x="407" y="487"/>
                  </a:lnTo>
                  <a:lnTo>
                    <a:pt x="285" y="609"/>
                  </a:lnTo>
                  <a:lnTo>
                    <a:pt x="204" y="731"/>
                  </a:lnTo>
                  <a:lnTo>
                    <a:pt x="163" y="893"/>
                  </a:lnTo>
                  <a:lnTo>
                    <a:pt x="163" y="1096"/>
                  </a:lnTo>
                  <a:lnTo>
                    <a:pt x="82" y="1218"/>
                  </a:lnTo>
                  <a:lnTo>
                    <a:pt x="1" y="1380"/>
                  </a:lnTo>
                  <a:lnTo>
                    <a:pt x="1" y="1624"/>
                  </a:lnTo>
                  <a:lnTo>
                    <a:pt x="1" y="1867"/>
                  </a:lnTo>
                  <a:lnTo>
                    <a:pt x="41" y="2070"/>
                  </a:lnTo>
                  <a:lnTo>
                    <a:pt x="82" y="2152"/>
                  </a:lnTo>
                  <a:lnTo>
                    <a:pt x="123" y="2233"/>
                  </a:lnTo>
                  <a:lnTo>
                    <a:pt x="204" y="2476"/>
                  </a:lnTo>
                  <a:lnTo>
                    <a:pt x="366" y="2679"/>
                  </a:lnTo>
                  <a:lnTo>
                    <a:pt x="529" y="2923"/>
                  </a:lnTo>
                  <a:lnTo>
                    <a:pt x="732" y="3085"/>
                  </a:lnTo>
                  <a:lnTo>
                    <a:pt x="934" y="3167"/>
                  </a:lnTo>
                  <a:lnTo>
                    <a:pt x="1056" y="3248"/>
                  </a:lnTo>
                  <a:lnTo>
                    <a:pt x="1178" y="3248"/>
                  </a:lnTo>
                  <a:lnTo>
                    <a:pt x="1503" y="3288"/>
                  </a:lnTo>
                  <a:lnTo>
                    <a:pt x="1828" y="3248"/>
                  </a:lnTo>
                  <a:lnTo>
                    <a:pt x="2071" y="3167"/>
                  </a:lnTo>
                  <a:lnTo>
                    <a:pt x="2355" y="3004"/>
                  </a:lnTo>
                  <a:lnTo>
                    <a:pt x="2558" y="2801"/>
                  </a:lnTo>
                  <a:lnTo>
                    <a:pt x="2761" y="2558"/>
                  </a:lnTo>
                  <a:lnTo>
                    <a:pt x="2883" y="2273"/>
                  </a:lnTo>
                  <a:lnTo>
                    <a:pt x="2964" y="1949"/>
                  </a:lnTo>
                  <a:lnTo>
                    <a:pt x="3005" y="1624"/>
                  </a:lnTo>
                  <a:lnTo>
                    <a:pt x="3005" y="1421"/>
                  </a:lnTo>
                  <a:lnTo>
                    <a:pt x="2964" y="1218"/>
                  </a:lnTo>
                  <a:lnTo>
                    <a:pt x="2883" y="1015"/>
                  </a:lnTo>
                  <a:lnTo>
                    <a:pt x="2802" y="812"/>
                  </a:lnTo>
                  <a:lnTo>
                    <a:pt x="2721" y="650"/>
                  </a:lnTo>
                  <a:lnTo>
                    <a:pt x="2599" y="487"/>
                  </a:lnTo>
                  <a:lnTo>
                    <a:pt x="2437" y="365"/>
                  </a:lnTo>
                  <a:lnTo>
                    <a:pt x="2274" y="244"/>
                  </a:lnTo>
                  <a:lnTo>
                    <a:pt x="2071" y="122"/>
                  </a:lnTo>
                  <a:lnTo>
                    <a:pt x="1828" y="41"/>
                  </a:lnTo>
                  <a:lnTo>
                    <a:pt x="158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rot="-1943498">
              <a:off x="54650" y="1974134"/>
              <a:ext cx="109178" cy="133805"/>
            </a:xfrm>
            <a:custGeom>
              <a:avLst/>
              <a:gdLst/>
              <a:ahLst/>
              <a:cxnLst/>
              <a:rect l="l" t="t" r="r" b="b"/>
              <a:pathLst>
                <a:path w="2518" h="3086" extrusionOk="0">
                  <a:moveTo>
                    <a:pt x="1503" y="0"/>
                  </a:moveTo>
                  <a:lnTo>
                    <a:pt x="1219" y="41"/>
                  </a:lnTo>
                  <a:lnTo>
                    <a:pt x="935" y="122"/>
                  </a:lnTo>
                  <a:lnTo>
                    <a:pt x="650" y="284"/>
                  </a:lnTo>
                  <a:lnTo>
                    <a:pt x="447" y="487"/>
                  </a:lnTo>
                  <a:lnTo>
                    <a:pt x="245" y="731"/>
                  </a:lnTo>
                  <a:lnTo>
                    <a:pt x="123" y="1015"/>
                  </a:lnTo>
                  <a:lnTo>
                    <a:pt x="42" y="1299"/>
                  </a:lnTo>
                  <a:lnTo>
                    <a:pt x="1" y="1624"/>
                  </a:lnTo>
                  <a:lnTo>
                    <a:pt x="1" y="1867"/>
                  </a:lnTo>
                  <a:lnTo>
                    <a:pt x="42" y="2070"/>
                  </a:lnTo>
                  <a:lnTo>
                    <a:pt x="123" y="2273"/>
                  </a:lnTo>
                  <a:lnTo>
                    <a:pt x="204" y="2476"/>
                  </a:lnTo>
                  <a:lnTo>
                    <a:pt x="285" y="2639"/>
                  </a:lnTo>
                  <a:lnTo>
                    <a:pt x="447" y="2801"/>
                  </a:lnTo>
                  <a:lnTo>
                    <a:pt x="569" y="2923"/>
                  </a:lnTo>
                  <a:lnTo>
                    <a:pt x="732" y="3045"/>
                  </a:lnTo>
                  <a:lnTo>
                    <a:pt x="1016" y="3085"/>
                  </a:lnTo>
                  <a:lnTo>
                    <a:pt x="1341" y="3045"/>
                  </a:lnTo>
                  <a:lnTo>
                    <a:pt x="1584" y="2964"/>
                  </a:lnTo>
                  <a:lnTo>
                    <a:pt x="1868" y="2801"/>
                  </a:lnTo>
                  <a:lnTo>
                    <a:pt x="2071" y="2598"/>
                  </a:lnTo>
                  <a:lnTo>
                    <a:pt x="2274" y="2355"/>
                  </a:lnTo>
                  <a:lnTo>
                    <a:pt x="2396" y="2070"/>
                  </a:lnTo>
                  <a:lnTo>
                    <a:pt x="2477" y="1746"/>
                  </a:lnTo>
                  <a:lnTo>
                    <a:pt x="2518" y="1421"/>
                  </a:lnTo>
                  <a:lnTo>
                    <a:pt x="2518" y="1218"/>
                  </a:lnTo>
                  <a:lnTo>
                    <a:pt x="2477" y="1015"/>
                  </a:lnTo>
                  <a:lnTo>
                    <a:pt x="2396" y="812"/>
                  </a:lnTo>
                  <a:lnTo>
                    <a:pt x="2315" y="609"/>
                  </a:lnTo>
                  <a:lnTo>
                    <a:pt x="2234" y="447"/>
                  </a:lnTo>
                  <a:lnTo>
                    <a:pt x="2112" y="284"/>
                  </a:lnTo>
                  <a:lnTo>
                    <a:pt x="1950" y="162"/>
                  </a:lnTo>
                  <a:lnTo>
                    <a:pt x="1787" y="41"/>
                  </a:lnTo>
                  <a:lnTo>
                    <a:pt x="150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rot="-1943498">
              <a:off x="348782" y="2034278"/>
              <a:ext cx="89840" cy="98641"/>
            </a:xfrm>
            <a:custGeom>
              <a:avLst/>
              <a:gdLst/>
              <a:ahLst/>
              <a:cxnLst/>
              <a:rect l="l" t="t" r="r" b="b"/>
              <a:pathLst>
                <a:path w="2072" h="2275" extrusionOk="0">
                  <a:moveTo>
                    <a:pt x="1056" y="1"/>
                  </a:moveTo>
                  <a:lnTo>
                    <a:pt x="853" y="41"/>
                  </a:lnTo>
                  <a:lnTo>
                    <a:pt x="650" y="82"/>
                  </a:lnTo>
                  <a:lnTo>
                    <a:pt x="488" y="204"/>
                  </a:lnTo>
                  <a:lnTo>
                    <a:pt x="325" y="325"/>
                  </a:lnTo>
                  <a:lnTo>
                    <a:pt x="204" y="488"/>
                  </a:lnTo>
                  <a:lnTo>
                    <a:pt x="82" y="691"/>
                  </a:lnTo>
                  <a:lnTo>
                    <a:pt x="41" y="894"/>
                  </a:lnTo>
                  <a:lnTo>
                    <a:pt x="1" y="1137"/>
                  </a:lnTo>
                  <a:lnTo>
                    <a:pt x="41" y="1340"/>
                  </a:lnTo>
                  <a:lnTo>
                    <a:pt x="82" y="1543"/>
                  </a:lnTo>
                  <a:lnTo>
                    <a:pt x="163" y="1706"/>
                  </a:lnTo>
                  <a:lnTo>
                    <a:pt x="244" y="1868"/>
                  </a:lnTo>
                  <a:lnTo>
                    <a:pt x="366" y="1990"/>
                  </a:lnTo>
                  <a:lnTo>
                    <a:pt x="528" y="2112"/>
                  </a:lnTo>
                  <a:lnTo>
                    <a:pt x="691" y="2193"/>
                  </a:lnTo>
                  <a:lnTo>
                    <a:pt x="853" y="2233"/>
                  </a:lnTo>
                  <a:lnTo>
                    <a:pt x="1056" y="2274"/>
                  </a:lnTo>
                  <a:lnTo>
                    <a:pt x="1259" y="2233"/>
                  </a:lnTo>
                  <a:lnTo>
                    <a:pt x="1462" y="2193"/>
                  </a:lnTo>
                  <a:lnTo>
                    <a:pt x="1625" y="2071"/>
                  </a:lnTo>
                  <a:lnTo>
                    <a:pt x="1787" y="1949"/>
                  </a:lnTo>
                  <a:lnTo>
                    <a:pt x="1909" y="1746"/>
                  </a:lnTo>
                  <a:lnTo>
                    <a:pt x="1990" y="1584"/>
                  </a:lnTo>
                  <a:lnTo>
                    <a:pt x="2071" y="1381"/>
                  </a:lnTo>
                  <a:lnTo>
                    <a:pt x="2071" y="1137"/>
                  </a:lnTo>
                  <a:lnTo>
                    <a:pt x="2030" y="853"/>
                  </a:lnTo>
                  <a:lnTo>
                    <a:pt x="1949" y="569"/>
                  </a:lnTo>
                  <a:lnTo>
                    <a:pt x="1787" y="325"/>
                  </a:lnTo>
                  <a:lnTo>
                    <a:pt x="1584" y="163"/>
                  </a:lnTo>
                  <a:lnTo>
                    <a:pt x="1340" y="41"/>
                  </a:lnTo>
                  <a:lnTo>
                    <a:pt x="105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rot="-1943498">
              <a:off x="365310" y="2036545"/>
              <a:ext cx="73970" cy="91574"/>
            </a:xfrm>
            <a:custGeom>
              <a:avLst/>
              <a:gdLst/>
              <a:ahLst/>
              <a:cxnLst/>
              <a:rect l="l" t="t" r="r" b="b"/>
              <a:pathLst>
                <a:path w="1706" h="2112" extrusionOk="0">
                  <a:moveTo>
                    <a:pt x="812" y="0"/>
                  </a:moveTo>
                  <a:lnTo>
                    <a:pt x="609" y="81"/>
                  </a:lnTo>
                  <a:lnTo>
                    <a:pt x="447" y="162"/>
                  </a:lnTo>
                  <a:lnTo>
                    <a:pt x="284" y="325"/>
                  </a:lnTo>
                  <a:lnTo>
                    <a:pt x="162" y="487"/>
                  </a:lnTo>
                  <a:lnTo>
                    <a:pt x="81" y="690"/>
                  </a:lnTo>
                  <a:lnTo>
                    <a:pt x="0" y="893"/>
                  </a:lnTo>
                  <a:lnTo>
                    <a:pt x="0" y="1096"/>
                  </a:lnTo>
                  <a:lnTo>
                    <a:pt x="0" y="1421"/>
                  </a:lnTo>
                  <a:lnTo>
                    <a:pt x="122" y="1664"/>
                  </a:lnTo>
                  <a:lnTo>
                    <a:pt x="284" y="1908"/>
                  </a:lnTo>
                  <a:lnTo>
                    <a:pt x="487" y="2070"/>
                  </a:lnTo>
                  <a:lnTo>
                    <a:pt x="690" y="2111"/>
                  </a:lnTo>
                  <a:lnTo>
                    <a:pt x="893" y="2070"/>
                  </a:lnTo>
                  <a:lnTo>
                    <a:pt x="1096" y="2030"/>
                  </a:lnTo>
                  <a:lnTo>
                    <a:pt x="1259" y="1908"/>
                  </a:lnTo>
                  <a:lnTo>
                    <a:pt x="1421" y="1786"/>
                  </a:lnTo>
                  <a:lnTo>
                    <a:pt x="1543" y="1583"/>
                  </a:lnTo>
                  <a:lnTo>
                    <a:pt x="1624" y="1421"/>
                  </a:lnTo>
                  <a:lnTo>
                    <a:pt x="1705" y="1218"/>
                  </a:lnTo>
                  <a:lnTo>
                    <a:pt x="1705" y="974"/>
                  </a:lnTo>
                  <a:lnTo>
                    <a:pt x="1664" y="690"/>
                  </a:lnTo>
                  <a:lnTo>
                    <a:pt x="1583" y="406"/>
                  </a:lnTo>
                  <a:lnTo>
                    <a:pt x="1421" y="162"/>
                  </a:lnTo>
                  <a:lnTo>
                    <a:pt x="121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rot="-1943498">
              <a:off x="323715" y="1604401"/>
              <a:ext cx="68680" cy="96864"/>
            </a:xfrm>
            <a:custGeom>
              <a:avLst/>
              <a:gdLst/>
              <a:ahLst/>
              <a:cxnLst/>
              <a:rect l="l" t="t" r="r" b="b"/>
              <a:pathLst>
                <a:path w="1584" h="2234" extrusionOk="0">
                  <a:moveTo>
                    <a:pt x="853" y="1"/>
                  </a:moveTo>
                  <a:lnTo>
                    <a:pt x="690" y="41"/>
                  </a:lnTo>
                  <a:lnTo>
                    <a:pt x="568" y="122"/>
                  </a:lnTo>
                  <a:lnTo>
                    <a:pt x="406" y="244"/>
                  </a:lnTo>
                  <a:lnTo>
                    <a:pt x="284" y="366"/>
                  </a:lnTo>
                  <a:lnTo>
                    <a:pt x="163" y="569"/>
                  </a:lnTo>
                  <a:lnTo>
                    <a:pt x="81" y="772"/>
                  </a:lnTo>
                  <a:lnTo>
                    <a:pt x="41" y="975"/>
                  </a:lnTo>
                  <a:lnTo>
                    <a:pt x="0" y="1178"/>
                  </a:lnTo>
                  <a:lnTo>
                    <a:pt x="0" y="1381"/>
                  </a:lnTo>
                  <a:lnTo>
                    <a:pt x="41" y="1706"/>
                  </a:lnTo>
                  <a:lnTo>
                    <a:pt x="122" y="1868"/>
                  </a:lnTo>
                  <a:lnTo>
                    <a:pt x="203" y="1990"/>
                  </a:lnTo>
                  <a:lnTo>
                    <a:pt x="284" y="2111"/>
                  </a:lnTo>
                  <a:lnTo>
                    <a:pt x="406" y="2193"/>
                  </a:lnTo>
                  <a:lnTo>
                    <a:pt x="568" y="2233"/>
                  </a:lnTo>
                  <a:lnTo>
                    <a:pt x="853" y="2233"/>
                  </a:lnTo>
                  <a:lnTo>
                    <a:pt x="1015" y="2152"/>
                  </a:lnTo>
                  <a:lnTo>
                    <a:pt x="1177" y="2030"/>
                  </a:lnTo>
                  <a:lnTo>
                    <a:pt x="1299" y="1868"/>
                  </a:lnTo>
                  <a:lnTo>
                    <a:pt x="1380" y="1706"/>
                  </a:lnTo>
                  <a:lnTo>
                    <a:pt x="1502" y="1503"/>
                  </a:lnTo>
                  <a:lnTo>
                    <a:pt x="1543" y="1300"/>
                  </a:lnTo>
                  <a:lnTo>
                    <a:pt x="1583" y="1015"/>
                  </a:lnTo>
                  <a:lnTo>
                    <a:pt x="1543" y="731"/>
                  </a:lnTo>
                  <a:lnTo>
                    <a:pt x="1502" y="488"/>
                  </a:lnTo>
                  <a:lnTo>
                    <a:pt x="1380" y="285"/>
                  </a:lnTo>
                  <a:lnTo>
                    <a:pt x="1218" y="122"/>
                  </a:lnTo>
                  <a:lnTo>
                    <a:pt x="1015" y="41"/>
                  </a:lnTo>
                  <a:lnTo>
                    <a:pt x="85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3"/>
            <p:cNvSpPr/>
            <p:nvPr/>
          </p:nvSpPr>
          <p:spPr>
            <a:xfrm rot="-1943498">
              <a:off x="334189" y="1610161"/>
              <a:ext cx="59879" cy="88062"/>
            </a:xfrm>
            <a:custGeom>
              <a:avLst/>
              <a:gdLst/>
              <a:ahLst/>
              <a:cxnLst/>
              <a:rect l="l" t="t" r="r" b="b"/>
              <a:pathLst>
                <a:path w="1381" h="2031" extrusionOk="0">
                  <a:moveTo>
                    <a:pt x="893" y="1"/>
                  </a:moveTo>
                  <a:lnTo>
                    <a:pt x="731" y="41"/>
                  </a:lnTo>
                  <a:lnTo>
                    <a:pt x="568" y="122"/>
                  </a:lnTo>
                  <a:lnTo>
                    <a:pt x="447" y="244"/>
                  </a:lnTo>
                  <a:lnTo>
                    <a:pt x="284" y="366"/>
                  </a:lnTo>
                  <a:lnTo>
                    <a:pt x="203" y="528"/>
                  </a:lnTo>
                  <a:lnTo>
                    <a:pt x="122" y="731"/>
                  </a:lnTo>
                  <a:lnTo>
                    <a:pt x="41" y="975"/>
                  </a:lnTo>
                  <a:lnTo>
                    <a:pt x="0" y="1259"/>
                  </a:lnTo>
                  <a:lnTo>
                    <a:pt x="41" y="1543"/>
                  </a:lnTo>
                  <a:lnTo>
                    <a:pt x="81" y="1787"/>
                  </a:lnTo>
                  <a:lnTo>
                    <a:pt x="203" y="1990"/>
                  </a:lnTo>
                  <a:lnTo>
                    <a:pt x="365" y="2030"/>
                  </a:lnTo>
                  <a:lnTo>
                    <a:pt x="650" y="2030"/>
                  </a:lnTo>
                  <a:lnTo>
                    <a:pt x="812" y="1949"/>
                  </a:lnTo>
                  <a:lnTo>
                    <a:pt x="974" y="1827"/>
                  </a:lnTo>
                  <a:lnTo>
                    <a:pt x="1096" y="1665"/>
                  </a:lnTo>
                  <a:lnTo>
                    <a:pt x="1177" y="1503"/>
                  </a:lnTo>
                  <a:lnTo>
                    <a:pt x="1299" y="1300"/>
                  </a:lnTo>
                  <a:lnTo>
                    <a:pt x="1340" y="1097"/>
                  </a:lnTo>
                  <a:lnTo>
                    <a:pt x="1380" y="812"/>
                  </a:lnTo>
                  <a:lnTo>
                    <a:pt x="1340" y="528"/>
                  </a:lnTo>
                  <a:lnTo>
                    <a:pt x="1299" y="285"/>
                  </a:lnTo>
                  <a:lnTo>
                    <a:pt x="1177" y="82"/>
                  </a:lnTo>
                  <a:lnTo>
                    <a:pt x="101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rot="-1943498">
              <a:off x="237859" y="1267420"/>
              <a:ext cx="88062" cy="100376"/>
            </a:xfrm>
            <a:custGeom>
              <a:avLst/>
              <a:gdLst/>
              <a:ahLst/>
              <a:cxnLst/>
              <a:rect l="l" t="t" r="r" b="b"/>
              <a:pathLst>
                <a:path w="2031"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584" y="2314"/>
                  </a:lnTo>
                  <a:lnTo>
                    <a:pt x="1665" y="2233"/>
                  </a:lnTo>
                  <a:lnTo>
                    <a:pt x="1787" y="2152"/>
                  </a:lnTo>
                  <a:lnTo>
                    <a:pt x="1868" y="2071"/>
                  </a:lnTo>
                  <a:lnTo>
                    <a:pt x="1949" y="1868"/>
                  </a:lnTo>
                  <a:lnTo>
                    <a:pt x="2031" y="1665"/>
                  </a:lnTo>
                  <a:lnTo>
                    <a:pt x="2031" y="1543"/>
                  </a:lnTo>
                  <a:lnTo>
                    <a:pt x="1990" y="1421"/>
                  </a:lnTo>
                  <a:lnTo>
                    <a:pt x="2031" y="1299"/>
                  </a:lnTo>
                  <a:lnTo>
                    <a:pt x="1949" y="1178"/>
                  </a:lnTo>
                  <a:lnTo>
                    <a:pt x="1909" y="1015"/>
                  </a:lnTo>
                  <a:lnTo>
                    <a:pt x="1828" y="812"/>
                  </a:lnTo>
                  <a:lnTo>
                    <a:pt x="1746" y="691"/>
                  </a:lnTo>
                  <a:lnTo>
                    <a:pt x="1706" y="569"/>
                  </a:lnTo>
                  <a:lnTo>
                    <a:pt x="1665" y="528"/>
                  </a:lnTo>
                  <a:lnTo>
                    <a:pt x="1625" y="488"/>
                  </a:lnTo>
                  <a:lnTo>
                    <a:pt x="1462" y="366"/>
                  </a:lnTo>
                  <a:lnTo>
                    <a:pt x="1381" y="244"/>
                  </a:lnTo>
                  <a:lnTo>
                    <a:pt x="1259" y="203"/>
                  </a:lnTo>
                  <a:lnTo>
                    <a:pt x="1016" y="41"/>
                  </a:lnTo>
                  <a:lnTo>
                    <a:pt x="77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rot="-1943498">
              <a:off x="239090" y="1271659"/>
              <a:ext cx="72236" cy="100376"/>
            </a:xfrm>
            <a:custGeom>
              <a:avLst/>
              <a:gdLst/>
              <a:ahLst/>
              <a:cxnLst/>
              <a:rect l="l" t="t" r="r" b="b"/>
              <a:pathLst>
                <a:path w="1666"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341" y="2274"/>
                  </a:lnTo>
                  <a:lnTo>
                    <a:pt x="1503" y="2152"/>
                  </a:lnTo>
                  <a:lnTo>
                    <a:pt x="1584" y="1990"/>
                  </a:lnTo>
                  <a:lnTo>
                    <a:pt x="1665" y="1827"/>
                  </a:lnTo>
                  <a:lnTo>
                    <a:pt x="1665" y="1624"/>
                  </a:lnTo>
                  <a:lnTo>
                    <a:pt x="1665" y="1381"/>
                  </a:lnTo>
                  <a:lnTo>
                    <a:pt x="1625" y="1178"/>
                  </a:lnTo>
                  <a:lnTo>
                    <a:pt x="1543" y="934"/>
                  </a:lnTo>
                  <a:lnTo>
                    <a:pt x="1422" y="731"/>
                  </a:lnTo>
                  <a:lnTo>
                    <a:pt x="1219" y="447"/>
                  </a:lnTo>
                  <a:lnTo>
                    <a:pt x="1016" y="244"/>
                  </a:lnTo>
                  <a:lnTo>
                    <a:pt x="772" y="82"/>
                  </a:lnTo>
                  <a:lnTo>
                    <a:pt x="48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3"/>
            <p:cNvSpPr/>
            <p:nvPr/>
          </p:nvSpPr>
          <p:spPr>
            <a:xfrm rot="-1943498">
              <a:off x="-30350" y="1596181"/>
              <a:ext cx="1778" cy="8845"/>
            </a:xfrm>
            <a:custGeom>
              <a:avLst/>
              <a:gdLst/>
              <a:ahLst/>
              <a:cxnLst/>
              <a:rect l="l" t="t" r="r" b="b"/>
              <a:pathLst>
                <a:path w="41" h="204" extrusionOk="0">
                  <a:moveTo>
                    <a:pt x="41" y="0"/>
                  </a:moveTo>
                  <a:lnTo>
                    <a:pt x="0" y="203"/>
                  </a:lnTo>
                  <a:lnTo>
                    <a:pt x="41" y="122"/>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3"/>
            <p:cNvSpPr/>
            <p:nvPr/>
          </p:nvSpPr>
          <p:spPr>
            <a:xfrm rot="-1943498">
              <a:off x="-30350" y="1596181"/>
              <a:ext cx="1778" cy="8845"/>
            </a:xfrm>
            <a:custGeom>
              <a:avLst/>
              <a:gdLst/>
              <a:ahLst/>
              <a:cxnLst/>
              <a:rect l="l" t="t" r="r" b="b"/>
              <a:pathLst>
                <a:path w="41" h="204" fill="none" extrusionOk="0">
                  <a:moveTo>
                    <a:pt x="41" y="0"/>
                  </a:moveTo>
                  <a:lnTo>
                    <a:pt x="0" y="203"/>
                  </a:lnTo>
                  <a:lnTo>
                    <a:pt x="0" y="203"/>
                  </a:lnTo>
                  <a:lnTo>
                    <a:pt x="0" y="203"/>
                  </a:lnTo>
                  <a:lnTo>
                    <a:pt x="0" y="203"/>
                  </a:lnTo>
                  <a:lnTo>
                    <a:pt x="41" y="122"/>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rot="-1943498">
              <a:off x="-27953" y="1607041"/>
              <a:ext cx="43" cy="1821"/>
            </a:xfrm>
            <a:custGeom>
              <a:avLst/>
              <a:gdLst/>
              <a:ahLst/>
              <a:cxnLst/>
              <a:rect l="l" t="t" r="r" b="b"/>
              <a:pathLst>
                <a:path w="1" h="42" extrusionOk="0">
                  <a:moveTo>
                    <a:pt x="1" y="1"/>
                  </a:moveTo>
                  <a:lnTo>
                    <a:pt x="1" y="1"/>
                  </a:lnTo>
                  <a:lnTo>
                    <a:pt x="1" y="41"/>
                  </a:lnTo>
                  <a:lnTo>
                    <a:pt x="1" y="41"/>
                  </a:lnTo>
                  <a:lnTo>
                    <a:pt x="1" y="41"/>
                  </a:lnTo>
                  <a:lnTo>
                    <a:pt x="1" y="1"/>
                  </a:lnTo>
                  <a:close/>
                </a:path>
              </a:pathLst>
            </a:custGeom>
            <a:solidFill>
              <a:srgbClr val="9D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rot="-1943498">
              <a:off x="-27953" y="1607041"/>
              <a:ext cx="43" cy="1821"/>
            </a:xfrm>
            <a:custGeom>
              <a:avLst/>
              <a:gdLst/>
              <a:ahLst/>
              <a:cxnLst/>
              <a:rect l="l" t="t" r="r" b="b"/>
              <a:pathLst>
                <a:path w="1" h="42" fill="none" extrusionOk="0">
                  <a:moveTo>
                    <a:pt x="1" y="1"/>
                  </a:moveTo>
                  <a:lnTo>
                    <a:pt x="1" y="1"/>
                  </a:lnTo>
                  <a:lnTo>
                    <a:pt x="1" y="41"/>
                  </a:lnTo>
                  <a:lnTo>
                    <a:pt x="1" y="41"/>
                  </a:lnTo>
                  <a:lnTo>
                    <a:pt x="1" y="4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rot="-1943498">
              <a:off x="-28556" y="1604966"/>
              <a:ext cx="1821" cy="3555"/>
            </a:xfrm>
            <a:custGeom>
              <a:avLst/>
              <a:gdLst/>
              <a:ahLst/>
              <a:cxnLst/>
              <a:rect l="l" t="t" r="r" b="b"/>
              <a:pathLst>
                <a:path w="42" h="82" extrusionOk="0">
                  <a:moveTo>
                    <a:pt x="41" y="0"/>
                  </a:moveTo>
                  <a:lnTo>
                    <a:pt x="1" y="41"/>
                  </a:lnTo>
                  <a:lnTo>
                    <a:pt x="1" y="81"/>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rot="-1943498">
              <a:off x="-28556" y="1604966"/>
              <a:ext cx="1821" cy="3555"/>
            </a:xfrm>
            <a:custGeom>
              <a:avLst/>
              <a:gdLst/>
              <a:ahLst/>
              <a:cxnLst/>
              <a:rect l="l" t="t" r="r" b="b"/>
              <a:pathLst>
                <a:path w="42" h="82" fill="none" extrusionOk="0">
                  <a:moveTo>
                    <a:pt x="41" y="0"/>
                  </a:moveTo>
                  <a:lnTo>
                    <a:pt x="41" y="0"/>
                  </a:lnTo>
                  <a:lnTo>
                    <a:pt x="1" y="81"/>
                  </a:lnTo>
                  <a:lnTo>
                    <a:pt x="1" y="81"/>
                  </a:lnTo>
                  <a:lnTo>
                    <a:pt x="1" y="41"/>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3"/>
            <p:cNvSpPr/>
            <p:nvPr/>
          </p:nvSpPr>
          <p:spPr>
            <a:xfrm rot="-1943498">
              <a:off x="-582718" y="1248853"/>
              <a:ext cx="1436349" cy="1469779"/>
            </a:xfrm>
            <a:custGeom>
              <a:avLst/>
              <a:gdLst/>
              <a:ahLst/>
              <a:cxnLst/>
              <a:rect l="l" t="t" r="r" b="b"/>
              <a:pathLst>
                <a:path w="33127"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7984" y="33370"/>
                  </a:lnTo>
                  <a:lnTo>
                    <a:pt x="18146" y="32842"/>
                  </a:lnTo>
                  <a:lnTo>
                    <a:pt x="18349" y="32396"/>
                  </a:lnTo>
                  <a:lnTo>
                    <a:pt x="18634" y="32030"/>
                  </a:lnTo>
                  <a:lnTo>
                    <a:pt x="18796" y="31787"/>
                  </a:lnTo>
                  <a:lnTo>
                    <a:pt x="18999" y="31665"/>
                  </a:lnTo>
                  <a:lnTo>
                    <a:pt x="19202" y="31584"/>
                  </a:lnTo>
                  <a:lnTo>
                    <a:pt x="19486" y="31502"/>
                  </a:lnTo>
                  <a:lnTo>
                    <a:pt x="20257" y="31218"/>
                  </a:lnTo>
                  <a:lnTo>
                    <a:pt x="21029" y="30893"/>
                  </a:lnTo>
                  <a:lnTo>
                    <a:pt x="21394" y="30731"/>
                  </a:lnTo>
                  <a:lnTo>
                    <a:pt x="21759" y="30528"/>
                  </a:lnTo>
                  <a:lnTo>
                    <a:pt x="22084" y="30285"/>
                  </a:lnTo>
                  <a:lnTo>
                    <a:pt x="22409" y="30000"/>
                  </a:lnTo>
                  <a:lnTo>
                    <a:pt x="22653" y="29757"/>
                  </a:lnTo>
                  <a:lnTo>
                    <a:pt x="22856" y="29473"/>
                  </a:lnTo>
                  <a:lnTo>
                    <a:pt x="23261" y="28904"/>
                  </a:lnTo>
                  <a:lnTo>
                    <a:pt x="23627" y="28295"/>
                  </a:lnTo>
                  <a:lnTo>
                    <a:pt x="23911" y="27646"/>
                  </a:lnTo>
                  <a:lnTo>
                    <a:pt x="24439" y="26306"/>
                  </a:lnTo>
                  <a:lnTo>
                    <a:pt x="24966" y="25007"/>
                  </a:lnTo>
                  <a:lnTo>
                    <a:pt x="25129" y="24520"/>
                  </a:lnTo>
                  <a:lnTo>
                    <a:pt x="25291" y="24155"/>
                  </a:lnTo>
                  <a:lnTo>
                    <a:pt x="25413" y="23992"/>
                  </a:lnTo>
                  <a:lnTo>
                    <a:pt x="25535" y="23871"/>
                  </a:lnTo>
                  <a:lnTo>
                    <a:pt x="25697" y="23708"/>
                  </a:lnTo>
                  <a:lnTo>
                    <a:pt x="25860" y="23586"/>
                  </a:lnTo>
                  <a:lnTo>
                    <a:pt x="26671" y="23140"/>
                  </a:lnTo>
                  <a:lnTo>
                    <a:pt x="27077" y="22896"/>
                  </a:lnTo>
                  <a:lnTo>
                    <a:pt x="27443" y="22653"/>
                  </a:lnTo>
                  <a:lnTo>
                    <a:pt x="27930" y="22328"/>
                  </a:lnTo>
                  <a:lnTo>
                    <a:pt x="28295" y="22003"/>
                  </a:lnTo>
                  <a:lnTo>
                    <a:pt x="28579" y="21678"/>
                  </a:lnTo>
                  <a:lnTo>
                    <a:pt x="28782" y="21394"/>
                  </a:lnTo>
                  <a:lnTo>
                    <a:pt x="28945" y="21029"/>
                  </a:lnTo>
                  <a:lnTo>
                    <a:pt x="29026" y="20623"/>
                  </a:lnTo>
                  <a:lnTo>
                    <a:pt x="29067" y="20136"/>
                  </a:lnTo>
                  <a:lnTo>
                    <a:pt x="29107" y="19527"/>
                  </a:lnTo>
                  <a:lnTo>
                    <a:pt x="29107" y="18999"/>
                  </a:lnTo>
                  <a:lnTo>
                    <a:pt x="29107" y="18512"/>
                  </a:lnTo>
                  <a:lnTo>
                    <a:pt x="29188" y="17984"/>
                  </a:lnTo>
                  <a:lnTo>
                    <a:pt x="29270" y="17741"/>
                  </a:lnTo>
                  <a:lnTo>
                    <a:pt x="29391" y="17497"/>
                  </a:lnTo>
                  <a:lnTo>
                    <a:pt x="29513" y="17213"/>
                  </a:lnTo>
                  <a:lnTo>
                    <a:pt x="29716" y="16969"/>
                  </a:lnTo>
                  <a:lnTo>
                    <a:pt x="29919" y="16766"/>
                  </a:lnTo>
                  <a:lnTo>
                    <a:pt x="30122" y="16563"/>
                  </a:lnTo>
                  <a:lnTo>
                    <a:pt x="30569" y="16157"/>
                  </a:lnTo>
                  <a:lnTo>
                    <a:pt x="31015" y="15711"/>
                  </a:lnTo>
                  <a:lnTo>
                    <a:pt x="31381" y="15305"/>
                  </a:lnTo>
                  <a:lnTo>
                    <a:pt x="31705" y="14899"/>
                  </a:lnTo>
                  <a:lnTo>
                    <a:pt x="31989" y="14412"/>
                  </a:lnTo>
                  <a:lnTo>
                    <a:pt x="32274" y="13965"/>
                  </a:lnTo>
                  <a:lnTo>
                    <a:pt x="32517" y="13478"/>
                  </a:lnTo>
                  <a:lnTo>
                    <a:pt x="32761" y="12950"/>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3"/>
            <p:cNvSpPr/>
            <p:nvPr/>
          </p:nvSpPr>
          <p:spPr>
            <a:xfrm rot="-1943498">
              <a:off x="-592069" y="1301162"/>
              <a:ext cx="1265602" cy="1385273"/>
            </a:xfrm>
            <a:custGeom>
              <a:avLst/>
              <a:gdLst/>
              <a:ahLst/>
              <a:cxnLst/>
              <a:rect l="l" t="t" r="r" b="b"/>
              <a:pathLst>
                <a:path w="29189" h="31949"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703" y="31584"/>
                  </a:lnTo>
                  <a:lnTo>
                    <a:pt x="10190" y="31178"/>
                  </a:lnTo>
                  <a:lnTo>
                    <a:pt x="10433" y="30934"/>
                  </a:lnTo>
                  <a:lnTo>
                    <a:pt x="10636" y="30650"/>
                  </a:lnTo>
                  <a:lnTo>
                    <a:pt x="10758" y="30325"/>
                  </a:lnTo>
                  <a:lnTo>
                    <a:pt x="10880" y="30000"/>
                  </a:lnTo>
                  <a:lnTo>
                    <a:pt x="10921" y="29676"/>
                  </a:lnTo>
                  <a:lnTo>
                    <a:pt x="11002" y="29310"/>
                  </a:lnTo>
                  <a:lnTo>
                    <a:pt x="11042" y="28661"/>
                  </a:lnTo>
                  <a:lnTo>
                    <a:pt x="11083" y="28133"/>
                  </a:lnTo>
                  <a:lnTo>
                    <a:pt x="11123" y="27565"/>
                  </a:lnTo>
                  <a:lnTo>
                    <a:pt x="11245" y="26996"/>
                  </a:lnTo>
                  <a:lnTo>
                    <a:pt x="11408" y="26428"/>
                  </a:lnTo>
                  <a:lnTo>
                    <a:pt x="11611" y="25900"/>
                  </a:lnTo>
                  <a:lnTo>
                    <a:pt x="11895" y="25413"/>
                  </a:lnTo>
                  <a:lnTo>
                    <a:pt x="12057" y="25210"/>
                  </a:lnTo>
                  <a:lnTo>
                    <a:pt x="12260" y="25007"/>
                  </a:lnTo>
                  <a:lnTo>
                    <a:pt x="12463" y="24845"/>
                  </a:lnTo>
                  <a:lnTo>
                    <a:pt x="12707" y="24682"/>
                  </a:lnTo>
                  <a:lnTo>
                    <a:pt x="13072" y="24520"/>
                  </a:lnTo>
                  <a:lnTo>
                    <a:pt x="13437" y="24439"/>
                  </a:lnTo>
                  <a:lnTo>
                    <a:pt x="13843" y="24358"/>
                  </a:lnTo>
                  <a:lnTo>
                    <a:pt x="14290" y="24358"/>
                  </a:lnTo>
                  <a:lnTo>
                    <a:pt x="14736" y="24398"/>
                  </a:lnTo>
                  <a:lnTo>
                    <a:pt x="15183" y="24439"/>
                  </a:lnTo>
                  <a:lnTo>
                    <a:pt x="16117" y="24601"/>
                  </a:lnTo>
                  <a:lnTo>
                    <a:pt x="16888" y="24723"/>
                  </a:lnTo>
                  <a:lnTo>
                    <a:pt x="17619" y="24804"/>
                  </a:lnTo>
                  <a:lnTo>
                    <a:pt x="18309" y="24845"/>
                  </a:lnTo>
                  <a:lnTo>
                    <a:pt x="18634" y="24804"/>
                  </a:lnTo>
                  <a:lnTo>
                    <a:pt x="18958" y="24764"/>
                  </a:lnTo>
                  <a:lnTo>
                    <a:pt x="19243" y="24682"/>
                  </a:lnTo>
                  <a:lnTo>
                    <a:pt x="19527" y="24561"/>
                  </a:lnTo>
                  <a:lnTo>
                    <a:pt x="19770" y="24398"/>
                  </a:lnTo>
                  <a:lnTo>
                    <a:pt x="20014" y="24155"/>
                  </a:lnTo>
                  <a:lnTo>
                    <a:pt x="20217" y="23911"/>
                  </a:lnTo>
                  <a:lnTo>
                    <a:pt x="20379" y="23586"/>
                  </a:lnTo>
                  <a:lnTo>
                    <a:pt x="20501" y="23221"/>
                  </a:lnTo>
                  <a:lnTo>
                    <a:pt x="20623" y="22774"/>
                  </a:lnTo>
                  <a:lnTo>
                    <a:pt x="20623" y="22450"/>
                  </a:lnTo>
                  <a:lnTo>
                    <a:pt x="20623" y="22166"/>
                  </a:lnTo>
                  <a:lnTo>
                    <a:pt x="20582" y="21597"/>
                  </a:lnTo>
                  <a:lnTo>
                    <a:pt x="20542" y="21272"/>
                  </a:lnTo>
                  <a:lnTo>
                    <a:pt x="20542" y="20988"/>
                  </a:lnTo>
                  <a:lnTo>
                    <a:pt x="20623" y="20664"/>
                  </a:lnTo>
                  <a:lnTo>
                    <a:pt x="20745" y="20298"/>
                  </a:lnTo>
                  <a:lnTo>
                    <a:pt x="20948" y="19852"/>
                  </a:lnTo>
                  <a:lnTo>
                    <a:pt x="21232" y="19405"/>
                  </a:lnTo>
                  <a:lnTo>
                    <a:pt x="21516" y="18959"/>
                  </a:lnTo>
                  <a:lnTo>
                    <a:pt x="21719" y="18756"/>
                  </a:lnTo>
                  <a:lnTo>
                    <a:pt x="21881" y="18593"/>
                  </a:lnTo>
                  <a:lnTo>
                    <a:pt x="22409" y="18268"/>
                  </a:lnTo>
                  <a:lnTo>
                    <a:pt x="22937" y="17944"/>
                  </a:lnTo>
                  <a:lnTo>
                    <a:pt x="23505" y="17619"/>
                  </a:lnTo>
                  <a:lnTo>
                    <a:pt x="23749" y="17416"/>
                  </a:lnTo>
                  <a:lnTo>
                    <a:pt x="24033" y="17213"/>
                  </a:lnTo>
                  <a:lnTo>
                    <a:pt x="24479" y="16766"/>
                  </a:lnTo>
                  <a:lnTo>
                    <a:pt x="24926" y="16279"/>
                  </a:lnTo>
                  <a:lnTo>
                    <a:pt x="25291" y="15752"/>
                  </a:lnTo>
                  <a:lnTo>
                    <a:pt x="25616" y="15143"/>
                  </a:lnTo>
                  <a:lnTo>
                    <a:pt x="25778" y="14777"/>
                  </a:lnTo>
                  <a:lnTo>
                    <a:pt x="25900" y="14412"/>
                  </a:lnTo>
                  <a:lnTo>
                    <a:pt x="25941" y="14047"/>
                  </a:lnTo>
                  <a:lnTo>
                    <a:pt x="25941" y="13641"/>
                  </a:lnTo>
                  <a:lnTo>
                    <a:pt x="25900" y="13275"/>
                  </a:lnTo>
                  <a:lnTo>
                    <a:pt x="25778" y="12950"/>
                  </a:lnTo>
                  <a:lnTo>
                    <a:pt x="25616" y="12626"/>
                  </a:lnTo>
                  <a:lnTo>
                    <a:pt x="25535" y="12260"/>
                  </a:lnTo>
                  <a:lnTo>
                    <a:pt x="25494" y="11976"/>
                  </a:lnTo>
                  <a:lnTo>
                    <a:pt x="25494" y="11692"/>
                  </a:lnTo>
                  <a:lnTo>
                    <a:pt x="25616" y="11408"/>
                  </a:lnTo>
                  <a:lnTo>
                    <a:pt x="25738" y="11164"/>
                  </a:lnTo>
                  <a:lnTo>
                    <a:pt x="25900" y="10921"/>
                  </a:lnTo>
                  <a:lnTo>
                    <a:pt x="26103" y="10677"/>
                  </a:lnTo>
                  <a:lnTo>
                    <a:pt x="26509" y="10231"/>
                  </a:lnTo>
                  <a:lnTo>
                    <a:pt x="26834" y="9865"/>
                  </a:lnTo>
                  <a:lnTo>
                    <a:pt x="27159" y="9419"/>
                  </a:lnTo>
                  <a:lnTo>
                    <a:pt x="27443" y="9013"/>
                  </a:lnTo>
                  <a:lnTo>
                    <a:pt x="27686" y="8566"/>
                  </a:lnTo>
                  <a:lnTo>
                    <a:pt x="28133" y="7673"/>
                  </a:lnTo>
                  <a:lnTo>
                    <a:pt x="28579" y="6699"/>
                  </a:lnTo>
                  <a:lnTo>
                    <a:pt x="28945" y="5968"/>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p48"/>
          <p:cNvSpPr/>
          <p:nvPr/>
        </p:nvSpPr>
        <p:spPr>
          <a:xfrm>
            <a:off x="4902925" y="764075"/>
            <a:ext cx="3615300" cy="36153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8"/>
          <p:cNvSpPr txBox="1">
            <a:spLocks noGrp="1"/>
          </p:cNvSpPr>
          <p:nvPr>
            <p:ph type="title"/>
          </p:nvPr>
        </p:nvSpPr>
        <p:spPr>
          <a:xfrm>
            <a:off x="875100" y="1170975"/>
            <a:ext cx="3459300" cy="17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400" dirty="0"/>
              <a:t>Liquid Water Existed on Martian Surface Long Ago</a:t>
            </a:r>
          </a:p>
        </p:txBody>
      </p:sp>
      <p:sp>
        <p:nvSpPr>
          <p:cNvPr id="1151" name="Google Shape;1151;p48"/>
          <p:cNvSpPr txBox="1">
            <a:spLocks noGrp="1"/>
          </p:cNvSpPr>
          <p:nvPr>
            <p:ph type="subTitle" idx="1"/>
          </p:nvPr>
        </p:nvSpPr>
        <p:spPr>
          <a:xfrm>
            <a:off x="875099" y="3031675"/>
            <a:ext cx="3765175" cy="58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NASA’s Perseverance Rover found evidences that liquid water used to flow on Martian surface 3.8 Billion years ago</a:t>
            </a:r>
          </a:p>
        </p:txBody>
      </p:sp>
      <p:pic>
        <p:nvPicPr>
          <p:cNvPr id="1152" name="Google Shape;1152;p48"/>
          <p:cNvPicPr preferRelativeResize="0"/>
          <p:nvPr/>
        </p:nvPicPr>
        <p:blipFill>
          <a:blip r:embed="rId3"/>
          <a:srcRect l="21384" r="21384"/>
          <a:stretch/>
        </p:blipFill>
        <p:spPr>
          <a:xfrm>
            <a:off x="5165575" y="1034700"/>
            <a:ext cx="3090000" cy="3074100"/>
          </a:xfrm>
          <a:prstGeom prst="ellipse">
            <a:avLst/>
          </a:prstGeom>
          <a:noFill/>
          <a:ln>
            <a:noFill/>
          </a:ln>
        </p:spPr>
      </p:pic>
      <p:grpSp>
        <p:nvGrpSpPr>
          <p:cNvPr id="1153" name="Google Shape;1153;p48"/>
          <p:cNvGrpSpPr/>
          <p:nvPr/>
        </p:nvGrpSpPr>
        <p:grpSpPr>
          <a:xfrm>
            <a:off x="7821963" y="465675"/>
            <a:ext cx="696225" cy="298400"/>
            <a:chOff x="1224575" y="1949675"/>
            <a:chExt cx="696225" cy="298400"/>
          </a:xfrm>
        </p:grpSpPr>
        <p:sp>
          <p:nvSpPr>
            <p:cNvPr id="1154" name="Google Shape;1154;p48"/>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48"/>
          <p:cNvGrpSpPr/>
          <p:nvPr/>
        </p:nvGrpSpPr>
        <p:grpSpPr>
          <a:xfrm>
            <a:off x="3638213" y="4248750"/>
            <a:ext cx="696225" cy="298400"/>
            <a:chOff x="1224575" y="1949675"/>
            <a:chExt cx="696225" cy="298400"/>
          </a:xfrm>
        </p:grpSpPr>
        <p:sp>
          <p:nvSpPr>
            <p:cNvPr id="1157" name="Google Shape;1157;p48"/>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12805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0"/>
        <p:cNvGrpSpPr/>
        <p:nvPr/>
      </p:nvGrpSpPr>
      <p:grpSpPr>
        <a:xfrm>
          <a:off x="0" y="0"/>
          <a:ext cx="0" cy="0"/>
          <a:chOff x="0" y="0"/>
          <a:chExt cx="0" cy="0"/>
        </a:xfrm>
      </p:grpSpPr>
      <p:sp>
        <p:nvSpPr>
          <p:cNvPr id="1551" name="Google Shape;1551;p56"/>
          <p:cNvSpPr txBox="1">
            <a:spLocks noGrp="1"/>
          </p:cNvSpPr>
          <p:nvPr>
            <p:ph type="title"/>
          </p:nvPr>
        </p:nvSpPr>
        <p:spPr>
          <a:xfrm>
            <a:off x="6604317" y="1135263"/>
            <a:ext cx="1268700" cy="94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1552" name="Google Shape;1552;p56"/>
          <p:cNvSpPr txBox="1">
            <a:spLocks noGrp="1"/>
          </p:cNvSpPr>
          <p:nvPr>
            <p:ph type="title" idx="2"/>
          </p:nvPr>
        </p:nvSpPr>
        <p:spPr>
          <a:xfrm>
            <a:off x="3542550" y="1804425"/>
            <a:ext cx="4340100" cy="163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Terrafroming Mars</a:t>
            </a:r>
            <a:endParaRPr dirty="0"/>
          </a:p>
        </p:txBody>
      </p:sp>
      <p:sp>
        <p:nvSpPr>
          <p:cNvPr id="1553" name="Google Shape;1553;p56"/>
          <p:cNvSpPr txBox="1">
            <a:spLocks noGrp="1"/>
          </p:cNvSpPr>
          <p:nvPr>
            <p:ph type="subTitle" idx="1"/>
          </p:nvPr>
        </p:nvSpPr>
        <p:spPr>
          <a:xfrm>
            <a:off x="5120250" y="3306757"/>
            <a:ext cx="2762400" cy="589200"/>
          </a:xfrm>
          <a:prstGeom prst="rect">
            <a:avLst/>
          </a:prstGeom>
        </p:spPr>
        <p:txBody>
          <a:bodyPr spcFirstLastPara="1" wrap="square" lIns="91425" tIns="91425" rIns="91425" bIns="91425" anchor="ctr" anchorCtr="0">
            <a:noAutofit/>
          </a:bodyPr>
          <a:lstStyle/>
          <a:p>
            <a:pPr marL="38100" lvl="0" indent="0" algn="r" rtl="0">
              <a:spcBef>
                <a:spcPts val="0"/>
              </a:spcBef>
              <a:spcAft>
                <a:spcPts val="0"/>
              </a:spcAft>
              <a:buNone/>
            </a:pPr>
            <a:r>
              <a:rPr lang="en-US" dirty="0"/>
              <a:t>How can we Terraform Mars</a:t>
            </a:r>
            <a:endParaRPr dirty="0"/>
          </a:p>
        </p:txBody>
      </p:sp>
      <p:grpSp>
        <p:nvGrpSpPr>
          <p:cNvPr id="1554" name="Google Shape;1554;p56"/>
          <p:cNvGrpSpPr/>
          <p:nvPr/>
        </p:nvGrpSpPr>
        <p:grpSpPr>
          <a:xfrm>
            <a:off x="4323500" y="4180488"/>
            <a:ext cx="696250" cy="297375"/>
            <a:chOff x="1322000" y="2402300"/>
            <a:chExt cx="696250" cy="297375"/>
          </a:xfrm>
        </p:grpSpPr>
        <p:sp>
          <p:nvSpPr>
            <p:cNvPr id="1555" name="Google Shape;1555;p56"/>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56"/>
          <p:cNvGrpSpPr/>
          <p:nvPr/>
        </p:nvGrpSpPr>
        <p:grpSpPr>
          <a:xfrm rot="9033313">
            <a:off x="821000" y="800508"/>
            <a:ext cx="967436" cy="695071"/>
            <a:chOff x="607374" y="624733"/>
            <a:chExt cx="1284648" cy="922977"/>
          </a:xfrm>
        </p:grpSpPr>
        <p:sp>
          <p:nvSpPr>
            <p:cNvPr id="1558" name="Google Shape;1558;p56"/>
            <p:cNvSpPr/>
            <p:nvPr/>
          </p:nvSpPr>
          <p:spPr>
            <a:xfrm>
              <a:off x="607374" y="930084"/>
              <a:ext cx="270882" cy="312298"/>
            </a:xfrm>
            <a:custGeom>
              <a:avLst/>
              <a:gdLst/>
              <a:ahLst/>
              <a:cxnLst/>
              <a:rect l="l" t="t" r="r" b="b"/>
              <a:pathLst>
                <a:path w="8241" h="9501" extrusionOk="0">
                  <a:moveTo>
                    <a:pt x="2395" y="1"/>
                  </a:moveTo>
                  <a:lnTo>
                    <a:pt x="1989" y="82"/>
                  </a:lnTo>
                  <a:lnTo>
                    <a:pt x="1624" y="163"/>
                  </a:lnTo>
                  <a:lnTo>
                    <a:pt x="1340" y="326"/>
                  </a:lnTo>
                  <a:lnTo>
                    <a:pt x="1096" y="529"/>
                  </a:lnTo>
                  <a:lnTo>
                    <a:pt x="893" y="813"/>
                  </a:lnTo>
                  <a:lnTo>
                    <a:pt x="731" y="1097"/>
                  </a:lnTo>
                  <a:lnTo>
                    <a:pt x="609" y="1462"/>
                  </a:lnTo>
                  <a:lnTo>
                    <a:pt x="528" y="1828"/>
                  </a:lnTo>
                  <a:lnTo>
                    <a:pt x="447" y="2234"/>
                  </a:lnTo>
                  <a:lnTo>
                    <a:pt x="284" y="3167"/>
                  </a:lnTo>
                  <a:lnTo>
                    <a:pt x="162" y="4223"/>
                  </a:lnTo>
                  <a:lnTo>
                    <a:pt x="41" y="5238"/>
                  </a:lnTo>
                  <a:lnTo>
                    <a:pt x="0" y="5725"/>
                  </a:lnTo>
                  <a:lnTo>
                    <a:pt x="0" y="6253"/>
                  </a:lnTo>
                  <a:lnTo>
                    <a:pt x="41" y="6740"/>
                  </a:lnTo>
                  <a:lnTo>
                    <a:pt x="162" y="7227"/>
                  </a:lnTo>
                  <a:lnTo>
                    <a:pt x="325" y="7673"/>
                  </a:lnTo>
                  <a:lnTo>
                    <a:pt x="528" y="8120"/>
                  </a:lnTo>
                  <a:lnTo>
                    <a:pt x="771" y="8404"/>
                  </a:lnTo>
                  <a:lnTo>
                    <a:pt x="1056" y="8688"/>
                  </a:lnTo>
                  <a:lnTo>
                    <a:pt x="1340" y="8891"/>
                  </a:lnTo>
                  <a:lnTo>
                    <a:pt x="1664" y="9094"/>
                  </a:lnTo>
                  <a:lnTo>
                    <a:pt x="2030" y="9257"/>
                  </a:lnTo>
                  <a:lnTo>
                    <a:pt x="2395" y="9378"/>
                  </a:lnTo>
                  <a:lnTo>
                    <a:pt x="2801" y="9460"/>
                  </a:lnTo>
                  <a:lnTo>
                    <a:pt x="3167" y="9500"/>
                  </a:lnTo>
                  <a:lnTo>
                    <a:pt x="3532" y="9460"/>
                  </a:lnTo>
                  <a:lnTo>
                    <a:pt x="3938" y="9419"/>
                  </a:lnTo>
                  <a:lnTo>
                    <a:pt x="4303" y="9338"/>
                  </a:lnTo>
                  <a:lnTo>
                    <a:pt x="4669" y="9216"/>
                  </a:lnTo>
                  <a:lnTo>
                    <a:pt x="5034" y="9094"/>
                  </a:lnTo>
                  <a:lnTo>
                    <a:pt x="5359" y="8932"/>
                  </a:lnTo>
                  <a:lnTo>
                    <a:pt x="5724" y="8729"/>
                  </a:lnTo>
                  <a:lnTo>
                    <a:pt x="6008" y="8526"/>
                  </a:lnTo>
                  <a:lnTo>
                    <a:pt x="6414" y="8201"/>
                  </a:lnTo>
                  <a:lnTo>
                    <a:pt x="6820" y="7836"/>
                  </a:lnTo>
                  <a:lnTo>
                    <a:pt x="7145" y="7430"/>
                  </a:lnTo>
                  <a:lnTo>
                    <a:pt x="7470" y="7024"/>
                  </a:lnTo>
                  <a:lnTo>
                    <a:pt x="7713" y="6537"/>
                  </a:lnTo>
                  <a:lnTo>
                    <a:pt x="7916" y="6090"/>
                  </a:lnTo>
                  <a:lnTo>
                    <a:pt x="8079" y="5603"/>
                  </a:lnTo>
                  <a:lnTo>
                    <a:pt x="8200" y="5075"/>
                  </a:lnTo>
                  <a:lnTo>
                    <a:pt x="8241" y="4548"/>
                  </a:lnTo>
                  <a:lnTo>
                    <a:pt x="8200" y="4020"/>
                  </a:lnTo>
                  <a:lnTo>
                    <a:pt x="8119" y="3533"/>
                  </a:lnTo>
                  <a:lnTo>
                    <a:pt x="7957" y="3005"/>
                  </a:lnTo>
                  <a:lnTo>
                    <a:pt x="7754" y="2558"/>
                  </a:lnTo>
                  <a:lnTo>
                    <a:pt x="7510" y="2112"/>
                  </a:lnTo>
                  <a:lnTo>
                    <a:pt x="7185" y="1706"/>
                  </a:lnTo>
                  <a:lnTo>
                    <a:pt x="6779" y="1340"/>
                  </a:lnTo>
                  <a:lnTo>
                    <a:pt x="6495" y="1138"/>
                  </a:lnTo>
                  <a:lnTo>
                    <a:pt x="6171" y="935"/>
                  </a:lnTo>
                  <a:lnTo>
                    <a:pt x="5805" y="772"/>
                  </a:lnTo>
                  <a:lnTo>
                    <a:pt x="5480" y="650"/>
                  </a:lnTo>
                  <a:lnTo>
                    <a:pt x="4750" y="407"/>
                  </a:lnTo>
                  <a:lnTo>
                    <a:pt x="4019" y="204"/>
                  </a:lnTo>
                  <a:lnTo>
                    <a:pt x="3410" y="82"/>
                  </a:lnTo>
                  <a:lnTo>
                    <a:pt x="2842"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 name="Google Shape;1559;p56"/>
            <p:cNvGrpSpPr/>
            <p:nvPr/>
          </p:nvGrpSpPr>
          <p:grpSpPr>
            <a:xfrm rot="-5695325">
              <a:off x="1024059" y="681900"/>
              <a:ext cx="856754" cy="808643"/>
              <a:chOff x="6983707" y="875311"/>
              <a:chExt cx="856765" cy="808653"/>
            </a:xfrm>
          </p:grpSpPr>
          <p:sp>
            <p:nvSpPr>
              <p:cNvPr id="1560" name="Google Shape;1560;p56"/>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1" name="Google Shape;1601;p56"/>
          <p:cNvGrpSpPr/>
          <p:nvPr/>
        </p:nvGrpSpPr>
        <p:grpSpPr>
          <a:xfrm>
            <a:off x="854071" y="1028105"/>
            <a:ext cx="3344757" cy="3344757"/>
            <a:chOff x="1393638" y="3351563"/>
            <a:chExt cx="1169700" cy="1169700"/>
          </a:xfrm>
        </p:grpSpPr>
        <p:sp>
          <p:nvSpPr>
            <p:cNvPr id="1602" name="Google Shape;1602;p56"/>
            <p:cNvSpPr/>
            <p:nvPr/>
          </p:nvSpPr>
          <p:spPr>
            <a:xfrm>
              <a:off x="1393638" y="3351563"/>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 name="Google Shape;1603;p56"/>
            <p:cNvGrpSpPr/>
            <p:nvPr/>
          </p:nvGrpSpPr>
          <p:grpSpPr>
            <a:xfrm>
              <a:off x="1505468" y="3463402"/>
              <a:ext cx="946057" cy="946036"/>
              <a:chOff x="1769725" y="883575"/>
              <a:chExt cx="1122250" cy="1122225"/>
            </a:xfrm>
          </p:grpSpPr>
          <p:sp>
            <p:nvSpPr>
              <p:cNvPr id="1604" name="Google Shape;1604;p56"/>
              <p:cNvSpPr/>
              <p:nvPr/>
            </p:nvSpPr>
            <p:spPr>
              <a:xfrm>
                <a:off x="176972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2"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2"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8"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8"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436275" y="943225"/>
                <a:ext cx="185175" cy="114200"/>
              </a:xfrm>
              <a:custGeom>
                <a:avLst/>
                <a:gdLst/>
                <a:ahLst/>
                <a:cxnLst/>
                <a:rect l="l" t="t" r="r" b="b"/>
                <a:pathLst>
                  <a:path w="7407" h="4568" extrusionOk="0">
                    <a:moveTo>
                      <a:pt x="5761" y="0"/>
                    </a:moveTo>
                    <a:lnTo>
                      <a:pt x="5143" y="659"/>
                    </a:lnTo>
                    <a:lnTo>
                      <a:pt x="4485" y="1276"/>
                    </a:lnTo>
                    <a:lnTo>
                      <a:pt x="3786" y="1893"/>
                    </a:lnTo>
                    <a:lnTo>
                      <a:pt x="3086" y="2469"/>
                    </a:lnTo>
                    <a:lnTo>
                      <a:pt x="2345" y="3045"/>
                    </a:lnTo>
                    <a:lnTo>
                      <a:pt x="1564" y="3580"/>
                    </a:lnTo>
                    <a:lnTo>
                      <a:pt x="823" y="4074"/>
                    </a:lnTo>
                    <a:lnTo>
                      <a:pt x="0" y="4567"/>
                    </a:lnTo>
                    <a:lnTo>
                      <a:pt x="3744" y="2757"/>
                    </a:lnTo>
                    <a:lnTo>
                      <a:pt x="7406" y="906"/>
                    </a:lnTo>
                    <a:lnTo>
                      <a:pt x="6583" y="412"/>
                    </a:lnTo>
                    <a:lnTo>
                      <a:pt x="5761"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2073175" y="902075"/>
                <a:ext cx="445400" cy="177975"/>
              </a:xfrm>
              <a:custGeom>
                <a:avLst/>
                <a:gdLst/>
                <a:ahLst/>
                <a:cxnLst/>
                <a:rect l="l" t="t" r="r" b="b"/>
                <a:pathLst>
                  <a:path w="17816" h="7119" extrusionOk="0">
                    <a:moveTo>
                      <a:pt x="15841" y="1"/>
                    </a:moveTo>
                    <a:lnTo>
                      <a:pt x="14565" y="618"/>
                    </a:lnTo>
                    <a:lnTo>
                      <a:pt x="13249" y="1194"/>
                    </a:lnTo>
                    <a:lnTo>
                      <a:pt x="11932" y="1770"/>
                    </a:lnTo>
                    <a:lnTo>
                      <a:pt x="10574" y="2305"/>
                    </a:lnTo>
                    <a:lnTo>
                      <a:pt x="7982" y="3210"/>
                    </a:lnTo>
                    <a:lnTo>
                      <a:pt x="6666" y="3662"/>
                    </a:lnTo>
                    <a:lnTo>
                      <a:pt x="5390" y="4197"/>
                    </a:lnTo>
                    <a:lnTo>
                      <a:pt x="4691" y="4485"/>
                    </a:lnTo>
                    <a:lnTo>
                      <a:pt x="3991" y="4815"/>
                    </a:lnTo>
                    <a:lnTo>
                      <a:pt x="2675" y="5514"/>
                    </a:lnTo>
                    <a:lnTo>
                      <a:pt x="1317" y="6296"/>
                    </a:lnTo>
                    <a:lnTo>
                      <a:pt x="0" y="7119"/>
                    </a:lnTo>
                    <a:lnTo>
                      <a:pt x="15306" y="1400"/>
                    </a:lnTo>
                    <a:lnTo>
                      <a:pt x="16540" y="947"/>
                    </a:lnTo>
                    <a:lnTo>
                      <a:pt x="17158" y="741"/>
                    </a:lnTo>
                    <a:lnTo>
                      <a:pt x="17816" y="577"/>
                    </a:lnTo>
                    <a:lnTo>
                      <a:pt x="16828" y="247"/>
                    </a:lnTo>
                    <a:lnTo>
                      <a:pt x="15841"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2012475" y="1557300"/>
                <a:ext cx="868175" cy="406325"/>
              </a:xfrm>
              <a:custGeom>
                <a:avLst/>
                <a:gdLst/>
                <a:ahLst/>
                <a:cxnLst/>
                <a:rect l="l" t="t" r="r" b="b"/>
                <a:pathLst>
                  <a:path w="34727" h="16253" extrusionOk="0">
                    <a:moveTo>
                      <a:pt x="34727" y="1"/>
                    </a:moveTo>
                    <a:lnTo>
                      <a:pt x="33492" y="865"/>
                    </a:lnTo>
                    <a:lnTo>
                      <a:pt x="32299" y="1688"/>
                    </a:lnTo>
                    <a:lnTo>
                      <a:pt x="31188" y="2469"/>
                    </a:lnTo>
                    <a:lnTo>
                      <a:pt x="30695" y="2799"/>
                    </a:lnTo>
                    <a:lnTo>
                      <a:pt x="30201" y="3045"/>
                    </a:lnTo>
                    <a:lnTo>
                      <a:pt x="27938" y="4239"/>
                    </a:lnTo>
                    <a:lnTo>
                      <a:pt x="25593" y="5391"/>
                    </a:lnTo>
                    <a:lnTo>
                      <a:pt x="23289" y="6502"/>
                    </a:lnTo>
                    <a:lnTo>
                      <a:pt x="20902" y="7530"/>
                    </a:lnTo>
                    <a:lnTo>
                      <a:pt x="18804" y="8394"/>
                    </a:lnTo>
                    <a:lnTo>
                      <a:pt x="16664" y="9258"/>
                    </a:lnTo>
                    <a:lnTo>
                      <a:pt x="14484" y="10040"/>
                    </a:lnTo>
                    <a:lnTo>
                      <a:pt x="12303" y="10822"/>
                    </a:lnTo>
                    <a:lnTo>
                      <a:pt x="10122" y="11521"/>
                    </a:lnTo>
                    <a:lnTo>
                      <a:pt x="7942" y="12180"/>
                    </a:lnTo>
                    <a:lnTo>
                      <a:pt x="5720" y="12797"/>
                    </a:lnTo>
                    <a:lnTo>
                      <a:pt x="3498" y="13373"/>
                    </a:lnTo>
                    <a:lnTo>
                      <a:pt x="2840" y="13537"/>
                    </a:lnTo>
                    <a:lnTo>
                      <a:pt x="1934" y="13743"/>
                    </a:lnTo>
                    <a:lnTo>
                      <a:pt x="947" y="13866"/>
                    </a:lnTo>
                    <a:lnTo>
                      <a:pt x="453" y="13908"/>
                    </a:lnTo>
                    <a:lnTo>
                      <a:pt x="1" y="13949"/>
                    </a:lnTo>
                    <a:lnTo>
                      <a:pt x="988" y="14607"/>
                    </a:lnTo>
                    <a:lnTo>
                      <a:pt x="2017" y="15224"/>
                    </a:lnTo>
                    <a:lnTo>
                      <a:pt x="3086" y="15759"/>
                    </a:lnTo>
                    <a:lnTo>
                      <a:pt x="4197" y="16253"/>
                    </a:lnTo>
                    <a:lnTo>
                      <a:pt x="4403" y="15924"/>
                    </a:lnTo>
                    <a:lnTo>
                      <a:pt x="4650" y="15636"/>
                    </a:lnTo>
                    <a:lnTo>
                      <a:pt x="4897" y="15389"/>
                    </a:lnTo>
                    <a:lnTo>
                      <a:pt x="5226" y="15183"/>
                    </a:lnTo>
                    <a:lnTo>
                      <a:pt x="5555" y="14977"/>
                    </a:lnTo>
                    <a:lnTo>
                      <a:pt x="5925" y="14854"/>
                    </a:lnTo>
                    <a:lnTo>
                      <a:pt x="6296" y="14689"/>
                    </a:lnTo>
                    <a:lnTo>
                      <a:pt x="6707" y="14566"/>
                    </a:lnTo>
                    <a:lnTo>
                      <a:pt x="7530" y="14401"/>
                    </a:lnTo>
                    <a:lnTo>
                      <a:pt x="8394" y="14237"/>
                    </a:lnTo>
                    <a:lnTo>
                      <a:pt x="9258" y="14072"/>
                    </a:lnTo>
                    <a:lnTo>
                      <a:pt x="10081" y="13949"/>
                    </a:lnTo>
                    <a:lnTo>
                      <a:pt x="11727" y="13578"/>
                    </a:lnTo>
                    <a:lnTo>
                      <a:pt x="13332" y="13167"/>
                    </a:lnTo>
                    <a:lnTo>
                      <a:pt x="16582" y="12303"/>
                    </a:lnTo>
                    <a:lnTo>
                      <a:pt x="19832" y="11398"/>
                    </a:lnTo>
                    <a:lnTo>
                      <a:pt x="23083" y="10534"/>
                    </a:lnTo>
                    <a:lnTo>
                      <a:pt x="24893" y="10081"/>
                    </a:lnTo>
                    <a:lnTo>
                      <a:pt x="26704" y="9711"/>
                    </a:lnTo>
                    <a:lnTo>
                      <a:pt x="27650" y="9546"/>
                    </a:lnTo>
                    <a:lnTo>
                      <a:pt x="28555" y="9423"/>
                    </a:lnTo>
                    <a:lnTo>
                      <a:pt x="29501" y="9341"/>
                    </a:lnTo>
                    <a:lnTo>
                      <a:pt x="30407" y="9299"/>
                    </a:lnTo>
                    <a:lnTo>
                      <a:pt x="31188" y="8271"/>
                    </a:lnTo>
                    <a:lnTo>
                      <a:pt x="31888" y="7201"/>
                    </a:lnTo>
                    <a:lnTo>
                      <a:pt x="32546" y="6049"/>
                    </a:lnTo>
                    <a:lnTo>
                      <a:pt x="33122" y="4897"/>
                    </a:lnTo>
                    <a:lnTo>
                      <a:pt x="33616" y="3704"/>
                    </a:lnTo>
                    <a:lnTo>
                      <a:pt x="34068" y="2511"/>
                    </a:lnTo>
                    <a:lnTo>
                      <a:pt x="34439" y="1235"/>
                    </a:lnTo>
                    <a:lnTo>
                      <a:pt x="34727"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1783100" y="1286775"/>
                <a:ext cx="112150" cy="41175"/>
              </a:xfrm>
              <a:custGeom>
                <a:avLst/>
                <a:gdLst/>
                <a:ahLst/>
                <a:cxnLst/>
                <a:rect l="l" t="t" r="r" b="b"/>
                <a:pathLst>
                  <a:path w="4486" h="1647" extrusionOk="0">
                    <a:moveTo>
                      <a:pt x="4485" y="1"/>
                    </a:moveTo>
                    <a:lnTo>
                      <a:pt x="3415" y="248"/>
                    </a:lnTo>
                    <a:lnTo>
                      <a:pt x="2346" y="371"/>
                    </a:lnTo>
                    <a:lnTo>
                      <a:pt x="1317" y="453"/>
                    </a:lnTo>
                    <a:lnTo>
                      <a:pt x="288" y="453"/>
                    </a:lnTo>
                    <a:lnTo>
                      <a:pt x="0" y="1646"/>
                    </a:lnTo>
                    <a:lnTo>
                      <a:pt x="206" y="1564"/>
                    </a:lnTo>
                    <a:lnTo>
                      <a:pt x="4485"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1816000" y="1247700"/>
                <a:ext cx="1057450" cy="500950"/>
              </a:xfrm>
              <a:custGeom>
                <a:avLst/>
                <a:gdLst/>
                <a:ahLst/>
                <a:cxnLst/>
                <a:rect l="l" t="t" r="r" b="b"/>
                <a:pathLst>
                  <a:path w="42298" h="20038" extrusionOk="0">
                    <a:moveTo>
                      <a:pt x="41598" y="0"/>
                    </a:moveTo>
                    <a:lnTo>
                      <a:pt x="39788" y="988"/>
                    </a:lnTo>
                    <a:lnTo>
                      <a:pt x="37936" y="1893"/>
                    </a:lnTo>
                    <a:lnTo>
                      <a:pt x="36044" y="2716"/>
                    </a:lnTo>
                    <a:lnTo>
                      <a:pt x="34151" y="3497"/>
                    </a:lnTo>
                    <a:lnTo>
                      <a:pt x="32217" y="4238"/>
                    </a:lnTo>
                    <a:lnTo>
                      <a:pt x="30283" y="4938"/>
                    </a:lnTo>
                    <a:lnTo>
                      <a:pt x="28309" y="5596"/>
                    </a:lnTo>
                    <a:lnTo>
                      <a:pt x="26334" y="6254"/>
                    </a:lnTo>
                    <a:lnTo>
                      <a:pt x="22343" y="7489"/>
                    </a:lnTo>
                    <a:lnTo>
                      <a:pt x="18352" y="8764"/>
                    </a:lnTo>
                    <a:lnTo>
                      <a:pt x="16377" y="9422"/>
                    </a:lnTo>
                    <a:lnTo>
                      <a:pt x="14402" y="10122"/>
                    </a:lnTo>
                    <a:lnTo>
                      <a:pt x="12468" y="10821"/>
                    </a:lnTo>
                    <a:lnTo>
                      <a:pt x="10534" y="11603"/>
                    </a:lnTo>
                    <a:lnTo>
                      <a:pt x="9176" y="12179"/>
                    </a:lnTo>
                    <a:lnTo>
                      <a:pt x="7860" y="12796"/>
                    </a:lnTo>
                    <a:lnTo>
                      <a:pt x="5226" y="14072"/>
                    </a:lnTo>
                    <a:lnTo>
                      <a:pt x="2634" y="15429"/>
                    </a:lnTo>
                    <a:lnTo>
                      <a:pt x="1" y="16746"/>
                    </a:lnTo>
                    <a:lnTo>
                      <a:pt x="412" y="17610"/>
                    </a:lnTo>
                    <a:lnTo>
                      <a:pt x="824" y="18433"/>
                    </a:lnTo>
                    <a:lnTo>
                      <a:pt x="1276" y="19256"/>
                    </a:lnTo>
                    <a:lnTo>
                      <a:pt x="1729" y="20038"/>
                    </a:lnTo>
                    <a:lnTo>
                      <a:pt x="2429" y="19667"/>
                    </a:lnTo>
                    <a:lnTo>
                      <a:pt x="3169" y="19297"/>
                    </a:lnTo>
                    <a:lnTo>
                      <a:pt x="4733" y="18639"/>
                    </a:lnTo>
                    <a:lnTo>
                      <a:pt x="6214" y="18063"/>
                    </a:lnTo>
                    <a:lnTo>
                      <a:pt x="7284" y="17610"/>
                    </a:lnTo>
                    <a:lnTo>
                      <a:pt x="11645" y="15594"/>
                    </a:lnTo>
                    <a:lnTo>
                      <a:pt x="16047" y="13619"/>
                    </a:lnTo>
                    <a:lnTo>
                      <a:pt x="24811" y="9751"/>
                    </a:lnTo>
                    <a:lnTo>
                      <a:pt x="42298" y="2140"/>
                    </a:lnTo>
                    <a:lnTo>
                      <a:pt x="42133" y="1687"/>
                    </a:lnTo>
                    <a:lnTo>
                      <a:pt x="41886" y="823"/>
                    </a:lnTo>
                    <a:lnTo>
                      <a:pt x="41598"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1912700" y="1474000"/>
                <a:ext cx="978250" cy="411450"/>
              </a:xfrm>
              <a:custGeom>
                <a:avLst/>
                <a:gdLst/>
                <a:ahLst/>
                <a:cxnLst/>
                <a:rect l="l" t="t" r="r" b="b"/>
                <a:pathLst>
                  <a:path w="39130" h="16458" extrusionOk="0">
                    <a:moveTo>
                      <a:pt x="39129" y="0"/>
                    </a:moveTo>
                    <a:lnTo>
                      <a:pt x="11645" y="10122"/>
                    </a:lnTo>
                    <a:lnTo>
                      <a:pt x="10369" y="10615"/>
                    </a:lnTo>
                    <a:lnTo>
                      <a:pt x="8970" y="11232"/>
                    </a:lnTo>
                    <a:lnTo>
                      <a:pt x="7530" y="11850"/>
                    </a:lnTo>
                    <a:lnTo>
                      <a:pt x="6008" y="12467"/>
                    </a:lnTo>
                    <a:lnTo>
                      <a:pt x="4527" y="13002"/>
                    </a:lnTo>
                    <a:lnTo>
                      <a:pt x="3745" y="13249"/>
                    </a:lnTo>
                    <a:lnTo>
                      <a:pt x="3004" y="13454"/>
                    </a:lnTo>
                    <a:lnTo>
                      <a:pt x="2222" y="13619"/>
                    </a:lnTo>
                    <a:lnTo>
                      <a:pt x="1482" y="13701"/>
                    </a:lnTo>
                    <a:lnTo>
                      <a:pt x="741" y="13783"/>
                    </a:lnTo>
                    <a:lnTo>
                      <a:pt x="1" y="13783"/>
                    </a:lnTo>
                    <a:lnTo>
                      <a:pt x="700" y="14483"/>
                    </a:lnTo>
                    <a:lnTo>
                      <a:pt x="1400" y="15182"/>
                    </a:lnTo>
                    <a:lnTo>
                      <a:pt x="2140" y="15841"/>
                    </a:lnTo>
                    <a:lnTo>
                      <a:pt x="2881" y="16458"/>
                    </a:lnTo>
                    <a:lnTo>
                      <a:pt x="3086" y="16211"/>
                    </a:lnTo>
                    <a:lnTo>
                      <a:pt x="3333" y="15882"/>
                    </a:lnTo>
                    <a:lnTo>
                      <a:pt x="3621" y="15676"/>
                    </a:lnTo>
                    <a:lnTo>
                      <a:pt x="3950" y="15470"/>
                    </a:lnTo>
                    <a:lnTo>
                      <a:pt x="4362" y="15306"/>
                    </a:lnTo>
                    <a:lnTo>
                      <a:pt x="4856" y="15141"/>
                    </a:lnTo>
                    <a:lnTo>
                      <a:pt x="5967" y="14853"/>
                    </a:lnTo>
                    <a:lnTo>
                      <a:pt x="7201" y="14565"/>
                    </a:lnTo>
                    <a:lnTo>
                      <a:pt x="9670" y="14071"/>
                    </a:lnTo>
                    <a:lnTo>
                      <a:pt x="10739" y="13866"/>
                    </a:lnTo>
                    <a:lnTo>
                      <a:pt x="11521" y="13619"/>
                    </a:lnTo>
                    <a:lnTo>
                      <a:pt x="13249" y="12961"/>
                    </a:lnTo>
                    <a:lnTo>
                      <a:pt x="14977" y="12261"/>
                    </a:lnTo>
                    <a:lnTo>
                      <a:pt x="16664" y="11479"/>
                    </a:lnTo>
                    <a:lnTo>
                      <a:pt x="18392" y="10698"/>
                    </a:lnTo>
                    <a:lnTo>
                      <a:pt x="21725" y="9093"/>
                    </a:lnTo>
                    <a:lnTo>
                      <a:pt x="25099" y="7447"/>
                    </a:lnTo>
                    <a:lnTo>
                      <a:pt x="28473" y="5884"/>
                    </a:lnTo>
                    <a:lnTo>
                      <a:pt x="30201" y="5102"/>
                    </a:lnTo>
                    <a:lnTo>
                      <a:pt x="31888" y="4402"/>
                    </a:lnTo>
                    <a:lnTo>
                      <a:pt x="33616" y="3744"/>
                    </a:lnTo>
                    <a:lnTo>
                      <a:pt x="35385" y="3086"/>
                    </a:lnTo>
                    <a:lnTo>
                      <a:pt x="37154" y="2551"/>
                    </a:lnTo>
                    <a:lnTo>
                      <a:pt x="38923" y="2057"/>
                    </a:lnTo>
                    <a:lnTo>
                      <a:pt x="39047" y="1029"/>
                    </a:lnTo>
                    <a:lnTo>
                      <a:pt x="39129"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2117400" y="1789775"/>
                <a:ext cx="655250" cy="216025"/>
              </a:xfrm>
              <a:custGeom>
                <a:avLst/>
                <a:gdLst/>
                <a:ahLst/>
                <a:cxnLst/>
                <a:rect l="l" t="t" r="r" b="b"/>
                <a:pathLst>
                  <a:path w="26210" h="8641" extrusionOk="0">
                    <a:moveTo>
                      <a:pt x="26210" y="0"/>
                    </a:moveTo>
                    <a:lnTo>
                      <a:pt x="25304" y="42"/>
                    </a:lnTo>
                    <a:lnTo>
                      <a:pt x="24358" y="124"/>
                    </a:lnTo>
                    <a:lnTo>
                      <a:pt x="23453" y="247"/>
                    </a:lnTo>
                    <a:lnTo>
                      <a:pt x="22507" y="412"/>
                    </a:lnTo>
                    <a:lnTo>
                      <a:pt x="20696" y="782"/>
                    </a:lnTo>
                    <a:lnTo>
                      <a:pt x="18886" y="1235"/>
                    </a:lnTo>
                    <a:lnTo>
                      <a:pt x="15635" y="2099"/>
                    </a:lnTo>
                    <a:lnTo>
                      <a:pt x="12385" y="3004"/>
                    </a:lnTo>
                    <a:lnTo>
                      <a:pt x="9135" y="3868"/>
                    </a:lnTo>
                    <a:lnTo>
                      <a:pt x="7530" y="4279"/>
                    </a:lnTo>
                    <a:lnTo>
                      <a:pt x="5884" y="4650"/>
                    </a:lnTo>
                    <a:lnTo>
                      <a:pt x="5061" y="4773"/>
                    </a:lnTo>
                    <a:lnTo>
                      <a:pt x="4197" y="4938"/>
                    </a:lnTo>
                    <a:lnTo>
                      <a:pt x="3333" y="5102"/>
                    </a:lnTo>
                    <a:lnTo>
                      <a:pt x="2510" y="5267"/>
                    </a:lnTo>
                    <a:lnTo>
                      <a:pt x="2099" y="5390"/>
                    </a:lnTo>
                    <a:lnTo>
                      <a:pt x="1728" y="5555"/>
                    </a:lnTo>
                    <a:lnTo>
                      <a:pt x="1358" y="5678"/>
                    </a:lnTo>
                    <a:lnTo>
                      <a:pt x="1029" y="5884"/>
                    </a:lnTo>
                    <a:lnTo>
                      <a:pt x="700" y="6090"/>
                    </a:lnTo>
                    <a:lnTo>
                      <a:pt x="453" y="6337"/>
                    </a:lnTo>
                    <a:lnTo>
                      <a:pt x="206" y="6625"/>
                    </a:lnTo>
                    <a:lnTo>
                      <a:pt x="0" y="6954"/>
                    </a:lnTo>
                    <a:lnTo>
                      <a:pt x="864" y="7283"/>
                    </a:lnTo>
                    <a:lnTo>
                      <a:pt x="1728" y="7571"/>
                    </a:lnTo>
                    <a:lnTo>
                      <a:pt x="2634" y="7818"/>
                    </a:lnTo>
                    <a:lnTo>
                      <a:pt x="3498" y="8065"/>
                    </a:lnTo>
                    <a:lnTo>
                      <a:pt x="4403" y="8270"/>
                    </a:lnTo>
                    <a:lnTo>
                      <a:pt x="5349" y="8394"/>
                    </a:lnTo>
                    <a:lnTo>
                      <a:pt x="6254" y="8517"/>
                    </a:lnTo>
                    <a:lnTo>
                      <a:pt x="7201" y="8600"/>
                    </a:lnTo>
                    <a:lnTo>
                      <a:pt x="8106" y="8641"/>
                    </a:lnTo>
                    <a:lnTo>
                      <a:pt x="9052" y="8641"/>
                    </a:lnTo>
                    <a:lnTo>
                      <a:pt x="9999" y="8600"/>
                    </a:lnTo>
                    <a:lnTo>
                      <a:pt x="10986" y="8517"/>
                    </a:lnTo>
                    <a:lnTo>
                      <a:pt x="11932" y="8394"/>
                    </a:lnTo>
                    <a:lnTo>
                      <a:pt x="12879" y="8229"/>
                    </a:lnTo>
                    <a:lnTo>
                      <a:pt x="13825" y="8024"/>
                    </a:lnTo>
                    <a:lnTo>
                      <a:pt x="14771" y="7736"/>
                    </a:lnTo>
                    <a:lnTo>
                      <a:pt x="15635" y="7489"/>
                    </a:lnTo>
                    <a:lnTo>
                      <a:pt x="16499" y="7160"/>
                    </a:lnTo>
                    <a:lnTo>
                      <a:pt x="17363" y="6830"/>
                    </a:lnTo>
                    <a:lnTo>
                      <a:pt x="18145" y="6460"/>
                    </a:lnTo>
                    <a:lnTo>
                      <a:pt x="18968" y="6090"/>
                    </a:lnTo>
                    <a:lnTo>
                      <a:pt x="19750" y="5637"/>
                    </a:lnTo>
                    <a:lnTo>
                      <a:pt x="20490" y="5185"/>
                    </a:lnTo>
                    <a:lnTo>
                      <a:pt x="21231" y="4732"/>
                    </a:lnTo>
                    <a:lnTo>
                      <a:pt x="21931" y="4197"/>
                    </a:lnTo>
                    <a:lnTo>
                      <a:pt x="22589" y="3703"/>
                    </a:lnTo>
                    <a:lnTo>
                      <a:pt x="23288" y="3127"/>
                    </a:lnTo>
                    <a:lnTo>
                      <a:pt x="23905" y="2551"/>
                    </a:lnTo>
                    <a:lnTo>
                      <a:pt x="24523" y="1934"/>
                    </a:lnTo>
                    <a:lnTo>
                      <a:pt x="25099" y="1317"/>
                    </a:lnTo>
                    <a:lnTo>
                      <a:pt x="25675" y="700"/>
                    </a:lnTo>
                    <a:lnTo>
                      <a:pt x="26210"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1859225" y="1301175"/>
                <a:ext cx="1032750" cy="517425"/>
              </a:xfrm>
              <a:custGeom>
                <a:avLst/>
                <a:gdLst/>
                <a:ahLst/>
                <a:cxnLst/>
                <a:rect l="l" t="t" r="r" b="b"/>
                <a:pathLst>
                  <a:path w="41310" h="20697" extrusionOk="0">
                    <a:moveTo>
                      <a:pt x="40569" y="1"/>
                    </a:moveTo>
                    <a:lnTo>
                      <a:pt x="23082" y="7612"/>
                    </a:lnTo>
                    <a:lnTo>
                      <a:pt x="14318" y="11480"/>
                    </a:lnTo>
                    <a:lnTo>
                      <a:pt x="9916" y="13455"/>
                    </a:lnTo>
                    <a:lnTo>
                      <a:pt x="5555" y="15471"/>
                    </a:lnTo>
                    <a:lnTo>
                      <a:pt x="4485" y="15924"/>
                    </a:lnTo>
                    <a:lnTo>
                      <a:pt x="3004" y="16500"/>
                    </a:lnTo>
                    <a:lnTo>
                      <a:pt x="1440" y="17158"/>
                    </a:lnTo>
                    <a:lnTo>
                      <a:pt x="700" y="17528"/>
                    </a:lnTo>
                    <a:lnTo>
                      <a:pt x="0" y="17899"/>
                    </a:lnTo>
                    <a:lnTo>
                      <a:pt x="494" y="18639"/>
                    </a:lnTo>
                    <a:lnTo>
                      <a:pt x="1029" y="19339"/>
                    </a:lnTo>
                    <a:lnTo>
                      <a:pt x="1564" y="19997"/>
                    </a:lnTo>
                    <a:lnTo>
                      <a:pt x="2140" y="20696"/>
                    </a:lnTo>
                    <a:lnTo>
                      <a:pt x="2880" y="20696"/>
                    </a:lnTo>
                    <a:lnTo>
                      <a:pt x="3621" y="20614"/>
                    </a:lnTo>
                    <a:lnTo>
                      <a:pt x="4361" y="20532"/>
                    </a:lnTo>
                    <a:lnTo>
                      <a:pt x="5143" y="20367"/>
                    </a:lnTo>
                    <a:lnTo>
                      <a:pt x="5884" y="20162"/>
                    </a:lnTo>
                    <a:lnTo>
                      <a:pt x="6666" y="19915"/>
                    </a:lnTo>
                    <a:lnTo>
                      <a:pt x="8147" y="19380"/>
                    </a:lnTo>
                    <a:lnTo>
                      <a:pt x="9669" y="18763"/>
                    </a:lnTo>
                    <a:lnTo>
                      <a:pt x="11109" y="18145"/>
                    </a:lnTo>
                    <a:lnTo>
                      <a:pt x="12508" y="17528"/>
                    </a:lnTo>
                    <a:lnTo>
                      <a:pt x="13784" y="17035"/>
                    </a:lnTo>
                    <a:lnTo>
                      <a:pt x="41268" y="6913"/>
                    </a:lnTo>
                    <a:lnTo>
                      <a:pt x="41309" y="6049"/>
                    </a:lnTo>
                    <a:lnTo>
                      <a:pt x="41309" y="5226"/>
                    </a:lnTo>
                    <a:lnTo>
                      <a:pt x="41268" y="4362"/>
                    </a:lnTo>
                    <a:lnTo>
                      <a:pt x="41186" y="3498"/>
                    </a:lnTo>
                    <a:lnTo>
                      <a:pt x="41062" y="2593"/>
                    </a:lnTo>
                    <a:lnTo>
                      <a:pt x="40939" y="1729"/>
                    </a:lnTo>
                    <a:lnTo>
                      <a:pt x="40774" y="865"/>
                    </a:lnTo>
                    <a:lnTo>
                      <a:pt x="40569"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1770750" y="965850"/>
                <a:ext cx="1006025" cy="547250"/>
              </a:xfrm>
              <a:custGeom>
                <a:avLst/>
                <a:gdLst/>
                <a:ahLst/>
                <a:cxnLst/>
                <a:rect l="l" t="t" r="r" b="b"/>
                <a:pathLst>
                  <a:path w="40241" h="21890" extrusionOk="0">
                    <a:moveTo>
                      <a:pt x="34027" y="1"/>
                    </a:moveTo>
                    <a:lnTo>
                      <a:pt x="30365" y="1852"/>
                    </a:lnTo>
                    <a:lnTo>
                      <a:pt x="26621" y="3662"/>
                    </a:lnTo>
                    <a:lnTo>
                      <a:pt x="25551" y="4280"/>
                    </a:lnTo>
                    <a:lnTo>
                      <a:pt x="24482" y="4856"/>
                    </a:lnTo>
                    <a:lnTo>
                      <a:pt x="23330" y="5391"/>
                    </a:lnTo>
                    <a:lnTo>
                      <a:pt x="22219" y="5925"/>
                    </a:lnTo>
                    <a:lnTo>
                      <a:pt x="19915" y="6872"/>
                    </a:lnTo>
                    <a:lnTo>
                      <a:pt x="17611" y="7777"/>
                    </a:lnTo>
                    <a:lnTo>
                      <a:pt x="16294" y="8353"/>
                    </a:lnTo>
                    <a:lnTo>
                      <a:pt x="14854" y="8970"/>
                    </a:lnTo>
                    <a:lnTo>
                      <a:pt x="11727" y="10410"/>
                    </a:lnTo>
                    <a:lnTo>
                      <a:pt x="10040" y="11110"/>
                    </a:lnTo>
                    <a:lnTo>
                      <a:pt x="8353" y="11768"/>
                    </a:lnTo>
                    <a:lnTo>
                      <a:pt x="6666" y="12385"/>
                    </a:lnTo>
                    <a:lnTo>
                      <a:pt x="5843" y="12632"/>
                    </a:lnTo>
                    <a:lnTo>
                      <a:pt x="4979" y="12838"/>
                    </a:lnTo>
                    <a:lnTo>
                      <a:pt x="700" y="14401"/>
                    </a:lnTo>
                    <a:lnTo>
                      <a:pt x="494" y="14483"/>
                    </a:lnTo>
                    <a:lnTo>
                      <a:pt x="330" y="15389"/>
                    </a:lnTo>
                    <a:lnTo>
                      <a:pt x="165" y="16294"/>
                    </a:lnTo>
                    <a:lnTo>
                      <a:pt x="83" y="17199"/>
                    </a:lnTo>
                    <a:lnTo>
                      <a:pt x="1" y="18145"/>
                    </a:lnTo>
                    <a:lnTo>
                      <a:pt x="1" y="19051"/>
                    </a:lnTo>
                    <a:lnTo>
                      <a:pt x="1" y="19997"/>
                    </a:lnTo>
                    <a:lnTo>
                      <a:pt x="83" y="20943"/>
                    </a:lnTo>
                    <a:lnTo>
                      <a:pt x="165" y="21890"/>
                    </a:lnTo>
                    <a:lnTo>
                      <a:pt x="4897" y="19627"/>
                    </a:lnTo>
                    <a:lnTo>
                      <a:pt x="9670" y="17487"/>
                    </a:lnTo>
                    <a:lnTo>
                      <a:pt x="14484" y="15389"/>
                    </a:lnTo>
                    <a:lnTo>
                      <a:pt x="19297" y="13373"/>
                    </a:lnTo>
                    <a:lnTo>
                      <a:pt x="24153" y="11439"/>
                    </a:lnTo>
                    <a:lnTo>
                      <a:pt x="29049" y="9546"/>
                    </a:lnTo>
                    <a:lnTo>
                      <a:pt x="33986" y="7736"/>
                    </a:lnTo>
                    <a:lnTo>
                      <a:pt x="38924" y="5967"/>
                    </a:lnTo>
                    <a:lnTo>
                      <a:pt x="40240" y="5555"/>
                    </a:lnTo>
                    <a:lnTo>
                      <a:pt x="39582" y="4732"/>
                    </a:lnTo>
                    <a:lnTo>
                      <a:pt x="38882" y="3950"/>
                    </a:lnTo>
                    <a:lnTo>
                      <a:pt x="38142" y="3169"/>
                    </a:lnTo>
                    <a:lnTo>
                      <a:pt x="37360" y="2469"/>
                    </a:lnTo>
                    <a:lnTo>
                      <a:pt x="36578" y="1770"/>
                    </a:lnTo>
                    <a:lnTo>
                      <a:pt x="35755" y="1153"/>
                    </a:lnTo>
                    <a:lnTo>
                      <a:pt x="34891" y="535"/>
                    </a:lnTo>
                    <a:lnTo>
                      <a:pt x="34027"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1846875" y="884600"/>
                <a:ext cx="622325" cy="277750"/>
              </a:xfrm>
              <a:custGeom>
                <a:avLst/>
                <a:gdLst/>
                <a:ahLst/>
                <a:cxnLst/>
                <a:rect l="l" t="t" r="r" b="b"/>
                <a:pathLst>
                  <a:path w="24893" h="11110" extrusionOk="0">
                    <a:moveTo>
                      <a:pt x="18392" y="0"/>
                    </a:moveTo>
                    <a:lnTo>
                      <a:pt x="17651" y="82"/>
                    </a:lnTo>
                    <a:lnTo>
                      <a:pt x="16870" y="124"/>
                    </a:lnTo>
                    <a:lnTo>
                      <a:pt x="16129" y="247"/>
                    </a:lnTo>
                    <a:lnTo>
                      <a:pt x="15388" y="370"/>
                    </a:lnTo>
                    <a:lnTo>
                      <a:pt x="14648" y="494"/>
                    </a:lnTo>
                    <a:lnTo>
                      <a:pt x="13907" y="658"/>
                    </a:lnTo>
                    <a:lnTo>
                      <a:pt x="13167" y="864"/>
                    </a:lnTo>
                    <a:lnTo>
                      <a:pt x="12097" y="1234"/>
                    </a:lnTo>
                    <a:lnTo>
                      <a:pt x="11027" y="1605"/>
                    </a:lnTo>
                    <a:lnTo>
                      <a:pt x="10040" y="2016"/>
                    </a:lnTo>
                    <a:lnTo>
                      <a:pt x="9052" y="2510"/>
                    </a:lnTo>
                    <a:lnTo>
                      <a:pt x="8106" y="3004"/>
                    </a:lnTo>
                    <a:lnTo>
                      <a:pt x="7201" y="3580"/>
                    </a:lnTo>
                    <a:lnTo>
                      <a:pt x="6337" y="4197"/>
                    </a:lnTo>
                    <a:lnTo>
                      <a:pt x="5473" y="4814"/>
                    </a:lnTo>
                    <a:lnTo>
                      <a:pt x="4650" y="5472"/>
                    </a:lnTo>
                    <a:lnTo>
                      <a:pt x="3868" y="6213"/>
                    </a:lnTo>
                    <a:lnTo>
                      <a:pt x="3127" y="6954"/>
                    </a:lnTo>
                    <a:lnTo>
                      <a:pt x="2428" y="7735"/>
                    </a:lnTo>
                    <a:lnTo>
                      <a:pt x="1770" y="8517"/>
                    </a:lnTo>
                    <a:lnTo>
                      <a:pt x="1152" y="9340"/>
                    </a:lnTo>
                    <a:lnTo>
                      <a:pt x="576" y="10204"/>
                    </a:lnTo>
                    <a:lnTo>
                      <a:pt x="0" y="11109"/>
                    </a:lnTo>
                    <a:lnTo>
                      <a:pt x="0" y="11109"/>
                    </a:lnTo>
                    <a:lnTo>
                      <a:pt x="1893" y="10410"/>
                    </a:lnTo>
                    <a:lnTo>
                      <a:pt x="3580" y="9793"/>
                    </a:lnTo>
                    <a:lnTo>
                      <a:pt x="5761" y="9052"/>
                    </a:lnTo>
                    <a:lnTo>
                      <a:pt x="9052" y="7818"/>
                    </a:lnTo>
                    <a:lnTo>
                      <a:pt x="10369" y="6995"/>
                    </a:lnTo>
                    <a:lnTo>
                      <a:pt x="11727" y="6213"/>
                    </a:lnTo>
                    <a:lnTo>
                      <a:pt x="13043" y="5514"/>
                    </a:lnTo>
                    <a:lnTo>
                      <a:pt x="13743" y="5184"/>
                    </a:lnTo>
                    <a:lnTo>
                      <a:pt x="14442" y="4896"/>
                    </a:lnTo>
                    <a:lnTo>
                      <a:pt x="15718" y="4361"/>
                    </a:lnTo>
                    <a:lnTo>
                      <a:pt x="17034" y="3909"/>
                    </a:lnTo>
                    <a:lnTo>
                      <a:pt x="19626" y="3004"/>
                    </a:lnTo>
                    <a:lnTo>
                      <a:pt x="20984" y="2469"/>
                    </a:lnTo>
                    <a:lnTo>
                      <a:pt x="22301" y="1893"/>
                    </a:lnTo>
                    <a:lnTo>
                      <a:pt x="23617" y="1317"/>
                    </a:lnTo>
                    <a:lnTo>
                      <a:pt x="24893" y="700"/>
                    </a:lnTo>
                    <a:lnTo>
                      <a:pt x="23494" y="370"/>
                    </a:lnTo>
                    <a:lnTo>
                      <a:pt x="22054" y="165"/>
                    </a:lnTo>
                    <a:lnTo>
                      <a:pt x="20614" y="41"/>
                    </a:lnTo>
                    <a:lnTo>
                      <a:pt x="19133"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1984700" y="1525425"/>
                <a:ext cx="901100" cy="380600"/>
              </a:xfrm>
              <a:custGeom>
                <a:avLst/>
                <a:gdLst/>
                <a:ahLst/>
                <a:cxnLst/>
                <a:rect l="l" t="t" r="r" b="b"/>
                <a:pathLst>
                  <a:path w="36044" h="15224" extrusionOk="0">
                    <a:moveTo>
                      <a:pt x="36043" y="0"/>
                    </a:moveTo>
                    <a:lnTo>
                      <a:pt x="34274" y="494"/>
                    </a:lnTo>
                    <a:lnTo>
                      <a:pt x="32505" y="1029"/>
                    </a:lnTo>
                    <a:lnTo>
                      <a:pt x="30736" y="1687"/>
                    </a:lnTo>
                    <a:lnTo>
                      <a:pt x="29008" y="2345"/>
                    </a:lnTo>
                    <a:lnTo>
                      <a:pt x="27321" y="3045"/>
                    </a:lnTo>
                    <a:lnTo>
                      <a:pt x="25593" y="3827"/>
                    </a:lnTo>
                    <a:lnTo>
                      <a:pt x="22219" y="5390"/>
                    </a:lnTo>
                    <a:lnTo>
                      <a:pt x="18845" y="7036"/>
                    </a:lnTo>
                    <a:lnTo>
                      <a:pt x="15512" y="8641"/>
                    </a:lnTo>
                    <a:lnTo>
                      <a:pt x="13784" y="9422"/>
                    </a:lnTo>
                    <a:lnTo>
                      <a:pt x="12097" y="10204"/>
                    </a:lnTo>
                    <a:lnTo>
                      <a:pt x="10369" y="10904"/>
                    </a:lnTo>
                    <a:lnTo>
                      <a:pt x="8641" y="11562"/>
                    </a:lnTo>
                    <a:lnTo>
                      <a:pt x="7859" y="11809"/>
                    </a:lnTo>
                    <a:lnTo>
                      <a:pt x="6790" y="12014"/>
                    </a:lnTo>
                    <a:lnTo>
                      <a:pt x="4321" y="12508"/>
                    </a:lnTo>
                    <a:lnTo>
                      <a:pt x="3087" y="12796"/>
                    </a:lnTo>
                    <a:lnTo>
                      <a:pt x="1976" y="13084"/>
                    </a:lnTo>
                    <a:lnTo>
                      <a:pt x="1482" y="13249"/>
                    </a:lnTo>
                    <a:lnTo>
                      <a:pt x="1070" y="13413"/>
                    </a:lnTo>
                    <a:lnTo>
                      <a:pt x="741" y="13619"/>
                    </a:lnTo>
                    <a:lnTo>
                      <a:pt x="453" y="13825"/>
                    </a:lnTo>
                    <a:lnTo>
                      <a:pt x="206" y="14154"/>
                    </a:lnTo>
                    <a:lnTo>
                      <a:pt x="1" y="14401"/>
                    </a:lnTo>
                    <a:lnTo>
                      <a:pt x="1112" y="15224"/>
                    </a:lnTo>
                    <a:lnTo>
                      <a:pt x="1564" y="15183"/>
                    </a:lnTo>
                    <a:lnTo>
                      <a:pt x="2058" y="15141"/>
                    </a:lnTo>
                    <a:lnTo>
                      <a:pt x="3045" y="15018"/>
                    </a:lnTo>
                    <a:lnTo>
                      <a:pt x="3951" y="14812"/>
                    </a:lnTo>
                    <a:lnTo>
                      <a:pt x="4609" y="14648"/>
                    </a:lnTo>
                    <a:lnTo>
                      <a:pt x="6831" y="14072"/>
                    </a:lnTo>
                    <a:lnTo>
                      <a:pt x="9053" y="13455"/>
                    </a:lnTo>
                    <a:lnTo>
                      <a:pt x="11233" y="12796"/>
                    </a:lnTo>
                    <a:lnTo>
                      <a:pt x="13414" y="12097"/>
                    </a:lnTo>
                    <a:lnTo>
                      <a:pt x="15595" y="11315"/>
                    </a:lnTo>
                    <a:lnTo>
                      <a:pt x="17775" y="10533"/>
                    </a:lnTo>
                    <a:lnTo>
                      <a:pt x="19915" y="9669"/>
                    </a:lnTo>
                    <a:lnTo>
                      <a:pt x="22013" y="8805"/>
                    </a:lnTo>
                    <a:lnTo>
                      <a:pt x="24400" y="7777"/>
                    </a:lnTo>
                    <a:lnTo>
                      <a:pt x="26704" y="6666"/>
                    </a:lnTo>
                    <a:lnTo>
                      <a:pt x="29049" y="5514"/>
                    </a:lnTo>
                    <a:lnTo>
                      <a:pt x="31312" y="4320"/>
                    </a:lnTo>
                    <a:lnTo>
                      <a:pt x="31806" y="4074"/>
                    </a:lnTo>
                    <a:lnTo>
                      <a:pt x="32299" y="3744"/>
                    </a:lnTo>
                    <a:lnTo>
                      <a:pt x="33410" y="2963"/>
                    </a:lnTo>
                    <a:lnTo>
                      <a:pt x="34603" y="2140"/>
                    </a:lnTo>
                    <a:lnTo>
                      <a:pt x="35838" y="1276"/>
                    </a:lnTo>
                    <a:lnTo>
                      <a:pt x="36043"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1774875" y="1104725"/>
                <a:ext cx="1081100" cy="561650"/>
              </a:xfrm>
              <a:custGeom>
                <a:avLst/>
                <a:gdLst/>
                <a:ahLst/>
                <a:cxnLst/>
                <a:rect l="l" t="t" r="r" b="b"/>
                <a:pathLst>
                  <a:path w="43244" h="22466" extrusionOk="0">
                    <a:moveTo>
                      <a:pt x="40075" y="0"/>
                    </a:moveTo>
                    <a:lnTo>
                      <a:pt x="38759" y="412"/>
                    </a:lnTo>
                    <a:lnTo>
                      <a:pt x="33821" y="2181"/>
                    </a:lnTo>
                    <a:lnTo>
                      <a:pt x="28884" y="3991"/>
                    </a:lnTo>
                    <a:lnTo>
                      <a:pt x="23988" y="5884"/>
                    </a:lnTo>
                    <a:lnTo>
                      <a:pt x="19132" y="7818"/>
                    </a:lnTo>
                    <a:lnTo>
                      <a:pt x="14319" y="9834"/>
                    </a:lnTo>
                    <a:lnTo>
                      <a:pt x="9505" y="11932"/>
                    </a:lnTo>
                    <a:lnTo>
                      <a:pt x="4732" y="14072"/>
                    </a:lnTo>
                    <a:lnTo>
                      <a:pt x="0" y="16335"/>
                    </a:lnTo>
                    <a:lnTo>
                      <a:pt x="165" y="17404"/>
                    </a:lnTo>
                    <a:lnTo>
                      <a:pt x="412" y="18639"/>
                    </a:lnTo>
                    <a:lnTo>
                      <a:pt x="700" y="19832"/>
                    </a:lnTo>
                    <a:lnTo>
                      <a:pt x="1152" y="21190"/>
                    </a:lnTo>
                    <a:lnTo>
                      <a:pt x="1646" y="22465"/>
                    </a:lnTo>
                    <a:lnTo>
                      <a:pt x="4279" y="21148"/>
                    </a:lnTo>
                    <a:lnTo>
                      <a:pt x="6871" y="19791"/>
                    </a:lnTo>
                    <a:lnTo>
                      <a:pt x="9505" y="18515"/>
                    </a:lnTo>
                    <a:lnTo>
                      <a:pt x="10821" y="17898"/>
                    </a:lnTo>
                    <a:lnTo>
                      <a:pt x="12179" y="17322"/>
                    </a:lnTo>
                    <a:lnTo>
                      <a:pt x="14113" y="16540"/>
                    </a:lnTo>
                    <a:lnTo>
                      <a:pt x="16047" y="15841"/>
                    </a:lnTo>
                    <a:lnTo>
                      <a:pt x="18022" y="15141"/>
                    </a:lnTo>
                    <a:lnTo>
                      <a:pt x="19997" y="14483"/>
                    </a:lnTo>
                    <a:lnTo>
                      <a:pt x="23988" y="13208"/>
                    </a:lnTo>
                    <a:lnTo>
                      <a:pt x="27979" y="11973"/>
                    </a:lnTo>
                    <a:lnTo>
                      <a:pt x="29954" y="11315"/>
                    </a:lnTo>
                    <a:lnTo>
                      <a:pt x="31928" y="10657"/>
                    </a:lnTo>
                    <a:lnTo>
                      <a:pt x="33862" y="9957"/>
                    </a:lnTo>
                    <a:lnTo>
                      <a:pt x="35796" y="9216"/>
                    </a:lnTo>
                    <a:lnTo>
                      <a:pt x="37689" y="8435"/>
                    </a:lnTo>
                    <a:lnTo>
                      <a:pt x="39581" y="7612"/>
                    </a:lnTo>
                    <a:lnTo>
                      <a:pt x="41433" y="6707"/>
                    </a:lnTo>
                    <a:lnTo>
                      <a:pt x="43243" y="5719"/>
                    </a:lnTo>
                    <a:lnTo>
                      <a:pt x="42914" y="4937"/>
                    </a:lnTo>
                    <a:lnTo>
                      <a:pt x="42585" y="4115"/>
                    </a:lnTo>
                    <a:lnTo>
                      <a:pt x="42215" y="3374"/>
                    </a:lnTo>
                    <a:lnTo>
                      <a:pt x="41803" y="2633"/>
                    </a:lnTo>
                    <a:lnTo>
                      <a:pt x="41392" y="1934"/>
                    </a:lnTo>
                    <a:lnTo>
                      <a:pt x="40980" y="1276"/>
                    </a:lnTo>
                    <a:lnTo>
                      <a:pt x="40528" y="617"/>
                    </a:lnTo>
                    <a:lnTo>
                      <a:pt x="40075"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1790300" y="916475"/>
                <a:ext cx="790000" cy="381650"/>
              </a:xfrm>
              <a:custGeom>
                <a:avLst/>
                <a:gdLst/>
                <a:ahLst/>
                <a:cxnLst/>
                <a:rect l="l" t="t" r="r" b="b"/>
                <a:pathLst>
                  <a:path w="31600" h="15266" extrusionOk="0">
                    <a:moveTo>
                      <a:pt x="29131" y="1"/>
                    </a:moveTo>
                    <a:lnTo>
                      <a:pt x="28473" y="165"/>
                    </a:lnTo>
                    <a:lnTo>
                      <a:pt x="27855" y="371"/>
                    </a:lnTo>
                    <a:lnTo>
                      <a:pt x="26621" y="824"/>
                    </a:lnTo>
                    <a:lnTo>
                      <a:pt x="11315" y="6543"/>
                    </a:lnTo>
                    <a:lnTo>
                      <a:pt x="8024" y="7777"/>
                    </a:lnTo>
                    <a:lnTo>
                      <a:pt x="5843" y="8518"/>
                    </a:lnTo>
                    <a:lnTo>
                      <a:pt x="4156" y="9135"/>
                    </a:lnTo>
                    <a:lnTo>
                      <a:pt x="2263" y="9834"/>
                    </a:lnTo>
                    <a:lnTo>
                      <a:pt x="1646" y="10986"/>
                    </a:lnTo>
                    <a:lnTo>
                      <a:pt x="1070" y="12179"/>
                    </a:lnTo>
                    <a:lnTo>
                      <a:pt x="782" y="12920"/>
                    </a:lnTo>
                    <a:lnTo>
                      <a:pt x="494" y="13702"/>
                    </a:lnTo>
                    <a:lnTo>
                      <a:pt x="247" y="14484"/>
                    </a:lnTo>
                    <a:lnTo>
                      <a:pt x="0" y="15265"/>
                    </a:lnTo>
                    <a:lnTo>
                      <a:pt x="1029" y="15265"/>
                    </a:lnTo>
                    <a:lnTo>
                      <a:pt x="2058" y="15183"/>
                    </a:lnTo>
                    <a:lnTo>
                      <a:pt x="3127" y="15060"/>
                    </a:lnTo>
                    <a:lnTo>
                      <a:pt x="4197" y="14813"/>
                    </a:lnTo>
                    <a:lnTo>
                      <a:pt x="5061" y="14607"/>
                    </a:lnTo>
                    <a:lnTo>
                      <a:pt x="5884" y="14360"/>
                    </a:lnTo>
                    <a:lnTo>
                      <a:pt x="7571" y="13743"/>
                    </a:lnTo>
                    <a:lnTo>
                      <a:pt x="9258" y="13085"/>
                    </a:lnTo>
                    <a:lnTo>
                      <a:pt x="10945" y="12385"/>
                    </a:lnTo>
                    <a:lnTo>
                      <a:pt x="14072" y="10945"/>
                    </a:lnTo>
                    <a:lnTo>
                      <a:pt x="15512" y="10328"/>
                    </a:lnTo>
                    <a:lnTo>
                      <a:pt x="16829" y="9752"/>
                    </a:lnTo>
                    <a:lnTo>
                      <a:pt x="19133" y="8847"/>
                    </a:lnTo>
                    <a:lnTo>
                      <a:pt x="21437" y="7900"/>
                    </a:lnTo>
                    <a:lnTo>
                      <a:pt x="22548" y="7366"/>
                    </a:lnTo>
                    <a:lnTo>
                      <a:pt x="23700" y="6831"/>
                    </a:lnTo>
                    <a:lnTo>
                      <a:pt x="24769" y="6255"/>
                    </a:lnTo>
                    <a:lnTo>
                      <a:pt x="25839" y="5637"/>
                    </a:lnTo>
                    <a:lnTo>
                      <a:pt x="26662" y="5144"/>
                    </a:lnTo>
                    <a:lnTo>
                      <a:pt x="27403" y="4650"/>
                    </a:lnTo>
                    <a:lnTo>
                      <a:pt x="28184" y="4115"/>
                    </a:lnTo>
                    <a:lnTo>
                      <a:pt x="28925" y="3539"/>
                    </a:lnTo>
                    <a:lnTo>
                      <a:pt x="29625" y="2963"/>
                    </a:lnTo>
                    <a:lnTo>
                      <a:pt x="30324" y="2346"/>
                    </a:lnTo>
                    <a:lnTo>
                      <a:pt x="30982" y="1729"/>
                    </a:lnTo>
                    <a:lnTo>
                      <a:pt x="31600" y="1070"/>
                    </a:lnTo>
                    <a:lnTo>
                      <a:pt x="30365" y="494"/>
                    </a:lnTo>
                    <a:lnTo>
                      <a:pt x="29131" y="1"/>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7" name="Google Shape;837;p43"/>
          <p:cNvSpPr txBox="1">
            <a:spLocks noGrp="1"/>
          </p:cNvSpPr>
          <p:nvPr>
            <p:ph type="subTitle" idx="1"/>
          </p:nvPr>
        </p:nvSpPr>
        <p:spPr>
          <a:xfrm>
            <a:off x="1666807" y="1967850"/>
            <a:ext cx="5829400" cy="120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t>
            </a:r>
            <a:r>
              <a:rPr lang="en-US" dirty="0"/>
              <a:t>Terraforming of a planet, moon, or other body is the hypothetical process of deliberately </a:t>
            </a:r>
          </a:p>
          <a:p>
            <a:pPr marL="0" lvl="0" indent="0" algn="ctr" rtl="0">
              <a:spcBef>
                <a:spcPts val="0"/>
              </a:spcBef>
              <a:spcAft>
                <a:spcPts val="0"/>
              </a:spcAft>
              <a:buNone/>
            </a:pPr>
            <a:r>
              <a:rPr lang="en-US" dirty="0"/>
              <a:t>modifying its atmosphere, temperature, surface topography or ecology to be similar to </a:t>
            </a:r>
          </a:p>
          <a:p>
            <a:pPr marL="0" lvl="0" indent="0" algn="ctr" rtl="0">
              <a:spcBef>
                <a:spcPts val="0"/>
              </a:spcBef>
              <a:spcAft>
                <a:spcPts val="0"/>
              </a:spcAft>
              <a:buNone/>
            </a:pPr>
            <a:r>
              <a:rPr lang="en-US" dirty="0"/>
              <a:t>those of Earth to make it habitable by humans.</a:t>
            </a:r>
            <a:r>
              <a:rPr lang="en" dirty="0"/>
              <a:t>”</a:t>
            </a:r>
            <a:endParaRPr dirty="0"/>
          </a:p>
        </p:txBody>
      </p:sp>
      <p:grpSp>
        <p:nvGrpSpPr>
          <p:cNvPr id="838" name="Google Shape;838;p43"/>
          <p:cNvGrpSpPr/>
          <p:nvPr/>
        </p:nvGrpSpPr>
        <p:grpSpPr>
          <a:xfrm>
            <a:off x="772200" y="1653963"/>
            <a:ext cx="696250" cy="297375"/>
            <a:chOff x="1322000" y="2402300"/>
            <a:chExt cx="696250" cy="297375"/>
          </a:xfrm>
        </p:grpSpPr>
        <p:sp>
          <p:nvSpPr>
            <p:cNvPr id="839" name="Google Shape;839;p43"/>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3"/>
          <p:cNvGrpSpPr/>
          <p:nvPr/>
        </p:nvGrpSpPr>
        <p:grpSpPr>
          <a:xfrm>
            <a:off x="8083238" y="3301150"/>
            <a:ext cx="696225" cy="298400"/>
            <a:chOff x="1224575" y="1949675"/>
            <a:chExt cx="696225" cy="298400"/>
          </a:xfrm>
        </p:grpSpPr>
        <p:sp>
          <p:nvSpPr>
            <p:cNvPr id="842" name="Google Shape;842;p43"/>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2372;p70">
            <a:extLst>
              <a:ext uri="{FF2B5EF4-FFF2-40B4-BE49-F238E27FC236}">
                <a16:creationId xmlns:a16="http://schemas.microsoft.com/office/drawing/2014/main" id="{F8CD0421-E86E-4C7E-8944-029D0879918C}"/>
              </a:ext>
            </a:extLst>
          </p:cNvPr>
          <p:cNvGrpSpPr/>
          <p:nvPr/>
        </p:nvGrpSpPr>
        <p:grpSpPr>
          <a:xfrm rot="-4460847" flipH="1">
            <a:off x="150964" y="3517956"/>
            <a:ext cx="1369372" cy="1224526"/>
            <a:chOff x="1663500" y="2293450"/>
            <a:chExt cx="1142350" cy="941525"/>
          </a:xfrm>
        </p:grpSpPr>
        <p:sp>
          <p:nvSpPr>
            <p:cNvPr id="64" name="Google Shape;2373;p70">
              <a:extLst>
                <a:ext uri="{FF2B5EF4-FFF2-40B4-BE49-F238E27FC236}">
                  <a16:creationId xmlns:a16="http://schemas.microsoft.com/office/drawing/2014/main" id="{9DB807B5-AB0E-4642-A801-B3BE410398F8}"/>
                </a:ext>
              </a:extLst>
            </p:cNvPr>
            <p:cNvSpPr/>
            <p:nvPr/>
          </p:nvSpPr>
          <p:spPr>
            <a:xfrm>
              <a:off x="2247475" y="2481450"/>
              <a:ext cx="376050" cy="514225"/>
            </a:xfrm>
            <a:custGeom>
              <a:avLst/>
              <a:gdLst/>
              <a:ahLst/>
              <a:cxnLst/>
              <a:rect l="l" t="t" r="r" b="b"/>
              <a:pathLst>
                <a:path w="15042" h="20569" extrusionOk="0">
                  <a:moveTo>
                    <a:pt x="12934" y="1"/>
                  </a:moveTo>
                  <a:lnTo>
                    <a:pt x="12592" y="58"/>
                  </a:lnTo>
                  <a:lnTo>
                    <a:pt x="12250" y="229"/>
                  </a:lnTo>
                  <a:lnTo>
                    <a:pt x="11453" y="742"/>
                  </a:lnTo>
                  <a:lnTo>
                    <a:pt x="10712" y="1254"/>
                  </a:lnTo>
                  <a:lnTo>
                    <a:pt x="9971" y="1824"/>
                  </a:lnTo>
                  <a:lnTo>
                    <a:pt x="9287" y="2394"/>
                  </a:lnTo>
                  <a:lnTo>
                    <a:pt x="7977" y="3533"/>
                  </a:lnTo>
                  <a:lnTo>
                    <a:pt x="6838" y="4787"/>
                  </a:lnTo>
                  <a:lnTo>
                    <a:pt x="5755" y="6040"/>
                  </a:lnTo>
                  <a:lnTo>
                    <a:pt x="4844" y="7294"/>
                  </a:lnTo>
                  <a:lnTo>
                    <a:pt x="3989" y="8604"/>
                  </a:lnTo>
                  <a:lnTo>
                    <a:pt x="3248" y="9914"/>
                  </a:lnTo>
                  <a:lnTo>
                    <a:pt x="2565" y="11168"/>
                  </a:lnTo>
                  <a:lnTo>
                    <a:pt x="1995" y="12364"/>
                  </a:lnTo>
                  <a:lnTo>
                    <a:pt x="1482" y="13561"/>
                  </a:lnTo>
                  <a:lnTo>
                    <a:pt x="1083" y="14700"/>
                  </a:lnTo>
                  <a:lnTo>
                    <a:pt x="741" y="15783"/>
                  </a:lnTo>
                  <a:lnTo>
                    <a:pt x="457" y="16751"/>
                  </a:lnTo>
                  <a:lnTo>
                    <a:pt x="58" y="18346"/>
                  </a:lnTo>
                  <a:lnTo>
                    <a:pt x="1" y="18745"/>
                  </a:lnTo>
                  <a:lnTo>
                    <a:pt x="1" y="19087"/>
                  </a:lnTo>
                  <a:lnTo>
                    <a:pt x="115" y="19429"/>
                  </a:lnTo>
                  <a:lnTo>
                    <a:pt x="286" y="19714"/>
                  </a:lnTo>
                  <a:lnTo>
                    <a:pt x="514" y="19999"/>
                  </a:lnTo>
                  <a:lnTo>
                    <a:pt x="741" y="20227"/>
                  </a:lnTo>
                  <a:lnTo>
                    <a:pt x="1083" y="20398"/>
                  </a:lnTo>
                  <a:lnTo>
                    <a:pt x="1425" y="20511"/>
                  </a:lnTo>
                  <a:lnTo>
                    <a:pt x="1824" y="20568"/>
                  </a:lnTo>
                  <a:lnTo>
                    <a:pt x="2109" y="20511"/>
                  </a:lnTo>
                  <a:lnTo>
                    <a:pt x="2394" y="20455"/>
                  </a:lnTo>
                  <a:lnTo>
                    <a:pt x="2679" y="20341"/>
                  </a:lnTo>
                  <a:lnTo>
                    <a:pt x="2963" y="20170"/>
                  </a:lnTo>
                  <a:lnTo>
                    <a:pt x="3191" y="19942"/>
                  </a:lnTo>
                  <a:lnTo>
                    <a:pt x="3362" y="19714"/>
                  </a:lnTo>
                  <a:lnTo>
                    <a:pt x="3476" y="19429"/>
                  </a:lnTo>
                  <a:lnTo>
                    <a:pt x="3590" y="19144"/>
                  </a:lnTo>
                  <a:lnTo>
                    <a:pt x="3932" y="17720"/>
                  </a:lnTo>
                  <a:lnTo>
                    <a:pt x="4502" y="15954"/>
                  </a:lnTo>
                  <a:lnTo>
                    <a:pt x="4844" y="14928"/>
                  </a:lnTo>
                  <a:lnTo>
                    <a:pt x="5299" y="13903"/>
                  </a:lnTo>
                  <a:lnTo>
                    <a:pt x="5755" y="12820"/>
                  </a:lnTo>
                  <a:lnTo>
                    <a:pt x="6325" y="11738"/>
                  </a:lnTo>
                  <a:lnTo>
                    <a:pt x="7009" y="10598"/>
                  </a:lnTo>
                  <a:lnTo>
                    <a:pt x="7749" y="9459"/>
                  </a:lnTo>
                  <a:lnTo>
                    <a:pt x="8547" y="8376"/>
                  </a:lnTo>
                  <a:lnTo>
                    <a:pt x="9458" y="7237"/>
                  </a:lnTo>
                  <a:lnTo>
                    <a:pt x="10484" y="6211"/>
                  </a:lnTo>
                  <a:lnTo>
                    <a:pt x="11623" y="5186"/>
                  </a:lnTo>
                  <a:lnTo>
                    <a:pt x="12820" y="4217"/>
                  </a:lnTo>
                  <a:lnTo>
                    <a:pt x="14130" y="3362"/>
                  </a:lnTo>
                  <a:lnTo>
                    <a:pt x="14472" y="3134"/>
                  </a:lnTo>
                  <a:lnTo>
                    <a:pt x="14700" y="2850"/>
                  </a:lnTo>
                  <a:lnTo>
                    <a:pt x="14871" y="2565"/>
                  </a:lnTo>
                  <a:lnTo>
                    <a:pt x="14985" y="2223"/>
                  </a:lnTo>
                  <a:lnTo>
                    <a:pt x="15042" y="1881"/>
                  </a:lnTo>
                  <a:lnTo>
                    <a:pt x="14985" y="1539"/>
                  </a:lnTo>
                  <a:lnTo>
                    <a:pt x="14928" y="1197"/>
                  </a:lnTo>
                  <a:lnTo>
                    <a:pt x="14757" y="856"/>
                  </a:lnTo>
                  <a:lnTo>
                    <a:pt x="14529" y="571"/>
                  </a:lnTo>
                  <a:lnTo>
                    <a:pt x="14244" y="343"/>
                  </a:lnTo>
                  <a:lnTo>
                    <a:pt x="13959" y="172"/>
                  </a:lnTo>
                  <a:lnTo>
                    <a:pt x="13618" y="58"/>
                  </a:lnTo>
                  <a:lnTo>
                    <a:pt x="13276"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374;p70">
              <a:extLst>
                <a:ext uri="{FF2B5EF4-FFF2-40B4-BE49-F238E27FC236}">
                  <a16:creationId xmlns:a16="http://schemas.microsoft.com/office/drawing/2014/main" id="{AC026D8E-1BEC-4600-A7EE-736725EF8ADA}"/>
                </a:ext>
              </a:extLst>
            </p:cNvPr>
            <p:cNvSpPr/>
            <p:nvPr/>
          </p:nvSpPr>
          <p:spPr>
            <a:xfrm>
              <a:off x="2247475" y="2481450"/>
              <a:ext cx="376050" cy="514225"/>
            </a:xfrm>
            <a:custGeom>
              <a:avLst/>
              <a:gdLst/>
              <a:ahLst/>
              <a:cxnLst/>
              <a:rect l="l" t="t" r="r" b="b"/>
              <a:pathLst>
                <a:path w="15042" h="20569" fill="none" extrusionOk="0">
                  <a:moveTo>
                    <a:pt x="1824" y="20568"/>
                  </a:moveTo>
                  <a:lnTo>
                    <a:pt x="1824" y="20568"/>
                  </a:lnTo>
                  <a:lnTo>
                    <a:pt x="1425" y="20511"/>
                  </a:lnTo>
                  <a:lnTo>
                    <a:pt x="1425" y="20511"/>
                  </a:lnTo>
                  <a:lnTo>
                    <a:pt x="1083" y="20398"/>
                  </a:lnTo>
                  <a:lnTo>
                    <a:pt x="741" y="20227"/>
                  </a:lnTo>
                  <a:lnTo>
                    <a:pt x="514" y="19999"/>
                  </a:lnTo>
                  <a:lnTo>
                    <a:pt x="286" y="19714"/>
                  </a:lnTo>
                  <a:lnTo>
                    <a:pt x="115" y="19429"/>
                  </a:lnTo>
                  <a:lnTo>
                    <a:pt x="1" y="19087"/>
                  </a:lnTo>
                  <a:lnTo>
                    <a:pt x="1" y="18745"/>
                  </a:lnTo>
                  <a:lnTo>
                    <a:pt x="58" y="18346"/>
                  </a:lnTo>
                  <a:lnTo>
                    <a:pt x="58" y="18346"/>
                  </a:lnTo>
                  <a:lnTo>
                    <a:pt x="457" y="16751"/>
                  </a:lnTo>
                  <a:lnTo>
                    <a:pt x="741" y="15783"/>
                  </a:lnTo>
                  <a:lnTo>
                    <a:pt x="1083" y="14700"/>
                  </a:lnTo>
                  <a:lnTo>
                    <a:pt x="1482" y="13561"/>
                  </a:lnTo>
                  <a:lnTo>
                    <a:pt x="1995" y="12364"/>
                  </a:lnTo>
                  <a:lnTo>
                    <a:pt x="2565" y="11168"/>
                  </a:lnTo>
                  <a:lnTo>
                    <a:pt x="3248" y="9914"/>
                  </a:lnTo>
                  <a:lnTo>
                    <a:pt x="3989" y="8604"/>
                  </a:lnTo>
                  <a:lnTo>
                    <a:pt x="4844" y="7294"/>
                  </a:lnTo>
                  <a:lnTo>
                    <a:pt x="5755" y="6040"/>
                  </a:lnTo>
                  <a:lnTo>
                    <a:pt x="6838" y="4787"/>
                  </a:lnTo>
                  <a:lnTo>
                    <a:pt x="7977" y="3533"/>
                  </a:lnTo>
                  <a:lnTo>
                    <a:pt x="9287" y="2394"/>
                  </a:lnTo>
                  <a:lnTo>
                    <a:pt x="9971" y="1824"/>
                  </a:lnTo>
                  <a:lnTo>
                    <a:pt x="10712" y="1254"/>
                  </a:lnTo>
                  <a:lnTo>
                    <a:pt x="11453" y="742"/>
                  </a:lnTo>
                  <a:lnTo>
                    <a:pt x="12250" y="229"/>
                  </a:lnTo>
                  <a:lnTo>
                    <a:pt x="12250" y="229"/>
                  </a:lnTo>
                  <a:lnTo>
                    <a:pt x="12592" y="58"/>
                  </a:lnTo>
                  <a:lnTo>
                    <a:pt x="12934" y="1"/>
                  </a:lnTo>
                  <a:lnTo>
                    <a:pt x="13276" y="1"/>
                  </a:lnTo>
                  <a:lnTo>
                    <a:pt x="13618" y="58"/>
                  </a:lnTo>
                  <a:lnTo>
                    <a:pt x="13959" y="172"/>
                  </a:lnTo>
                  <a:lnTo>
                    <a:pt x="14244" y="343"/>
                  </a:lnTo>
                  <a:lnTo>
                    <a:pt x="14529" y="571"/>
                  </a:lnTo>
                  <a:lnTo>
                    <a:pt x="14757" y="856"/>
                  </a:lnTo>
                  <a:lnTo>
                    <a:pt x="14757" y="856"/>
                  </a:lnTo>
                  <a:lnTo>
                    <a:pt x="14928" y="1197"/>
                  </a:lnTo>
                  <a:lnTo>
                    <a:pt x="14985" y="1539"/>
                  </a:lnTo>
                  <a:lnTo>
                    <a:pt x="15042" y="1881"/>
                  </a:lnTo>
                  <a:lnTo>
                    <a:pt x="14985" y="2223"/>
                  </a:lnTo>
                  <a:lnTo>
                    <a:pt x="14871" y="2565"/>
                  </a:lnTo>
                  <a:lnTo>
                    <a:pt x="14700" y="2850"/>
                  </a:lnTo>
                  <a:lnTo>
                    <a:pt x="14472" y="3134"/>
                  </a:lnTo>
                  <a:lnTo>
                    <a:pt x="14130" y="3362"/>
                  </a:lnTo>
                  <a:lnTo>
                    <a:pt x="14130" y="3362"/>
                  </a:lnTo>
                  <a:lnTo>
                    <a:pt x="12820" y="4217"/>
                  </a:lnTo>
                  <a:lnTo>
                    <a:pt x="11623" y="5186"/>
                  </a:lnTo>
                  <a:lnTo>
                    <a:pt x="10484" y="6211"/>
                  </a:lnTo>
                  <a:lnTo>
                    <a:pt x="9458" y="7237"/>
                  </a:lnTo>
                  <a:lnTo>
                    <a:pt x="8547" y="8376"/>
                  </a:lnTo>
                  <a:lnTo>
                    <a:pt x="7749" y="9459"/>
                  </a:lnTo>
                  <a:lnTo>
                    <a:pt x="7009" y="10598"/>
                  </a:lnTo>
                  <a:lnTo>
                    <a:pt x="6325" y="11738"/>
                  </a:lnTo>
                  <a:lnTo>
                    <a:pt x="5755" y="12820"/>
                  </a:lnTo>
                  <a:lnTo>
                    <a:pt x="5299" y="13903"/>
                  </a:lnTo>
                  <a:lnTo>
                    <a:pt x="4844" y="14928"/>
                  </a:lnTo>
                  <a:lnTo>
                    <a:pt x="4502" y="15954"/>
                  </a:lnTo>
                  <a:lnTo>
                    <a:pt x="3932" y="17720"/>
                  </a:lnTo>
                  <a:lnTo>
                    <a:pt x="3590" y="19144"/>
                  </a:lnTo>
                  <a:lnTo>
                    <a:pt x="3590" y="19144"/>
                  </a:lnTo>
                  <a:lnTo>
                    <a:pt x="3476" y="19429"/>
                  </a:lnTo>
                  <a:lnTo>
                    <a:pt x="3362" y="19714"/>
                  </a:lnTo>
                  <a:lnTo>
                    <a:pt x="3191" y="19942"/>
                  </a:lnTo>
                  <a:lnTo>
                    <a:pt x="2963" y="20170"/>
                  </a:lnTo>
                  <a:lnTo>
                    <a:pt x="2679" y="20341"/>
                  </a:lnTo>
                  <a:lnTo>
                    <a:pt x="2394" y="20455"/>
                  </a:lnTo>
                  <a:lnTo>
                    <a:pt x="2109" y="20511"/>
                  </a:lnTo>
                  <a:lnTo>
                    <a:pt x="1824" y="205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375;p70">
              <a:extLst>
                <a:ext uri="{FF2B5EF4-FFF2-40B4-BE49-F238E27FC236}">
                  <a16:creationId xmlns:a16="http://schemas.microsoft.com/office/drawing/2014/main" id="{AF30FFCB-8113-4A3E-A118-9C82A5DF613C}"/>
                </a:ext>
              </a:extLst>
            </p:cNvPr>
            <p:cNvSpPr/>
            <p:nvPr/>
          </p:nvSpPr>
          <p:spPr>
            <a:xfrm>
              <a:off x="1679175" y="2601100"/>
              <a:ext cx="632425" cy="602525"/>
            </a:xfrm>
            <a:custGeom>
              <a:avLst/>
              <a:gdLst/>
              <a:ahLst/>
              <a:cxnLst/>
              <a:rect l="l" t="t" r="r" b="b"/>
              <a:pathLst>
                <a:path w="25297" h="24101" extrusionOk="0">
                  <a:moveTo>
                    <a:pt x="8603" y="1"/>
                  </a:moveTo>
                  <a:lnTo>
                    <a:pt x="171" y="11452"/>
                  </a:lnTo>
                  <a:lnTo>
                    <a:pt x="114" y="11623"/>
                  </a:lnTo>
                  <a:lnTo>
                    <a:pt x="0" y="11794"/>
                  </a:lnTo>
                  <a:lnTo>
                    <a:pt x="0" y="12022"/>
                  </a:lnTo>
                  <a:lnTo>
                    <a:pt x="0" y="12250"/>
                  </a:lnTo>
                  <a:lnTo>
                    <a:pt x="57" y="12421"/>
                  </a:lnTo>
                  <a:lnTo>
                    <a:pt x="114" y="12592"/>
                  </a:lnTo>
                  <a:lnTo>
                    <a:pt x="285" y="12763"/>
                  </a:lnTo>
                  <a:lnTo>
                    <a:pt x="456" y="12934"/>
                  </a:lnTo>
                  <a:lnTo>
                    <a:pt x="15383" y="23930"/>
                  </a:lnTo>
                  <a:lnTo>
                    <a:pt x="15554" y="24044"/>
                  </a:lnTo>
                  <a:lnTo>
                    <a:pt x="15782" y="24101"/>
                  </a:lnTo>
                  <a:lnTo>
                    <a:pt x="16181" y="24101"/>
                  </a:lnTo>
                  <a:lnTo>
                    <a:pt x="16352" y="24044"/>
                  </a:lnTo>
                  <a:lnTo>
                    <a:pt x="16580" y="23987"/>
                  </a:lnTo>
                  <a:lnTo>
                    <a:pt x="16751" y="23816"/>
                  </a:lnTo>
                  <a:lnTo>
                    <a:pt x="16864" y="23702"/>
                  </a:lnTo>
                  <a:lnTo>
                    <a:pt x="25297" y="12250"/>
                  </a:lnTo>
                  <a:lnTo>
                    <a:pt x="8603"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376;p70">
              <a:extLst>
                <a:ext uri="{FF2B5EF4-FFF2-40B4-BE49-F238E27FC236}">
                  <a16:creationId xmlns:a16="http://schemas.microsoft.com/office/drawing/2014/main" id="{E5F4EA90-B1B7-4C2D-978A-188104A764FD}"/>
                </a:ext>
              </a:extLst>
            </p:cNvPr>
            <p:cNvSpPr/>
            <p:nvPr/>
          </p:nvSpPr>
          <p:spPr>
            <a:xfrm>
              <a:off x="1679175" y="2601100"/>
              <a:ext cx="632425" cy="602525"/>
            </a:xfrm>
            <a:custGeom>
              <a:avLst/>
              <a:gdLst/>
              <a:ahLst/>
              <a:cxnLst/>
              <a:rect l="l" t="t" r="r" b="b"/>
              <a:pathLst>
                <a:path w="25297" h="24101" fill="none" extrusionOk="0">
                  <a:moveTo>
                    <a:pt x="16864" y="23702"/>
                  </a:moveTo>
                  <a:lnTo>
                    <a:pt x="25297" y="12250"/>
                  </a:lnTo>
                  <a:lnTo>
                    <a:pt x="8603" y="1"/>
                  </a:lnTo>
                  <a:lnTo>
                    <a:pt x="171" y="11452"/>
                  </a:lnTo>
                  <a:lnTo>
                    <a:pt x="171" y="11452"/>
                  </a:lnTo>
                  <a:lnTo>
                    <a:pt x="114" y="11623"/>
                  </a:lnTo>
                  <a:lnTo>
                    <a:pt x="0" y="11794"/>
                  </a:lnTo>
                  <a:lnTo>
                    <a:pt x="0" y="12022"/>
                  </a:lnTo>
                  <a:lnTo>
                    <a:pt x="0" y="12250"/>
                  </a:lnTo>
                  <a:lnTo>
                    <a:pt x="57" y="12421"/>
                  </a:lnTo>
                  <a:lnTo>
                    <a:pt x="114" y="12592"/>
                  </a:lnTo>
                  <a:lnTo>
                    <a:pt x="285" y="12763"/>
                  </a:lnTo>
                  <a:lnTo>
                    <a:pt x="456" y="12934"/>
                  </a:lnTo>
                  <a:lnTo>
                    <a:pt x="15383" y="23930"/>
                  </a:lnTo>
                  <a:lnTo>
                    <a:pt x="15383" y="23930"/>
                  </a:lnTo>
                  <a:lnTo>
                    <a:pt x="15554" y="24044"/>
                  </a:lnTo>
                  <a:lnTo>
                    <a:pt x="15782" y="24101"/>
                  </a:lnTo>
                  <a:lnTo>
                    <a:pt x="15953" y="24101"/>
                  </a:lnTo>
                  <a:lnTo>
                    <a:pt x="16181" y="24101"/>
                  </a:lnTo>
                  <a:lnTo>
                    <a:pt x="16352" y="24044"/>
                  </a:lnTo>
                  <a:lnTo>
                    <a:pt x="16580" y="23987"/>
                  </a:lnTo>
                  <a:lnTo>
                    <a:pt x="16751" y="23816"/>
                  </a:lnTo>
                  <a:lnTo>
                    <a:pt x="16864" y="2370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377;p70">
              <a:extLst>
                <a:ext uri="{FF2B5EF4-FFF2-40B4-BE49-F238E27FC236}">
                  <a16:creationId xmlns:a16="http://schemas.microsoft.com/office/drawing/2014/main" id="{7E8C7A1D-2882-4CBA-8FE9-3E98F811A3D6}"/>
                </a:ext>
              </a:extLst>
            </p:cNvPr>
            <p:cNvSpPr/>
            <p:nvPr/>
          </p:nvSpPr>
          <p:spPr>
            <a:xfrm>
              <a:off x="1976850" y="2340450"/>
              <a:ext cx="176650" cy="394575"/>
            </a:xfrm>
            <a:custGeom>
              <a:avLst/>
              <a:gdLst/>
              <a:ahLst/>
              <a:cxnLst/>
              <a:rect l="l" t="t" r="r" b="b"/>
              <a:pathLst>
                <a:path w="7066" h="15783" extrusionOk="0">
                  <a:moveTo>
                    <a:pt x="1653" y="0"/>
                  </a:moveTo>
                  <a:lnTo>
                    <a:pt x="1311" y="57"/>
                  </a:lnTo>
                  <a:lnTo>
                    <a:pt x="969" y="228"/>
                  </a:lnTo>
                  <a:lnTo>
                    <a:pt x="684" y="399"/>
                  </a:lnTo>
                  <a:lnTo>
                    <a:pt x="400" y="684"/>
                  </a:lnTo>
                  <a:lnTo>
                    <a:pt x="229" y="969"/>
                  </a:lnTo>
                  <a:lnTo>
                    <a:pt x="58" y="1254"/>
                  </a:lnTo>
                  <a:lnTo>
                    <a:pt x="1" y="1596"/>
                  </a:lnTo>
                  <a:lnTo>
                    <a:pt x="1" y="1938"/>
                  </a:lnTo>
                  <a:lnTo>
                    <a:pt x="58" y="2336"/>
                  </a:lnTo>
                  <a:lnTo>
                    <a:pt x="172" y="2621"/>
                  </a:lnTo>
                  <a:lnTo>
                    <a:pt x="400" y="2963"/>
                  </a:lnTo>
                  <a:lnTo>
                    <a:pt x="1311" y="4274"/>
                  </a:lnTo>
                  <a:lnTo>
                    <a:pt x="1710" y="4900"/>
                  </a:lnTo>
                  <a:lnTo>
                    <a:pt x="2109" y="5527"/>
                  </a:lnTo>
                  <a:lnTo>
                    <a:pt x="2394" y="6154"/>
                  </a:lnTo>
                  <a:lnTo>
                    <a:pt x="2679" y="6780"/>
                  </a:lnTo>
                  <a:lnTo>
                    <a:pt x="2906" y="7407"/>
                  </a:lnTo>
                  <a:lnTo>
                    <a:pt x="3134" y="8034"/>
                  </a:lnTo>
                  <a:lnTo>
                    <a:pt x="3248" y="8774"/>
                  </a:lnTo>
                  <a:lnTo>
                    <a:pt x="3362" y="9458"/>
                  </a:lnTo>
                  <a:lnTo>
                    <a:pt x="3419" y="10142"/>
                  </a:lnTo>
                  <a:lnTo>
                    <a:pt x="3419" y="10769"/>
                  </a:lnTo>
                  <a:lnTo>
                    <a:pt x="3362" y="11452"/>
                  </a:lnTo>
                  <a:lnTo>
                    <a:pt x="3248" y="12079"/>
                  </a:lnTo>
                  <a:lnTo>
                    <a:pt x="3077" y="12649"/>
                  </a:lnTo>
                  <a:lnTo>
                    <a:pt x="2849" y="13275"/>
                  </a:lnTo>
                  <a:lnTo>
                    <a:pt x="2735" y="13617"/>
                  </a:lnTo>
                  <a:lnTo>
                    <a:pt x="2679" y="13959"/>
                  </a:lnTo>
                  <a:lnTo>
                    <a:pt x="2735" y="14301"/>
                  </a:lnTo>
                  <a:lnTo>
                    <a:pt x="2792" y="14643"/>
                  </a:lnTo>
                  <a:lnTo>
                    <a:pt x="2963" y="14928"/>
                  </a:lnTo>
                  <a:lnTo>
                    <a:pt x="3191" y="15213"/>
                  </a:lnTo>
                  <a:lnTo>
                    <a:pt x="3419" y="15440"/>
                  </a:lnTo>
                  <a:lnTo>
                    <a:pt x="3761" y="15668"/>
                  </a:lnTo>
                  <a:lnTo>
                    <a:pt x="4160" y="15782"/>
                  </a:lnTo>
                  <a:lnTo>
                    <a:pt x="4787" y="15782"/>
                  </a:lnTo>
                  <a:lnTo>
                    <a:pt x="5014" y="15725"/>
                  </a:lnTo>
                  <a:lnTo>
                    <a:pt x="5242" y="15668"/>
                  </a:lnTo>
                  <a:lnTo>
                    <a:pt x="5470" y="15497"/>
                  </a:lnTo>
                  <a:lnTo>
                    <a:pt x="5698" y="15383"/>
                  </a:lnTo>
                  <a:lnTo>
                    <a:pt x="5869" y="15213"/>
                  </a:lnTo>
                  <a:lnTo>
                    <a:pt x="6040" y="14985"/>
                  </a:lnTo>
                  <a:lnTo>
                    <a:pt x="6154" y="14757"/>
                  </a:lnTo>
                  <a:lnTo>
                    <a:pt x="6496" y="13845"/>
                  </a:lnTo>
                  <a:lnTo>
                    <a:pt x="6781" y="12991"/>
                  </a:lnTo>
                  <a:lnTo>
                    <a:pt x="6952" y="12022"/>
                  </a:lnTo>
                  <a:lnTo>
                    <a:pt x="7066" y="11053"/>
                  </a:lnTo>
                  <a:lnTo>
                    <a:pt x="7066" y="10085"/>
                  </a:lnTo>
                  <a:lnTo>
                    <a:pt x="7009" y="9116"/>
                  </a:lnTo>
                  <a:lnTo>
                    <a:pt x="6838" y="8091"/>
                  </a:lnTo>
                  <a:lnTo>
                    <a:pt x="6610" y="7122"/>
                  </a:lnTo>
                  <a:lnTo>
                    <a:pt x="6382" y="6325"/>
                  </a:lnTo>
                  <a:lnTo>
                    <a:pt x="6097" y="5527"/>
                  </a:lnTo>
                  <a:lnTo>
                    <a:pt x="5755" y="4729"/>
                  </a:lnTo>
                  <a:lnTo>
                    <a:pt x="5356" y="3932"/>
                  </a:lnTo>
                  <a:lnTo>
                    <a:pt x="4900" y="3134"/>
                  </a:lnTo>
                  <a:lnTo>
                    <a:pt x="4388" y="2336"/>
                  </a:lnTo>
                  <a:lnTo>
                    <a:pt x="3818" y="1539"/>
                  </a:lnTo>
                  <a:lnTo>
                    <a:pt x="3248" y="684"/>
                  </a:lnTo>
                  <a:lnTo>
                    <a:pt x="2963" y="456"/>
                  </a:lnTo>
                  <a:lnTo>
                    <a:pt x="2679" y="228"/>
                  </a:lnTo>
                  <a:lnTo>
                    <a:pt x="2337" y="114"/>
                  </a:lnTo>
                  <a:lnTo>
                    <a:pt x="199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378;p70">
              <a:extLst>
                <a:ext uri="{FF2B5EF4-FFF2-40B4-BE49-F238E27FC236}">
                  <a16:creationId xmlns:a16="http://schemas.microsoft.com/office/drawing/2014/main" id="{80D9B73B-35BB-4BA4-986A-F338E62E24DE}"/>
                </a:ext>
              </a:extLst>
            </p:cNvPr>
            <p:cNvSpPr/>
            <p:nvPr/>
          </p:nvSpPr>
          <p:spPr>
            <a:xfrm>
              <a:off x="1976850" y="2340450"/>
              <a:ext cx="176650" cy="394575"/>
            </a:xfrm>
            <a:custGeom>
              <a:avLst/>
              <a:gdLst/>
              <a:ahLst/>
              <a:cxnLst/>
              <a:rect l="l" t="t" r="r" b="b"/>
              <a:pathLst>
                <a:path w="7066" h="15783" fill="none" extrusionOk="0">
                  <a:moveTo>
                    <a:pt x="4502" y="15782"/>
                  </a:moveTo>
                  <a:lnTo>
                    <a:pt x="4502" y="15782"/>
                  </a:lnTo>
                  <a:lnTo>
                    <a:pt x="4160" y="15782"/>
                  </a:lnTo>
                  <a:lnTo>
                    <a:pt x="3761" y="15668"/>
                  </a:lnTo>
                  <a:lnTo>
                    <a:pt x="3761" y="15668"/>
                  </a:lnTo>
                  <a:lnTo>
                    <a:pt x="3419" y="15440"/>
                  </a:lnTo>
                  <a:lnTo>
                    <a:pt x="3191" y="15213"/>
                  </a:lnTo>
                  <a:lnTo>
                    <a:pt x="2963" y="14928"/>
                  </a:lnTo>
                  <a:lnTo>
                    <a:pt x="2792" y="14643"/>
                  </a:lnTo>
                  <a:lnTo>
                    <a:pt x="2735" y="14301"/>
                  </a:lnTo>
                  <a:lnTo>
                    <a:pt x="2679" y="13959"/>
                  </a:lnTo>
                  <a:lnTo>
                    <a:pt x="2735" y="13617"/>
                  </a:lnTo>
                  <a:lnTo>
                    <a:pt x="2849" y="13275"/>
                  </a:lnTo>
                  <a:lnTo>
                    <a:pt x="2849" y="13275"/>
                  </a:lnTo>
                  <a:lnTo>
                    <a:pt x="3077" y="12649"/>
                  </a:lnTo>
                  <a:lnTo>
                    <a:pt x="3248" y="12079"/>
                  </a:lnTo>
                  <a:lnTo>
                    <a:pt x="3362" y="11452"/>
                  </a:lnTo>
                  <a:lnTo>
                    <a:pt x="3419" y="10769"/>
                  </a:lnTo>
                  <a:lnTo>
                    <a:pt x="3419" y="10142"/>
                  </a:lnTo>
                  <a:lnTo>
                    <a:pt x="3362" y="9458"/>
                  </a:lnTo>
                  <a:lnTo>
                    <a:pt x="3248" y="8774"/>
                  </a:lnTo>
                  <a:lnTo>
                    <a:pt x="3134" y="8034"/>
                  </a:lnTo>
                  <a:lnTo>
                    <a:pt x="3134" y="8034"/>
                  </a:lnTo>
                  <a:lnTo>
                    <a:pt x="2906" y="7407"/>
                  </a:lnTo>
                  <a:lnTo>
                    <a:pt x="2679" y="6780"/>
                  </a:lnTo>
                  <a:lnTo>
                    <a:pt x="2394" y="6154"/>
                  </a:lnTo>
                  <a:lnTo>
                    <a:pt x="2109" y="5527"/>
                  </a:lnTo>
                  <a:lnTo>
                    <a:pt x="1710" y="4900"/>
                  </a:lnTo>
                  <a:lnTo>
                    <a:pt x="1311" y="4274"/>
                  </a:lnTo>
                  <a:lnTo>
                    <a:pt x="400" y="2963"/>
                  </a:lnTo>
                  <a:lnTo>
                    <a:pt x="400" y="2963"/>
                  </a:lnTo>
                  <a:lnTo>
                    <a:pt x="172" y="2621"/>
                  </a:lnTo>
                  <a:lnTo>
                    <a:pt x="58" y="2336"/>
                  </a:lnTo>
                  <a:lnTo>
                    <a:pt x="1" y="1938"/>
                  </a:lnTo>
                  <a:lnTo>
                    <a:pt x="1" y="1596"/>
                  </a:lnTo>
                  <a:lnTo>
                    <a:pt x="58" y="1254"/>
                  </a:lnTo>
                  <a:lnTo>
                    <a:pt x="229" y="969"/>
                  </a:lnTo>
                  <a:lnTo>
                    <a:pt x="400" y="684"/>
                  </a:lnTo>
                  <a:lnTo>
                    <a:pt x="684" y="399"/>
                  </a:lnTo>
                  <a:lnTo>
                    <a:pt x="684" y="399"/>
                  </a:lnTo>
                  <a:lnTo>
                    <a:pt x="969" y="228"/>
                  </a:lnTo>
                  <a:lnTo>
                    <a:pt x="1311" y="57"/>
                  </a:lnTo>
                  <a:lnTo>
                    <a:pt x="1653" y="0"/>
                  </a:lnTo>
                  <a:lnTo>
                    <a:pt x="1995" y="0"/>
                  </a:lnTo>
                  <a:lnTo>
                    <a:pt x="2337" y="114"/>
                  </a:lnTo>
                  <a:lnTo>
                    <a:pt x="2679" y="228"/>
                  </a:lnTo>
                  <a:lnTo>
                    <a:pt x="2963" y="456"/>
                  </a:lnTo>
                  <a:lnTo>
                    <a:pt x="3248" y="684"/>
                  </a:lnTo>
                  <a:lnTo>
                    <a:pt x="3248" y="684"/>
                  </a:lnTo>
                  <a:lnTo>
                    <a:pt x="3818" y="1539"/>
                  </a:lnTo>
                  <a:lnTo>
                    <a:pt x="4388" y="2336"/>
                  </a:lnTo>
                  <a:lnTo>
                    <a:pt x="4900" y="3134"/>
                  </a:lnTo>
                  <a:lnTo>
                    <a:pt x="5356" y="3932"/>
                  </a:lnTo>
                  <a:lnTo>
                    <a:pt x="5755" y="4729"/>
                  </a:lnTo>
                  <a:lnTo>
                    <a:pt x="6097" y="5527"/>
                  </a:lnTo>
                  <a:lnTo>
                    <a:pt x="6382" y="6325"/>
                  </a:lnTo>
                  <a:lnTo>
                    <a:pt x="6610" y="7122"/>
                  </a:lnTo>
                  <a:lnTo>
                    <a:pt x="6610" y="7122"/>
                  </a:lnTo>
                  <a:lnTo>
                    <a:pt x="6838" y="8091"/>
                  </a:lnTo>
                  <a:lnTo>
                    <a:pt x="7009" y="9116"/>
                  </a:lnTo>
                  <a:lnTo>
                    <a:pt x="7066" y="10085"/>
                  </a:lnTo>
                  <a:lnTo>
                    <a:pt x="7066" y="11053"/>
                  </a:lnTo>
                  <a:lnTo>
                    <a:pt x="6952" y="12022"/>
                  </a:lnTo>
                  <a:lnTo>
                    <a:pt x="6781" y="12991"/>
                  </a:lnTo>
                  <a:lnTo>
                    <a:pt x="6496" y="13845"/>
                  </a:lnTo>
                  <a:lnTo>
                    <a:pt x="6154" y="14757"/>
                  </a:lnTo>
                  <a:lnTo>
                    <a:pt x="6154" y="14757"/>
                  </a:lnTo>
                  <a:lnTo>
                    <a:pt x="6040" y="14985"/>
                  </a:lnTo>
                  <a:lnTo>
                    <a:pt x="5869" y="15213"/>
                  </a:lnTo>
                  <a:lnTo>
                    <a:pt x="5698" y="15383"/>
                  </a:lnTo>
                  <a:lnTo>
                    <a:pt x="5470" y="15497"/>
                  </a:lnTo>
                  <a:lnTo>
                    <a:pt x="5242" y="15668"/>
                  </a:lnTo>
                  <a:lnTo>
                    <a:pt x="5014" y="15725"/>
                  </a:lnTo>
                  <a:lnTo>
                    <a:pt x="4787" y="15782"/>
                  </a:lnTo>
                  <a:lnTo>
                    <a:pt x="4502" y="1578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379;p70">
              <a:extLst>
                <a:ext uri="{FF2B5EF4-FFF2-40B4-BE49-F238E27FC236}">
                  <a16:creationId xmlns:a16="http://schemas.microsoft.com/office/drawing/2014/main" id="{251D196C-B9B8-449E-8F07-8CEFF0E48227}"/>
                </a:ext>
              </a:extLst>
            </p:cNvPr>
            <p:cNvSpPr/>
            <p:nvPr/>
          </p:nvSpPr>
          <p:spPr>
            <a:xfrm>
              <a:off x="1838700" y="2665200"/>
              <a:ext cx="562625" cy="475750"/>
            </a:xfrm>
            <a:custGeom>
              <a:avLst/>
              <a:gdLst/>
              <a:ahLst/>
              <a:cxnLst/>
              <a:rect l="l" t="t" r="r" b="b"/>
              <a:pathLst>
                <a:path w="22505" h="19030" extrusionOk="0">
                  <a:moveTo>
                    <a:pt x="6894" y="1"/>
                  </a:moveTo>
                  <a:lnTo>
                    <a:pt x="6495" y="58"/>
                  </a:lnTo>
                  <a:lnTo>
                    <a:pt x="6153" y="171"/>
                  </a:lnTo>
                  <a:lnTo>
                    <a:pt x="5812" y="342"/>
                  </a:lnTo>
                  <a:lnTo>
                    <a:pt x="5470" y="513"/>
                  </a:lnTo>
                  <a:lnTo>
                    <a:pt x="5185" y="741"/>
                  </a:lnTo>
                  <a:lnTo>
                    <a:pt x="4558" y="1254"/>
                  </a:lnTo>
                  <a:lnTo>
                    <a:pt x="3988" y="1767"/>
                  </a:lnTo>
                  <a:lnTo>
                    <a:pt x="2963" y="2735"/>
                  </a:lnTo>
                  <a:lnTo>
                    <a:pt x="1937" y="3761"/>
                  </a:lnTo>
                  <a:lnTo>
                    <a:pt x="1482" y="4331"/>
                  </a:lnTo>
                  <a:lnTo>
                    <a:pt x="1083" y="4900"/>
                  </a:lnTo>
                  <a:lnTo>
                    <a:pt x="684" y="5527"/>
                  </a:lnTo>
                  <a:lnTo>
                    <a:pt x="342" y="6154"/>
                  </a:lnTo>
                  <a:lnTo>
                    <a:pt x="228" y="6553"/>
                  </a:lnTo>
                  <a:lnTo>
                    <a:pt x="114" y="6951"/>
                  </a:lnTo>
                  <a:lnTo>
                    <a:pt x="57" y="7293"/>
                  </a:lnTo>
                  <a:lnTo>
                    <a:pt x="0" y="7692"/>
                  </a:lnTo>
                  <a:lnTo>
                    <a:pt x="0" y="8376"/>
                  </a:lnTo>
                  <a:lnTo>
                    <a:pt x="171" y="9059"/>
                  </a:lnTo>
                  <a:lnTo>
                    <a:pt x="399" y="9743"/>
                  </a:lnTo>
                  <a:lnTo>
                    <a:pt x="741" y="10427"/>
                  </a:lnTo>
                  <a:lnTo>
                    <a:pt x="1197" y="11053"/>
                  </a:lnTo>
                  <a:lnTo>
                    <a:pt x="1653" y="11680"/>
                  </a:lnTo>
                  <a:lnTo>
                    <a:pt x="2507" y="12592"/>
                  </a:lnTo>
                  <a:lnTo>
                    <a:pt x="3419" y="13446"/>
                  </a:lnTo>
                  <a:lnTo>
                    <a:pt x="4387" y="14244"/>
                  </a:lnTo>
                  <a:lnTo>
                    <a:pt x="5413" y="14985"/>
                  </a:lnTo>
                  <a:lnTo>
                    <a:pt x="6438" y="15725"/>
                  </a:lnTo>
                  <a:lnTo>
                    <a:pt x="7521" y="16409"/>
                  </a:lnTo>
                  <a:lnTo>
                    <a:pt x="9629" y="17719"/>
                  </a:lnTo>
                  <a:lnTo>
                    <a:pt x="10199" y="18061"/>
                  </a:lnTo>
                  <a:lnTo>
                    <a:pt x="10768" y="18346"/>
                  </a:lnTo>
                  <a:lnTo>
                    <a:pt x="11338" y="18631"/>
                  </a:lnTo>
                  <a:lnTo>
                    <a:pt x="11965" y="18802"/>
                  </a:lnTo>
                  <a:lnTo>
                    <a:pt x="12592" y="18973"/>
                  </a:lnTo>
                  <a:lnTo>
                    <a:pt x="13218" y="19030"/>
                  </a:lnTo>
                  <a:lnTo>
                    <a:pt x="13845" y="19030"/>
                  </a:lnTo>
                  <a:lnTo>
                    <a:pt x="14529" y="18916"/>
                  </a:lnTo>
                  <a:lnTo>
                    <a:pt x="14984" y="18745"/>
                  </a:lnTo>
                  <a:lnTo>
                    <a:pt x="15497" y="18574"/>
                  </a:lnTo>
                  <a:lnTo>
                    <a:pt x="15896" y="18346"/>
                  </a:lnTo>
                  <a:lnTo>
                    <a:pt x="16352" y="18061"/>
                  </a:lnTo>
                  <a:lnTo>
                    <a:pt x="17206" y="17378"/>
                  </a:lnTo>
                  <a:lnTo>
                    <a:pt x="18004" y="16637"/>
                  </a:lnTo>
                  <a:lnTo>
                    <a:pt x="18745" y="15839"/>
                  </a:lnTo>
                  <a:lnTo>
                    <a:pt x="19428" y="14985"/>
                  </a:lnTo>
                  <a:lnTo>
                    <a:pt x="20568" y="13332"/>
                  </a:lnTo>
                  <a:lnTo>
                    <a:pt x="21024" y="12592"/>
                  </a:lnTo>
                  <a:lnTo>
                    <a:pt x="21536" y="11794"/>
                  </a:lnTo>
                  <a:lnTo>
                    <a:pt x="21935" y="10940"/>
                  </a:lnTo>
                  <a:lnTo>
                    <a:pt x="22277" y="10028"/>
                  </a:lnTo>
                  <a:lnTo>
                    <a:pt x="22391" y="9572"/>
                  </a:lnTo>
                  <a:lnTo>
                    <a:pt x="22505" y="9116"/>
                  </a:lnTo>
                  <a:lnTo>
                    <a:pt x="22505" y="8718"/>
                  </a:lnTo>
                  <a:lnTo>
                    <a:pt x="22505" y="8262"/>
                  </a:lnTo>
                  <a:lnTo>
                    <a:pt x="22448" y="7806"/>
                  </a:lnTo>
                  <a:lnTo>
                    <a:pt x="22334" y="7407"/>
                  </a:lnTo>
                  <a:lnTo>
                    <a:pt x="22106" y="7008"/>
                  </a:lnTo>
                  <a:lnTo>
                    <a:pt x="21821" y="6609"/>
                  </a:lnTo>
                  <a:lnTo>
                    <a:pt x="21195" y="5926"/>
                  </a:lnTo>
                  <a:lnTo>
                    <a:pt x="20511" y="5299"/>
                  </a:lnTo>
                  <a:lnTo>
                    <a:pt x="19713" y="4729"/>
                  </a:lnTo>
                  <a:lnTo>
                    <a:pt x="18859" y="4274"/>
                  </a:lnTo>
                  <a:lnTo>
                    <a:pt x="18004" y="3761"/>
                  </a:lnTo>
                  <a:lnTo>
                    <a:pt x="17149" y="3362"/>
                  </a:lnTo>
                  <a:lnTo>
                    <a:pt x="15497" y="2678"/>
                  </a:lnTo>
                  <a:lnTo>
                    <a:pt x="14016" y="2052"/>
                  </a:lnTo>
                  <a:lnTo>
                    <a:pt x="12535" y="1482"/>
                  </a:lnTo>
                  <a:lnTo>
                    <a:pt x="10996" y="969"/>
                  </a:lnTo>
                  <a:lnTo>
                    <a:pt x="9458" y="456"/>
                  </a:lnTo>
                  <a:lnTo>
                    <a:pt x="8717" y="285"/>
                  </a:lnTo>
                  <a:lnTo>
                    <a:pt x="7977" y="114"/>
                  </a:lnTo>
                  <a:lnTo>
                    <a:pt x="7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380;p70">
              <a:extLst>
                <a:ext uri="{FF2B5EF4-FFF2-40B4-BE49-F238E27FC236}">
                  <a16:creationId xmlns:a16="http://schemas.microsoft.com/office/drawing/2014/main" id="{C7E5D070-4E49-46FF-B407-FAA1DE05521B}"/>
                </a:ext>
              </a:extLst>
            </p:cNvPr>
            <p:cNvSpPr/>
            <p:nvPr/>
          </p:nvSpPr>
          <p:spPr>
            <a:xfrm>
              <a:off x="1838700" y="2665200"/>
              <a:ext cx="562625" cy="475750"/>
            </a:xfrm>
            <a:custGeom>
              <a:avLst/>
              <a:gdLst/>
              <a:ahLst/>
              <a:cxnLst/>
              <a:rect l="l" t="t" r="r" b="b"/>
              <a:pathLst>
                <a:path w="22505" h="19030" fill="none" extrusionOk="0">
                  <a:moveTo>
                    <a:pt x="21821" y="6609"/>
                  </a:moveTo>
                  <a:lnTo>
                    <a:pt x="21821" y="6609"/>
                  </a:lnTo>
                  <a:lnTo>
                    <a:pt x="22106" y="7008"/>
                  </a:lnTo>
                  <a:lnTo>
                    <a:pt x="22334" y="7407"/>
                  </a:lnTo>
                  <a:lnTo>
                    <a:pt x="22448" y="7806"/>
                  </a:lnTo>
                  <a:lnTo>
                    <a:pt x="22505" y="8262"/>
                  </a:lnTo>
                  <a:lnTo>
                    <a:pt x="22505" y="8718"/>
                  </a:lnTo>
                  <a:lnTo>
                    <a:pt x="22505" y="9116"/>
                  </a:lnTo>
                  <a:lnTo>
                    <a:pt x="22391" y="9572"/>
                  </a:lnTo>
                  <a:lnTo>
                    <a:pt x="22277" y="10028"/>
                  </a:lnTo>
                  <a:lnTo>
                    <a:pt x="21935" y="10940"/>
                  </a:lnTo>
                  <a:lnTo>
                    <a:pt x="21536" y="11794"/>
                  </a:lnTo>
                  <a:lnTo>
                    <a:pt x="21024" y="12592"/>
                  </a:lnTo>
                  <a:lnTo>
                    <a:pt x="20568" y="13332"/>
                  </a:lnTo>
                  <a:lnTo>
                    <a:pt x="20568" y="13332"/>
                  </a:lnTo>
                  <a:lnTo>
                    <a:pt x="19428" y="14985"/>
                  </a:lnTo>
                  <a:lnTo>
                    <a:pt x="18745" y="15839"/>
                  </a:lnTo>
                  <a:lnTo>
                    <a:pt x="18004" y="16637"/>
                  </a:lnTo>
                  <a:lnTo>
                    <a:pt x="17206" y="17378"/>
                  </a:lnTo>
                  <a:lnTo>
                    <a:pt x="16352" y="18061"/>
                  </a:lnTo>
                  <a:lnTo>
                    <a:pt x="15896" y="18346"/>
                  </a:lnTo>
                  <a:lnTo>
                    <a:pt x="15497" y="18574"/>
                  </a:lnTo>
                  <a:lnTo>
                    <a:pt x="14984" y="18745"/>
                  </a:lnTo>
                  <a:lnTo>
                    <a:pt x="14529" y="18916"/>
                  </a:lnTo>
                  <a:lnTo>
                    <a:pt x="14529" y="18916"/>
                  </a:lnTo>
                  <a:lnTo>
                    <a:pt x="13845" y="19030"/>
                  </a:lnTo>
                  <a:lnTo>
                    <a:pt x="13218" y="19030"/>
                  </a:lnTo>
                  <a:lnTo>
                    <a:pt x="12592" y="18973"/>
                  </a:lnTo>
                  <a:lnTo>
                    <a:pt x="11965" y="18802"/>
                  </a:lnTo>
                  <a:lnTo>
                    <a:pt x="11338" y="18631"/>
                  </a:lnTo>
                  <a:lnTo>
                    <a:pt x="10768" y="18346"/>
                  </a:lnTo>
                  <a:lnTo>
                    <a:pt x="10199" y="18061"/>
                  </a:lnTo>
                  <a:lnTo>
                    <a:pt x="9629" y="17719"/>
                  </a:lnTo>
                  <a:lnTo>
                    <a:pt x="9629" y="17719"/>
                  </a:lnTo>
                  <a:lnTo>
                    <a:pt x="7521" y="16409"/>
                  </a:lnTo>
                  <a:lnTo>
                    <a:pt x="6438" y="15725"/>
                  </a:lnTo>
                  <a:lnTo>
                    <a:pt x="5413" y="14985"/>
                  </a:lnTo>
                  <a:lnTo>
                    <a:pt x="4387" y="14244"/>
                  </a:lnTo>
                  <a:lnTo>
                    <a:pt x="3419" y="13446"/>
                  </a:lnTo>
                  <a:lnTo>
                    <a:pt x="2507" y="12592"/>
                  </a:lnTo>
                  <a:lnTo>
                    <a:pt x="1653" y="11680"/>
                  </a:lnTo>
                  <a:lnTo>
                    <a:pt x="1653" y="11680"/>
                  </a:lnTo>
                  <a:lnTo>
                    <a:pt x="1197" y="11053"/>
                  </a:lnTo>
                  <a:lnTo>
                    <a:pt x="741" y="10427"/>
                  </a:lnTo>
                  <a:lnTo>
                    <a:pt x="399" y="9743"/>
                  </a:lnTo>
                  <a:lnTo>
                    <a:pt x="171" y="9059"/>
                  </a:lnTo>
                  <a:lnTo>
                    <a:pt x="0" y="8376"/>
                  </a:lnTo>
                  <a:lnTo>
                    <a:pt x="0" y="7692"/>
                  </a:lnTo>
                  <a:lnTo>
                    <a:pt x="57" y="7293"/>
                  </a:lnTo>
                  <a:lnTo>
                    <a:pt x="114" y="6951"/>
                  </a:lnTo>
                  <a:lnTo>
                    <a:pt x="228" y="6553"/>
                  </a:lnTo>
                  <a:lnTo>
                    <a:pt x="342" y="6154"/>
                  </a:lnTo>
                  <a:lnTo>
                    <a:pt x="342" y="6154"/>
                  </a:lnTo>
                  <a:lnTo>
                    <a:pt x="684" y="5527"/>
                  </a:lnTo>
                  <a:lnTo>
                    <a:pt x="1083" y="4900"/>
                  </a:lnTo>
                  <a:lnTo>
                    <a:pt x="1482" y="4331"/>
                  </a:lnTo>
                  <a:lnTo>
                    <a:pt x="1937" y="3761"/>
                  </a:lnTo>
                  <a:lnTo>
                    <a:pt x="2963" y="2735"/>
                  </a:lnTo>
                  <a:lnTo>
                    <a:pt x="3988" y="1767"/>
                  </a:lnTo>
                  <a:lnTo>
                    <a:pt x="3988" y="1767"/>
                  </a:lnTo>
                  <a:lnTo>
                    <a:pt x="4558" y="1254"/>
                  </a:lnTo>
                  <a:lnTo>
                    <a:pt x="5185" y="741"/>
                  </a:lnTo>
                  <a:lnTo>
                    <a:pt x="5470" y="513"/>
                  </a:lnTo>
                  <a:lnTo>
                    <a:pt x="5812" y="342"/>
                  </a:lnTo>
                  <a:lnTo>
                    <a:pt x="6153" y="171"/>
                  </a:lnTo>
                  <a:lnTo>
                    <a:pt x="6495" y="58"/>
                  </a:lnTo>
                  <a:lnTo>
                    <a:pt x="6495" y="58"/>
                  </a:lnTo>
                  <a:lnTo>
                    <a:pt x="6894" y="1"/>
                  </a:lnTo>
                  <a:lnTo>
                    <a:pt x="7236" y="1"/>
                  </a:lnTo>
                  <a:lnTo>
                    <a:pt x="7977" y="114"/>
                  </a:lnTo>
                  <a:lnTo>
                    <a:pt x="8717" y="285"/>
                  </a:lnTo>
                  <a:lnTo>
                    <a:pt x="9458" y="456"/>
                  </a:lnTo>
                  <a:lnTo>
                    <a:pt x="9458" y="456"/>
                  </a:lnTo>
                  <a:lnTo>
                    <a:pt x="10996" y="969"/>
                  </a:lnTo>
                  <a:lnTo>
                    <a:pt x="12535" y="1482"/>
                  </a:lnTo>
                  <a:lnTo>
                    <a:pt x="14016" y="2052"/>
                  </a:lnTo>
                  <a:lnTo>
                    <a:pt x="15497" y="2678"/>
                  </a:lnTo>
                  <a:lnTo>
                    <a:pt x="15497" y="2678"/>
                  </a:lnTo>
                  <a:lnTo>
                    <a:pt x="17149" y="3362"/>
                  </a:lnTo>
                  <a:lnTo>
                    <a:pt x="18004" y="3761"/>
                  </a:lnTo>
                  <a:lnTo>
                    <a:pt x="18859" y="4274"/>
                  </a:lnTo>
                  <a:lnTo>
                    <a:pt x="19713" y="4729"/>
                  </a:lnTo>
                  <a:lnTo>
                    <a:pt x="20511" y="5299"/>
                  </a:lnTo>
                  <a:lnTo>
                    <a:pt x="21195" y="5926"/>
                  </a:lnTo>
                  <a:lnTo>
                    <a:pt x="21821" y="66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381;p70">
              <a:extLst>
                <a:ext uri="{FF2B5EF4-FFF2-40B4-BE49-F238E27FC236}">
                  <a16:creationId xmlns:a16="http://schemas.microsoft.com/office/drawing/2014/main" id="{2348D233-D5FD-4547-8575-B5BD396175F3}"/>
                </a:ext>
              </a:extLst>
            </p:cNvPr>
            <p:cNvSpPr/>
            <p:nvPr/>
          </p:nvSpPr>
          <p:spPr>
            <a:xfrm>
              <a:off x="1998225" y="2686575"/>
              <a:ext cx="254975" cy="254975"/>
            </a:xfrm>
            <a:custGeom>
              <a:avLst/>
              <a:gdLst/>
              <a:ahLst/>
              <a:cxnLst/>
              <a:rect l="l" t="t" r="r" b="b"/>
              <a:pathLst>
                <a:path w="10199" h="10199" extrusionOk="0">
                  <a:moveTo>
                    <a:pt x="4330" y="0"/>
                  </a:moveTo>
                  <a:lnTo>
                    <a:pt x="0" y="5868"/>
                  </a:lnTo>
                  <a:lnTo>
                    <a:pt x="5869" y="10198"/>
                  </a:lnTo>
                  <a:lnTo>
                    <a:pt x="10199" y="4330"/>
                  </a:lnTo>
                  <a:lnTo>
                    <a:pt x="4330"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382;p70">
              <a:extLst>
                <a:ext uri="{FF2B5EF4-FFF2-40B4-BE49-F238E27FC236}">
                  <a16:creationId xmlns:a16="http://schemas.microsoft.com/office/drawing/2014/main" id="{FC051210-FEFB-4E45-9246-E9F684A3F2EF}"/>
                </a:ext>
              </a:extLst>
            </p:cNvPr>
            <p:cNvSpPr/>
            <p:nvPr/>
          </p:nvSpPr>
          <p:spPr>
            <a:xfrm>
              <a:off x="1998225" y="2686575"/>
              <a:ext cx="254975" cy="254975"/>
            </a:xfrm>
            <a:custGeom>
              <a:avLst/>
              <a:gdLst/>
              <a:ahLst/>
              <a:cxnLst/>
              <a:rect l="l" t="t" r="r" b="b"/>
              <a:pathLst>
                <a:path w="10199" h="10199" fill="none" extrusionOk="0">
                  <a:moveTo>
                    <a:pt x="5869" y="10198"/>
                  </a:moveTo>
                  <a:lnTo>
                    <a:pt x="10199" y="4330"/>
                  </a:lnTo>
                  <a:lnTo>
                    <a:pt x="4330" y="0"/>
                  </a:lnTo>
                  <a:lnTo>
                    <a:pt x="0" y="5868"/>
                  </a:lnTo>
                  <a:lnTo>
                    <a:pt x="5869" y="101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383;p70">
              <a:extLst>
                <a:ext uri="{FF2B5EF4-FFF2-40B4-BE49-F238E27FC236}">
                  <a16:creationId xmlns:a16="http://schemas.microsoft.com/office/drawing/2014/main" id="{3BDE2341-3398-4B44-91AC-3CE7D9F2B946}"/>
                </a:ext>
              </a:extLst>
            </p:cNvPr>
            <p:cNvSpPr/>
            <p:nvPr/>
          </p:nvSpPr>
          <p:spPr>
            <a:xfrm>
              <a:off x="1971150" y="2833275"/>
              <a:ext cx="173800" cy="145300"/>
            </a:xfrm>
            <a:custGeom>
              <a:avLst/>
              <a:gdLst/>
              <a:ahLst/>
              <a:cxnLst/>
              <a:rect l="l" t="t" r="r" b="b"/>
              <a:pathLst>
                <a:path w="6952" h="5812" extrusionOk="0">
                  <a:moveTo>
                    <a:pt x="1083" y="0"/>
                  </a:moveTo>
                  <a:lnTo>
                    <a:pt x="1" y="1539"/>
                  </a:lnTo>
                  <a:lnTo>
                    <a:pt x="5869" y="5812"/>
                  </a:lnTo>
                  <a:lnTo>
                    <a:pt x="6952" y="4330"/>
                  </a:lnTo>
                  <a:lnTo>
                    <a:pt x="108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384;p70">
              <a:extLst>
                <a:ext uri="{FF2B5EF4-FFF2-40B4-BE49-F238E27FC236}">
                  <a16:creationId xmlns:a16="http://schemas.microsoft.com/office/drawing/2014/main" id="{C8FCF997-3AD1-4AF5-AF45-D8034183F1AA}"/>
                </a:ext>
              </a:extLst>
            </p:cNvPr>
            <p:cNvSpPr/>
            <p:nvPr/>
          </p:nvSpPr>
          <p:spPr>
            <a:xfrm>
              <a:off x="1971150" y="2833275"/>
              <a:ext cx="173800" cy="145300"/>
            </a:xfrm>
            <a:custGeom>
              <a:avLst/>
              <a:gdLst/>
              <a:ahLst/>
              <a:cxnLst/>
              <a:rect l="l" t="t" r="r" b="b"/>
              <a:pathLst>
                <a:path w="6952" h="5812" fill="none" extrusionOk="0">
                  <a:moveTo>
                    <a:pt x="5869" y="5812"/>
                  </a:moveTo>
                  <a:lnTo>
                    <a:pt x="6952" y="4330"/>
                  </a:lnTo>
                  <a:lnTo>
                    <a:pt x="1083" y="0"/>
                  </a:lnTo>
                  <a:lnTo>
                    <a:pt x="1" y="1539"/>
                  </a:lnTo>
                  <a:lnTo>
                    <a:pt x="5869" y="581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385;p70">
              <a:extLst>
                <a:ext uri="{FF2B5EF4-FFF2-40B4-BE49-F238E27FC236}">
                  <a16:creationId xmlns:a16="http://schemas.microsoft.com/office/drawing/2014/main" id="{505CD5AE-FCAE-4876-B1B2-86912F27B748}"/>
                </a:ext>
              </a:extLst>
            </p:cNvPr>
            <p:cNvSpPr/>
            <p:nvPr/>
          </p:nvSpPr>
          <p:spPr>
            <a:xfrm>
              <a:off x="2028125" y="2776300"/>
              <a:ext cx="55575" cy="64125"/>
            </a:xfrm>
            <a:custGeom>
              <a:avLst/>
              <a:gdLst/>
              <a:ahLst/>
              <a:cxnLst/>
              <a:rect l="l" t="t" r="r" b="b"/>
              <a:pathLst>
                <a:path w="2223" h="2565" extrusionOk="0">
                  <a:moveTo>
                    <a:pt x="1539" y="0"/>
                  </a:moveTo>
                  <a:lnTo>
                    <a:pt x="1" y="2052"/>
                  </a:lnTo>
                  <a:lnTo>
                    <a:pt x="684" y="2564"/>
                  </a:lnTo>
                  <a:lnTo>
                    <a:pt x="2223" y="456"/>
                  </a:lnTo>
                  <a:lnTo>
                    <a:pt x="1539" y="0"/>
                  </a:lnTo>
                  <a:close/>
                </a:path>
              </a:pathLst>
            </a:custGeom>
            <a:solidFill>
              <a:srgbClr val="00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386;p70">
              <a:extLst>
                <a:ext uri="{FF2B5EF4-FFF2-40B4-BE49-F238E27FC236}">
                  <a16:creationId xmlns:a16="http://schemas.microsoft.com/office/drawing/2014/main" id="{28F36088-0F72-4EDC-A4D2-720E8BDE08BA}"/>
                </a:ext>
              </a:extLst>
            </p:cNvPr>
            <p:cNvSpPr/>
            <p:nvPr/>
          </p:nvSpPr>
          <p:spPr>
            <a:xfrm>
              <a:off x="2028125" y="2776300"/>
              <a:ext cx="55575" cy="64125"/>
            </a:xfrm>
            <a:custGeom>
              <a:avLst/>
              <a:gdLst/>
              <a:ahLst/>
              <a:cxnLst/>
              <a:rect l="l" t="t" r="r" b="b"/>
              <a:pathLst>
                <a:path w="2223" h="2565" fill="none" extrusionOk="0">
                  <a:moveTo>
                    <a:pt x="684" y="2564"/>
                  </a:moveTo>
                  <a:lnTo>
                    <a:pt x="2223" y="456"/>
                  </a:lnTo>
                  <a:lnTo>
                    <a:pt x="1539" y="0"/>
                  </a:lnTo>
                  <a:lnTo>
                    <a:pt x="1" y="2052"/>
                  </a:lnTo>
                  <a:lnTo>
                    <a:pt x="684" y="25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387;p70">
              <a:extLst>
                <a:ext uri="{FF2B5EF4-FFF2-40B4-BE49-F238E27FC236}">
                  <a16:creationId xmlns:a16="http://schemas.microsoft.com/office/drawing/2014/main" id="{4467AE69-EF08-48E6-9D49-EE2556461C48}"/>
                </a:ext>
              </a:extLst>
            </p:cNvPr>
            <p:cNvSpPr/>
            <p:nvPr/>
          </p:nvSpPr>
          <p:spPr>
            <a:xfrm>
              <a:off x="2102200" y="2712200"/>
              <a:ext cx="27075" cy="28525"/>
            </a:xfrm>
            <a:custGeom>
              <a:avLst/>
              <a:gdLst/>
              <a:ahLst/>
              <a:cxnLst/>
              <a:rect l="l" t="t" r="r" b="b"/>
              <a:pathLst>
                <a:path w="1083" h="1141" extrusionOk="0">
                  <a:moveTo>
                    <a:pt x="456" y="1"/>
                  </a:moveTo>
                  <a:lnTo>
                    <a:pt x="0" y="684"/>
                  </a:lnTo>
                  <a:lnTo>
                    <a:pt x="627" y="1140"/>
                  </a:lnTo>
                  <a:lnTo>
                    <a:pt x="1083" y="513"/>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388;p70">
              <a:extLst>
                <a:ext uri="{FF2B5EF4-FFF2-40B4-BE49-F238E27FC236}">
                  <a16:creationId xmlns:a16="http://schemas.microsoft.com/office/drawing/2014/main" id="{9E40552A-1375-4BD7-BFAC-B4096934959D}"/>
                </a:ext>
              </a:extLst>
            </p:cNvPr>
            <p:cNvSpPr/>
            <p:nvPr/>
          </p:nvSpPr>
          <p:spPr>
            <a:xfrm>
              <a:off x="2102200" y="2712200"/>
              <a:ext cx="27075" cy="28525"/>
            </a:xfrm>
            <a:custGeom>
              <a:avLst/>
              <a:gdLst/>
              <a:ahLst/>
              <a:cxnLst/>
              <a:rect l="l" t="t" r="r" b="b"/>
              <a:pathLst>
                <a:path w="1083" h="1141" fill="none" extrusionOk="0">
                  <a:moveTo>
                    <a:pt x="627" y="1140"/>
                  </a:moveTo>
                  <a:lnTo>
                    <a:pt x="1083" y="513"/>
                  </a:lnTo>
                  <a:lnTo>
                    <a:pt x="456" y="1"/>
                  </a:lnTo>
                  <a:lnTo>
                    <a:pt x="0" y="684"/>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389;p70">
              <a:extLst>
                <a:ext uri="{FF2B5EF4-FFF2-40B4-BE49-F238E27FC236}">
                  <a16:creationId xmlns:a16="http://schemas.microsoft.com/office/drawing/2014/main" id="{7534BDB0-61AC-4435-988E-81F8D42423B8}"/>
                </a:ext>
              </a:extLst>
            </p:cNvPr>
            <p:cNvSpPr/>
            <p:nvPr/>
          </p:nvSpPr>
          <p:spPr>
            <a:xfrm>
              <a:off x="2080825" y="2740700"/>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390;p70">
              <a:extLst>
                <a:ext uri="{FF2B5EF4-FFF2-40B4-BE49-F238E27FC236}">
                  <a16:creationId xmlns:a16="http://schemas.microsoft.com/office/drawing/2014/main" id="{D1ADA1FF-A217-40D7-80AB-7F0C2A4E231D}"/>
                </a:ext>
              </a:extLst>
            </p:cNvPr>
            <p:cNvSpPr/>
            <p:nvPr/>
          </p:nvSpPr>
          <p:spPr>
            <a:xfrm>
              <a:off x="2080825" y="2740700"/>
              <a:ext cx="28525" cy="28500"/>
            </a:xfrm>
            <a:custGeom>
              <a:avLst/>
              <a:gdLst/>
              <a:ahLst/>
              <a:cxnLst/>
              <a:rect l="l" t="t" r="r" b="b"/>
              <a:pathLst>
                <a:path w="1141" h="1140" fill="none" extrusionOk="0">
                  <a:moveTo>
                    <a:pt x="628" y="1140"/>
                  </a:moveTo>
                  <a:lnTo>
                    <a:pt x="1140" y="513"/>
                  </a:lnTo>
                  <a:lnTo>
                    <a:pt x="457" y="0"/>
                  </a:lnTo>
                  <a:lnTo>
                    <a:pt x="1" y="684"/>
                  </a:lnTo>
                  <a:lnTo>
                    <a:pt x="628"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391;p70">
              <a:extLst>
                <a:ext uri="{FF2B5EF4-FFF2-40B4-BE49-F238E27FC236}">
                  <a16:creationId xmlns:a16="http://schemas.microsoft.com/office/drawing/2014/main" id="{DF6B8050-C844-440A-AAD2-EA7227C36191}"/>
                </a:ext>
              </a:extLst>
            </p:cNvPr>
            <p:cNvSpPr/>
            <p:nvPr/>
          </p:nvSpPr>
          <p:spPr>
            <a:xfrm>
              <a:off x="2130675" y="2735000"/>
              <a:ext cx="28525" cy="28500"/>
            </a:xfrm>
            <a:custGeom>
              <a:avLst/>
              <a:gdLst/>
              <a:ahLst/>
              <a:cxnLst/>
              <a:rect l="l" t="t" r="r" b="b"/>
              <a:pathLst>
                <a:path w="1141" h="1140" extrusionOk="0">
                  <a:moveTo>
                    <a:pt x="514" y="0"/>
                  </a:moveTo>
                  <a:lnTo>
                    <a:pt x="1" y="627"/>
                  </a:lnTo>
                  <a:lnTo>
                    <a:pt x="685" y="1140"/>
                  </a:lnTo>
                  <a:lnTo>
                    <a:pt x="1140" y="456"/>
                  </a:lnTo>
                  <a:lnTo>
                    <a:pt x="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392;p70">
              <a:extLst>
                <a:ext uri="{FF2B5EF4-FFF2-40B4-BE49-F238E27FC236}">
                  <a16:creationId xmlns:a16="http://schemas.microsoft.com/office/drawing/2014/main" id="{80057531-21E4-4B20-9045-FCD4AB7254AE}"/>
                </a:ext>
              </a:extLst>
            </p:cNvPr>
            <p:cNvSpPr/>
            <p:nvPr/>
          </p:nvSpPr>
          <p:spPr>
            <a:xfrm>
              <a:off x="2130675" y="2735000"/>
              <a:ext cx="28525" cy="28500"/>
            </a:xfrm>
            <a:custGeom>
              <a:avLst/>
              <a:gdLst/>
              <a:ahLst/>
              <a:cxnLst/>
              <a:rect l="l" t="t" r="r" b="b"/>
              <a:pathLst>
                <a:path w="1141" h="1140" fill="none" extrusionOk="0">
                  <a:moveTo>
                    <a:pt x="685" y="1140"/>
                  </a:moveTo>
                  <a:lnTo>
                    <a:pt x="1140" y="456"/>
                  </a:lnTo>
                  <a:lnTo>
                    <a:pt x="514" y="0"/>
                  </a:lnTo>
                  <a:lnTo>
                    <a:pt x="1" y="627"/>
                  </a:lnTo>
                  <a:lnTo>
                    <a:pt x="685"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393;p70">
              <a:extLst>
                <a:ext uri="{FF2B5EF4-FFF2-40B4-BE49-F238E27FC236}">
                  <a16:creationId xmlns:a16="http://schemas.microsoft.com/office/drawing/2014/main" id="{9006C8F4-44AD-457A-A223-6F03E9DD0162}"/>
                </a:ext>
              </a:extLst>
            </p:cNvPr>
            <p:cNvSpPr/>
            <p:nvPr/>
          </p:nvSpPr>
          <p:spPr>
            <a:xfrm>
              <a:off x="2110750" y="2763475"/>
              <a:ext cx="27075" cy="28525"/>
            </a:xfrm>
            <a:custGeom>
              <a:avLst/>
              <a:gdLst/>
              <a:ahLst/>
              <a:cxnLst/>
              <a:rect l="l" t="t" r="r" b="b"/>
              <a:pathLst>
                <a:path w="1083" h="1141" extrusionOk="0">
                  <a:moveTo>
                    <a:pt x="456" y="1"/>
                  </a:moveTo>
                  <a:lnTo>
                    <a:pt x="0" y="627"/>
                  </a:lnTo>
                  <a:lnTo>
                    <a:pt x="627" y="1140"/>
                  </a:lnTo>
                  <a:lnTo>
                    <a:pt x="1083" y="457"/>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394;p70">
              <a:extLst>
                <a:ext uri="{FF2B5EF4-FFF2-40B4-BE49-F238E27FC236}">
                  <a16:creationId xmlns:a16="http://schemas.microsoft.com/office/drawing/2014/main" id="{0AB8BA70-2E66-4B07-A269-03EE891FF886}"/>
                </a:ext>
              </a:extLst>
            </p:cNvPr>
            <p:cNvSpPr/>
            <p:nvPr/>
          </p:nvSpPr>
          <p:spPr>
            <a:xfrm>
              <a:off x="2110750" y="2763475"/>
              <a:ext cx="27075" cy="28525"/>
            </a:xfrm>
            <a:custGeom>
              <a:avLst/>
              <a:gdLst/>
              <a:ahLst/>
              <a:cxnLst/>
              <a:rect l="l" t="t" r="r" b="b"/>
              <a:pathLst>
                <a:path w="1083" h="1141" fill="none" extrusionOk="0">
                  <a:moveTo>
                    <a:pt x="627" y="1140"/>
                  </a:moveTo>
                  <a:lnTo>
                    <a:pt x="1083" y="457"/>
                  </a:lnTo>
                  <a:lnTo>
                    <a:pt x="456" y="1"/>
                  </a:lnTo>
                  <a:lnTo>
                    <a:pt x="0" y="627"/>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395;p70">
              <a:extLst>
                <a:ext uri="{FF2B5EF4-FFF2-40B4-BE49-F238E27FC236}">
                  <a16:creationId xmlns:a16="http://schemas.microsoft.com/office/drawing/2014/main" id="{8707EACF-AC7D-42BF-9D91-D5C9AA1DA4EA}"/>
                </a:ext>
              </a:extLst>
            </p:cNvPr>
            <p:cNvSpPr/>
            <p:nvPr/>
          </p:nvSpPr>
          <p:spPr>
            <a:xfrm>
              <a:off x="2160600" y="2756350"/>
              <a:ext cx="28500" cy="28525"/>
            </a:xfrm>
            <a:custGeom>
              <a:avLst/>
              <a:gdLst/>
              <a:ahLst/>
              <a:cxnLst/>
              <a:rect l="l" t="t" r="r" b="b"/>
              <a:pathLst>
                <a:path w="1140" h="1141" extrusionOk="0">
                  <a:moveTo>
                    <a:pt x="456" y="1"/>
                  </a:moveTo>
                  <a:lnTo>
                    <a:pt x="0" y="628"/>
                  </a:lnTo>
                  <a:lnTo>
                    <a:pt x="684" y="1140"/>
                  </a:lnTo>
                  <a:lnTo>
                    <a:pt x="1140" y="457"/>
                  </a:lnTo>
                  <a:lnTo>
                    <a:pt x="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396;p70">
              <a:extLst>
                <a:ext uri="{FF2B5EF4-FFF2-40B4-BE49-F238E27FC236}">
                  <a16:creationId xmlns:a16="http://schemas.microsoft.com/office/drawing/2014/main" id="{17E83196-511F-4520-A9E4-ED8B062E20FA}"/>
                </a:ext>
              </a:extLst>
            </p:cNvPr>
            <p:cNvSpPr/>
            <p:nvPr/>
          </p:nvSpPr>
          <p:spPr>
            <a:xfrm>
              <a:off x="2139225" y="2784850"/>
              <a:ext cx="28525" cy="28500"/>
            </a:xfrm>
            <a:custGeom>
              <a:avLst/>
              <a:gdLst/>
              <a:ahLst/>
              <a:cxnLst/>
              <a:rect l="l" t="t" r="r" b="b"/>
              <a:pathLst>
                <a:path w="1141" h="1140" extrusionOk="0">
                  <a:moveTo>
                    <a:pt x="514" y="0"/>
                  </a:moveTo>
                  <a:lnTo>
                    <a:pt x="1" y="627"/>
                  </a:lnTo>
                  <a:lnTo>
                    <a:pt x="684" y="1140"/>
                  </a:lnTo>
                  <a:lnTo>
                    <a:pt x="1140" y="456"/>
                  </a:lnTo>
                  <a:lnTo>
                    <a:pt x="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397;p70">
              <a:extLst>
                <a:ext uri="{FF2B5EF4-FFF2-40B4-BE49-F238E27FC236}">
                  <a16:creationId xmlns:a16="http://schemas.microsoft.com/office/drawing/2014/main" id="{343F4686-52B6-4103-9491-454D0F325A18}"/>
                </a:ext>
              </a:extLst>
            </p:cNvPr>
            <p:cNvSpPr/>
            <p:nvPr/>
          </p:nvSpPr>
          <p:spPr>
            <a:xfrm>
              <a:off x="2190500" y="2777725"/>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98;p70">
              <a:extLst>
                <a:ext uri="{FF2B5EF4-FFF2-40B4-BE49-F238E27FC236}">
                  <a16:creationId xmlns:a16="http://schemas.microsoft.com/office/drawing/2014/main" id="{4BC3CF73-EC4F-4A0D-859E-A3B1781A1644}"/>
                </a:ext>
              </a:extLst>
            </p:cNvPr>
            <p:cNvSpPr/>
            <p:nvPr/>
          </p:nvSpPr>
          <p:spPr>
            <a:xfrm>
              <a:off x="2169150" y="2806200"/>
              <a:ext cx="28500" cy="28525"/>
            </a:xfrm>
            <a:custGeom>
              <a:avLst/>
              <a:gdLst/>
              <a:ahLst/>
              <a:cxnLst/>
              <a:rect l="l" t="t" r="r" b="b"/>
              <a:pathLst>
                <a:path w="1140" h="1141" extrusionOk="0">
                  <a:moveTo>
                    <a:pt x="513" y="1"/>
                  </a:moveTo>
                  <a:lnTo>
                    <a:pt x="0" y="685"/>
                  </a:lnTo>
                  <a:lnTo>
                    <a:pt x="684" y="1140"/>
                  </a:lnTo>
                  <a:lnTo>
                    <a:pt x="1140" y="514"/>
                  </a:lnTo>
                  <a:lnTo>
                    <a:pt x="5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99;p70">
              <a:extLst>
                <a:ext uri="{FF2B5EF4-FFF2-40B4-BE49-F238E27FC236}">
                  <a16:creationId xmlns:a16="http://schemas.microsoft.com/office/drawing/2014/main" id="{BF929F7B-8DB4-47B1-B992-46C697BDE9A0}"/>
                </a:ext>
              </a:extLst>
            </p:cNvPr>
            <p:cNvSpPr/>
            <p:nvPr/>
          </p:nvSpPr>
          <p:spPr>
            <a:xfrm>
              <a:off x="2058050" y="2797675"/>
              <a:ext cx="55575" cy="64100"/>
            </a:xfrm>
            <a:custGeom>
              <a:avLst/>
              <a:gdLst/>
              <a:ahLst/>
              <a:cxnLst/>
              <a:rect l="l" t="t" r="r" b="b"/>
              <a:pathLst>
                <a:path w="2223" h="2564" extrusionOk="0">
                  <a:moveTo>
                    <a:pt x="1539" y="0"/>
                  </a:moveTo>
                  <a:lnTo>
                    <a:pt x="0" y="2108"/>
                  </a:lnTo>
                  <a:lnTo>
                    <a:pt x="684" y="2564"/>
                  </a:lnTo>
                  <a:lnTo>
                    <a:pt x="2222" y="456"/>
                  </a:lnTo>
                  <a:lnTo>
                    <a:pt x="1539" y="0"/>
                  </a:lnTo>
                  <a:close/>
                </a:path>
              </a:pathLst>
            </a:custGeom>
            <a:solidFill>
              <a:srgbClr val="FF5E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00;p70">
              <a:extLst>
                <a:ext uri="{FF2B5EF4-FFF2-40B4-BE49-F238E27FC236}">
                  <a16:creationId xmlns:a16="http://schemas.microsoft.com/office/drawing/2014/main" id="{7043237D-B1C6-43DE-B7FA-B8AE301B1E94}"/>
                </a:ext>
              </a:extLst>
            </p:cNvPr>
            <p:cNvSpPr/>
            <p:nvPr/>
          </p:nvSpPr>
          <p:spPr>
            <a:xfrm>
              <a:off x="2087950" y="2819025"/>
              <a:ext cx="84075" cy="86925"/>
            </a:xfrm>
            <a:custGeom>
              <a:avLst/>
              <a:gdLst/>
              <a:ahLst/>
              <a:cxnLst/>
              <a:rect l="l" t="t" r="r" b="b"/>
              <a:pathLst>
                <a:path w="3363" h="3477" extrusionOk="0">
                  <a:moveTo>
                    <a:pt x="1539" y="1"/>
                  </a:moveTo>
                  <a:lnTo>
                    <a:pt x="1" y="2109"/>
                  </a:lnTo>
                  <a:lnTo>
                    <a:pt x="1824" y="3476"/>
                  </a:lnTo>
                  <a:lnTo>
                    <a:pt x="3362" y="1368"/>
                  </a:lnTo>
                  <a:lnTo>
                    <a:pt x="153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01;p70">
              <a:extLst>
                <a:ext uri="{FF2B5EF4-FFF2-40B4-BE49-F238E27FC236}">
                  <a16:creationId xmlns:a16="http://schemas.microsoft.com/office/drawing/2014/main" id="{F4053704-B0E1-4CBE-B4A7-B885F9C7F816}"/>
                </a:ext>
              </a:extLst>
            </p:cNvPr>
            <p:cNvSpPr/>
            <p:nvPr/>
          </p:nvSpPr>
          <p:spPr>
            <a:xfrm>
              <a:off x="1838700" y="2666625"/>
              <a:ext cx="329050" cy="207975"/>
            </a:xfrm>
            <a:custGeom>
              <a:avLst/>
              <a:gdLst/>
              <a:ahLst/>
              <a:cxnLst/>
              <a:rect l="l" t="t" r="r" b="b"/>
              <a:pathLst>
                <a:path w="13162" h="8319" extrusionOk="0">
                  <a:moveTo>
                    <a:pt x="10768" y="855"/>
                  </a:moveTo>
                  <a:lnTo>
                    <a:pt x="12648" y="2279"/>
                  </a:lnTo>
                  <a:lnTo>
                    <a:pt x="13161" y="1653"/>
                  </a:lnTo>
                  <a:lnTo>
                    <a:pt x="10768" y="855"/>
                  </a:lnTo>
                  <a:close/>
                  <a:moveTo>
                    <a:pt x="7521" y="1"/>
                  </a:moveTo>
                  <a:lnTo>
                    <a:pt x="7521" y="684"/>
                  </a:lnTo>
                  <a:lnTo>
                    <a:pt x="7407" y="1425"/>
                  </a:lnTo>
                  <a:lnTo>
                    <a:pt x="7179" y="2166"/>
                  </a:lnTo>
                  <a:lnTo>
                    <a:pt x="6951" y="2849"/>
                  </a:lnTo>
                  <a:lnTo>
                    <a:pt x="6609" y="3590"/>
                  </a:lnTo>
                  <a:lnTo>
                    <a:pt x="6153" y="4217"/>
                  </a:lnTo>
                  <a:lnTo>
                    <a:pt x="5698" y="4900"/>
                  </a:lnTo>
                  <a:lnTo>
                    <a:pt x="5128" y="5470"/>
                  </a:lnTo>
                  <a:lnTo>
                    <a:pt x="4558" y="6040"/>
                  </a:lnTo>
                  <a:lnTo>
                    <a:pt x="3988" y="6496"/>
                  </a:lnTo>
                  <a:lnTo>
                    <a:pt x="3362" y="6894"/>
                  </a:lnTo>
                  <a:lnTo>
                    <a:pt x="2678" y="7236"/>
                  </a:lnTo>
                  <a:lnTo>
                    <a:pt x="2051" y="7464"/>
                  </a:lnTo>
                  <a:lnTo>
                    <a:pt x="1368" y="7692"/>
                  </a:lnTo>
                  <a:lnTo>
                    <a:pt x="684" y="7806"/>
                  </a:lnTo>
                  <a:lnTo>
                    <a:pt x="0" y="7863"/>
                  </a:lnTo>
                  <a:lnTo>
                    <a:pt x="0" y="8148"/>
                  </a:lnTo>
                  <a:lnTo>
                    <a:pt x="570" y="8262"/>
                  </a:lnTo>
                  <a:lnTo>
                    <a:pt x="1254" y="8319"/>
                  </a:lnTo>
                  <a:lnTo>
                    <a:pt x="1823" y="8262"/>
                  </a:lnTo>
                  <a:lnTo>
                    <a:pt x="2336" y="8205"/>
                  </a:lnTo>
                  <a:lnTo>
                    <a:pt x="3533" y="7977"/>
                  </a:lnTo>
                  <a:lnTo>
                    <a:pt x="4786" y="7578"/>
                  </a:lnTo>
                  <a:lnTo>
                    <a:pt x="6096" y="7065"/>
                  </a:lnTo>
                  <a:lnTo>
                    <a:pt x="6381" y="6666"/>
                  </a:lnTo>
                  <a:lnTo>
                    <a:pt x="10711" y="798"/>
                  </a:lnTo>
                  <a:lnTo>
                    <a:pt x="9458" y="399"/>
                  </a:lnTo>
                  <a:lnTo>
                    <a:pt x="8432" y="114"/>
                  </a:lnTo>
                  <a:lnTo>
                    <a:pt x="752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402;p70">
              <a:extLst>
                <a:ext uri="{FF2B5EF4-FFF2-40B4-BE49-F238E27FC236}">
                  <a16:creationId xmlns:a16="http://schemas.microsoft.com/office/drawing/2014/main" id="{DFFB1016-1644-430C-9D08-11B4B8918342}"/>
                </a:ext>
              </a:extLst>
            </p:cNvPr>
            <p:cNvSpPr/>
            <p:nvPr/>
          </p:nvSpPr>
          <p:spPr>
            <a:xfrm>
              <a:off x="2107900" y="2688000"/>
              <a:ext cx="59850" cy="35625"/>
            </a:xfrm>
            <a:custGeom>
              <a:avLst/>
              <a:gdLst/>
              <a:ahLst/>
              <a:cxnLst/>
              <a:rect l="l" t="t" r="r" b="b"/>
              <a:pathLst>
                <a:path w="2394" h="1425" fill="none" extrusionOk="0">
                  <a:moveTo>
                    <a:pt x="0" y="0"/>
                  </a:moveTo>
                  <a:lnTo>
                    <a:pt x="1880" y="1424"/>
                  </a:lnTo>
                  <a:lnTo>
                    <a:pt x="1880" y="1424"/>
                  </a:lnTo>
                  <a:lnTo>
                    <a:pt x="2393" y="798"/>
                  </a:lnTo>
                  <a:lnTo>
                    <a:pt x="2393" y="79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403;p70">
              <a:extLst>
                <a:ext uri="{FF2B5EF4-FFF2-40B4-BE49-F238E27FC236}">
                  <a16:creationId xmlns:a16="http://schemas.microsoft.com/office/drawing/2014/main" id="{011E07D9-BCB2-47B9-8317-88825447EFAD}"/>
                </a:ext>
              </a:extLst>
            </p:cNvPr>
            <p:cNvSpPr/>
            <p:nvPr/>
          </p:nvSpPr>
          <p:spPr>
            <a:xfrm>
              <a:off x="1838700" y="2666625"/>
              <a:ext cx="267800" cy="207975"/>
            </a:xfrm>
            <a:custGeom>
              <a:avLst/>
              <a:gdLst/>
              <a:ahLst/>
              <a:cxnLst/>
              <a:rect l="l" t="t" r="r" b="b"/>
              <a:pathLst>
                <a:path w="10712" h="8319" fill="none" extrusionOk="0">
                  <a:moveTo>
                    <a:pt x="7521" y="1"/>
                  </a:moveTo>
                  <a:lnTo>
                    <a:pt x="7521" y="1"/>
                  </a:lnTo>
                  <a:lnTo>
                    <a:pt x="7521" y="684"/>
                  </a:lnTo>
                  <a:lnTo>
                    <a:pt x="7407" y="1425"/>
                  </a:lnTo>
                  <a:lnTo>
                    <a:pt x="7179" y="2166"/>
                  </a:lnTo>
                  <a:lnTo>
                    <a:pt x="6951" y="2849"/>
                  </a:lnTo>
                  <a:lnTo>
                    <a:pt x="6609" y="3590"/>
                  </a:lnTo>
                  <a:lnTo>
                    <a:pt x="6153" y="4217"/>
                  </a:lnTo>
                  <a:lnTo>
                    <a:pt x="5698" y="4900"/>
                  </a:lnTo>
                  <a:lnTo>
                    <a:pt x="5128" y="5470"/>
                  </a:lnTo>
                  <a:lnTo>
                    <a:pt x="5128" y="5470"/>
                  </a:lnTo>
                  <a:lnTo>
                    <a:pt x="4558" y="6040"/>
                  </a:lnTo>
                  <a:lnTo>
                    <a:pt x="3988" y="6496"/>
                  </a:lnTo>
                  <a:lnTo>
                    <a:pt x="3362" y="6894"/>
                  </a:lnTo>
                  <a:lnTo>
                    <a:pt x="2678" y="7236"/>
                  </a:lnTo>
                  <a:lnTo>
                    <a:pt x="2051" y="7464"/>
                  </a:lnTo>
                  <a:lnTo>
                    <a:pt x="1368" y="7692"/>
                  </a:lnTo>
                  <a:lnTo>
                    <a:pt x="684" y="7806"/>
                  </a:lnTo>
                  <a:lnTo>
                    <a:pt x="0" y="7863"/>
                  </a:lnTo>
                  <a:lnTo>
                    <a:pt x="0" y="7863"/>
                  </a:lnTo>
                  <a:lnTo>
                    <a:pt x="0" y="8148"/>
                  </a:lnTo>
                  <a:lnTo>
                    <a:pt x="0" y="8148"/>
                  </a:lnTo>
                  <a:lnTo>
                    <a:pt x="570" y="8262"/>
                  </a:lnTo>
                  <a:lnTo>
                    <a:pt x="1254" y="8319"/>
                  </a:lnTo>
                  <a:lnTo>
                    <a:pt x="1254" y="8319"/>
                  </a:lnTo>
                  <a:lnTo>
                    <a:pt x="1823" y="8262"/>
                  </a:lnTo>
                  <a:lnTo>
                    <a:pt x="2336" y="8205"/>
                  </a:lnTo>
                  <a:lnTo>
                    <a:pt x="3533" y="7977"/>
                  </a:lnTo>
                  <a:lnTo>
                    <a:pt x="4786" y="7578"/>
                  </a:lnTo>
                  <a:lnTo>
                    <a:pt x="6096" y="7065"/>
                  </a:lnTo>
                  <a:lnTo>
                    <a:pt x="6381" y="6666"/>
                  </a:lnTo>
                  <a:lnTo>
                    <a:pt x="10711" y="798"/>
                  </a:lnTo>
                  <a:lnTo>
                    <a:pt x="10711" y="798"/>
                  </a:lnTo>
                  <a:lnTo>
                    <a:pt x="9458" y="399"/>
                  </a:lnTo>
                  <a:lnTo>
                    <a:pt x="9458" y="399"/>
                  </a:lnTo>
                  <a:lnTo>
                    <a:pt x="9458" y="399"/>
                  </a:lnTo>
                  <a:lnTo>
                    <a:pt x="8432" y="114"/>
                  </a:lnTo>
                  <a:lnTo>
                    <a:pt x="8432" y="114"/>
                  </a:lnTo>
                  <a:lnTo>
                    <a:pt x="752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404;p70">
              <a:extLst>
                <a:ext uri="{FF2B5EF4-FFF2-40B4-BE49-F238E27FC236}">
                  <a16:creationId xmlns:a16="http://schemas.microsoft.com/office/drawing/2014/main" id="{45896F4F-C0A2-419A-9600-92CB48A9C8D1}"/>
                </a:ext>
              </a:extLst>
            </p:cNvPr>
            <p:cNvSpPr/>
            <p:nvPr/>
          </p:nvSpPr>
          <p:spPr>
            <a:xfrm>
              <a:off x="1998225" y="2686575"/>
              <a:ext cx="156700" cy="151000"/>
            </a:xfrm>
            <a:custGeom>
              <a:avLst/>
              <a:gdLst/>
              <a:ahLst/>
              <a:cxnLst/>
              <a:rect l="l" t="t" r="r" b="b"/>
              <a:pathLst>
                <a:path w="6268" h="6040" extrusionOk="0">
                  <a:moveTo>
                    <a:pt x="4615" y="1026"/>
                  </a:moveTo>
                  <a:lnTo>
                    <a:pt x="5242" y="1538"/>
                  </a:lnTo>
                  <a:lnTo>
                    <a:pt x="4786" y="2165"/>
                  </a:lnTo>
                  <a:lnTo>
                    <a:pt x="4159" y="1709"/>
                  </a:lnTo>
                  <a:lnTo>
                    <a:pt x="4615" y="1026"/>
                  </a:lnTo>
                  <a:close/>
                  <a:moveTo>
                    <a:pt x="3761" y="2165"/>
                  </a:moveTo>
                  <a:lnTo>
                    <a:pt x="4444" y="2678"/>
                  </a:lnTo>
                  <a:lnTo>
                    <a:pt x="3932" y="3305"/>
                  </a:lnTo>
                  <a:lnTo>
                    <a:pt x="3305" y="2849"/>
                  </a:lnTo>
                  <a:lnTo>
                    <a:pt x="3761" y="2165"/>
                  </a:lnTo>
                  <a:close/>
                  <a:moveTo>
                    <a:pt x="4330" y="0"/>
                  </a:moveTo>
                  <a:lnTo>
                    <a:pt x="0" y="5868"/>
                  </a:lnTo>
                  <a:lnTo>
                    <a:pt x="228" y="6039"/>
                  </a:lnTo>
                  <a:lnTo>
                    <a:pt x="1425" y="5413"/>
                  </a:lnTo>
                  <a:lnTo>
                    <a:pt x="2735" y="3589"/>
                  </a:lnTo>
                  <a:lnTo>
                    <a:pt x="3419" y="4045"/>
                  </a:lnTo>
                  <a:lnTo>
                    <a:pt x="3305" y="4216"/>
                  </a:lnTo>
                  <a:lnTo>
                    <a:pt x="4444" y="3305"/>
                  </a:lnTo>
                  <a:lnTo>
                    <a:pt x="5527" y="2336"/>
                  </a:lnTo>
                  <a:lnTo>
                    <a:pt x="5812" y="1937"/>
                  </a:lnTo>
                  <a:lnTo>
                    <a:pt x="5869" y="1937"/>
                  </a:lnTo>
                  <a:lnTo>
                    <a:pt x="6267" y="1481"/>
                  </a:lnTo>
                  <a:lnTo>
                    <a:pt x="4387" y="57"/>
                  </a:lnTo>
                  <a:lnTo>
                    <a:pt x="4330" y="0"/>
                  </a:lnTo>
                  <a:close/>
                </a:path>
              </a:pathLst>
            </a:custGeom>
            <a:solidFill>
              <a:srgbClr val="B4B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405;p70">
              <a:extLst>
                <a:ext uri="{FF2B5EF4-FFF2-40B4-BE49-F238E27FC236}">
                  <a16:creationId xmlns:a16="http://schemas.microsoft.com/office/drawing/2014/main" id="{3C50550C-0597-4348-B91A-E6B89D0FE8EC}"/>
                </a:ext>
              </a:extLst>
            </p:cNvPr>
            <p:cNvSpPr/>
            <p:nvPr/>
          </p:nvSpPr>
          <p:spPr>
            <a:xfrm>
              <a:off x="2080825" y="2740700"/>
              <a:ext cx="28525" cy="28500"/>
            </a:xfrm>
            <a:custGeom>
              <a:avLst/>
              <a:gdLst/>
              <a:ahLst/>
              <a:cxnLst/>
              <a:rect l="l" t="t" r="r" b="b"/>
              <a:pathLst>
                <a:path w="1141" h="1140" fill="none" extrusionOk="0">
                  <a:moveTo>
                    <a:pt x="628" y="1140"/>
                  </a:moveTo>
                  <a:lnTo>
                    <a:pt x="1" y="684"/>
                  </a:lnTo>
                  <a:lnTo>
                    <a:pt x="457" y="0"/>
                  </a:lnTo>
                  <a:lnTo>
                    <a:pt x="1140" y="513"/>
                  </a:lnTo>
                  <a:lnTo>
                    <a:pt x="628"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406;p70">
              <a:extLst>
                <a:ext uri="{FF2B5EF4-FFF2-40B4-BE49-F238E27FC236}">
                  <a16:creationId xmlns:a16="http://schemas.microsoft.com/office/drawing/2014/main" id="{BEE140B1-D332-4B5E-A7F7-7CF8019EEA1F}"/>
                </a:ext>
              </a:extLst>
            </p:cNvPr>
            <p:cNvSpPr/>
            <p:nvPr/>
          </p:nvSpPr>
          <p:spPr>
            <a:xfrm>
              <a:off x="2102200" y="2712200"/>
              <a:ext cx="27075" cy="28525"/>
            </a:xfrm>
            <a:custGeom>
              <a:avLst/>
              <a:gdLst/>
              <a:ahLst/>
              <a:cxnLst/>
              <a:rect l="l" t="t" r="r" b="b"/>
              <a:pathLst>
                <a:path w="1083" h="1141" fill="none" extrusionOk="0">
                  <a:moveTo>
                    <a:pt x="627" y="1140"/>
                  </a:moveTo>
                  <a:lnTo>
                    <a:pt x="0" y="684"/>
                  </a:lnTo>
                  <a:lnTo>
                    <a:pt x="456" y="1"/>
                  </a:lnTo>
                  <a:lnTo>
                    <a:pt x="1083" y="513"/>
                  </a:lnTo>
                  <a:lnTo>
                    <a:pt x="627" y="11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407;p70">
              <a:extLst>
                <a:ext uri="{FF2B5EF4-FFF2-40B4-BE49-F238E27FC236}">
                  <a16:creationId xmlns:a16="http://schemas.microsoft.com/office/drawing/2014/main" id="{0D7D18A9-8479-4302-A28E-2F41FE19374D}"/>
                </a:ext>
              </a:extLst>
            </p:cNvPr>
            <p:cNvSpPr/>
            <p:nvPr/>
          </p:nvSpPr>
          <p:spPr>
            <a:xfrm>
              <a:off x="1998225" y="2686575"/>
              <a:ext cx="156700" cy="151000"/>
            </a:xfrm>
            <a:custGeom>
              <a:avLst/>
              <a:gdLst/>
              <a:ahLst/>
              <a:cxnLst/>
              <a:rect l="l" t="t" r="r" b="b"/>
              <a:pathLst>
                <a:path w="6268" h="6040" fill="none" extrusionOk="0">
                  <a:moveTo>
                    <a:pt x="4330" y="0"/>
                  </a:moveTo>
                  <a:lnTo>
                    <a:pt x="0" y="5868"/>
                  </a:lnTo>
                  <a:lnTo>
                    <a:pt x="228" y="6039"/>
                  </a:lnTo>
                  <a:lnTo>
                    <a:pt x="228" y="6039"/>
                  </a:lnTo>
                  <a:lnTo>
                    <a:pt x="1425" y="5413"/>
                  </a:lnTo>
                  <a:lnTo>
                    <a:pt x="2735" y="3589"/>
                  </a:lnTo>
                  <a:lnTo>
                    <a:pt x="3419" y="4045"/>
                  </a:lnTo>
                  <a:lnTo>
                    <a:pt x="3305" y="4216"/>
                  </a:lnTo>
                  <a:lnTo>
                    <a:pt x="3305" y="4216"/>
                  </a:lnTo>
                  <a:lnTo>
                    <a:pt x="4444" y="3305"/>
                  </a:lnTo>
                  <a:lnTo>
                    <a:pt x="5527" y="2336"/>
                  </a:lnTo>
                  <a:lnTo>
                    <a:pt x="5812" y="1937"/>
                  </a:lnTo>
                  <a:lnTo>
                    <a:pt x="5869" y="1937"/>
                  </a:lnTo>
                  <a:lnTo>
                    <a:pt x="5869" y="1937"/>
                  </a:lnTo>
                  <a:lnTo>
                    <a:pt x="6267" y="1481"/>
                  </a:lnTo>
                  <a:lnTo>
                    <a:pt x="4387" y="57"/>
                  </a:lnTo>
                  <a:lnTo>
                    <a:pt x="4387" y="57"/>
                  </a:lnTo>
                  <a:lnTo>
                    <a:pt x="433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408;p70">
              <a:extLst>
                <a:ext uri="{FF2B5EF4-FFF2-40B4-BE49-F238E27FC236}">
                  <a16:creationId xmlns:a16="http://schemas.microsoft.com/office/drawing/2014/main" id="{932E61D7-7A84-4A40-A908-23B55F3FAA5A}"/>
                </a:ext>
              </a:extLst>
            </p:cNvPr>
            <p:cNvSpPr/>
            <p:nvPr/>
          </p:nvSpPr>
          <p:spPr>
            <a:xfrm>
              <a:off x="1991100" y="2833275"/>
              <a:ext cx="12850" cy="10000"/>
            </a:xfrm>
            <a:custGeom>
              <a:avLst/>
              <a:gdLst/>
              <a:ahLst/>
              <a:cxnLst/>
              <a:rect l="l" t="t" r="r" b="b"/>
              <a:pathLst>
                <a:path w="514" h="400" extrusionOk="0">
                  <a:moveTo>
                    <a:pt x="285" y="0"/>
                  </a:moveTo>
                  <a:lnTo>
                    <a:pt x="0" y="399"/>
                  </a:lnTo>
                  <a:lnTo>
                    <a:pt x="0" y="399"/>
                  </a:lnTo>
                  <a:lnTo>
                    <a:pt x="513" y="171"/>
                  </a:lnTo>
                  <a:lnTo>
                    <a:pt x="285"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409;p70">
              <a:extLst>
                <a:ext uri="{FF2B5EF4-FFF2-40B4-BE49-F238E27FC236}">
                  <a16:creationId xmlns:a16="http://schemas.microsoft.com/office/drawing/2014/main" id="{095EA427-0A15-46A1-83F6-B9EC2D7BBD7F}"/>
                </a:ext>
              </a:extLst>
            </p:cNvPr>
            <p:cNvSpPr/>
            <p:nvPr/>
          </p:nvSpPr>
          <p:spPr>
            <a:xfrm>
              <a:off x="1991100" y="2833275"/>
              <a:ext cx="12850" cy="10000"/>
            </a:xfrm>
            <a:custGeom>
              <a:avLst/>
              <a:gdLst/>
              <a:ahLst/>
              <a:cxnLst/>
              <a:rect l="l" t="t" r="r" b="b"/>
              <a:pathLst>
                <a:path w="514" h="400" fill="none" extrusionOk="0">
                  <a:moveTo>
                    <a:pt x="285" y="0"/>
                  </a:moveTo>
                  <a:lnTo>
                    <a:pt x="0" y="399"/>
                  </a:lnTo>
                  <a:lnTo>
                    <a:pt x="0" y="399"/>
                  </a:lnTo>
                  <a:lnTo>
                    <a:pt x="513" y="171"/>
                  </a:lnTo>
                  <a:lnTo>
                    <a:pt x="2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410;p70">
              <a:extLst>
                <a:ext uri="{FF2B5EF4-FFF2-40B4-BE49-F238E27FC236}">
                  <a16:creationId xmlns:a16="http://schemas.microsoft.com/office/drawing/2014/main" id="{F3F72B8E-9B18-4AF8-8F19-05D93B68FF36}"/>
                </a:ext>
              </a:extLst>
            </p:cNvPr>
            <p:cNvSpPr/>
            <p:nvPr/>
          </p:nvSpPr>
          <p:spPr>
            <a:xfrm>
              <a:off x="2033825" y="2776300"/>
              <a:ext cx="49875" cy="45600"/>
            </a:xfrm>
            <a:custGeom>
              <a:avLst/>
              <a:gdLst/>
              <a:ahLst/>
              <a:cxnLst/>
              <a:rect l="l" t="t" r="r" b="b"/>
              <a:pathLst>
                <a:path w="1995" h="1824" extrusionOk="0">
                  <a:moveTo>
                    <a:pt x="1311" y="0"/>
                  </a:moveTo>
                  <a:lnTo>
                    <a:pt x="1" y="1824"/>
                  </a:lnTo>
                  <a:lnTo>
                    <a:pt x="969" y="1254"/>
                  </a:lnTo>
                  <a:lnTo>
                    <a:pt x="1881" y="627"/>
                  </a:lnTo>
                  <a:lnTo>
                    <a:pt x="1995" y="456"/>
                  </a:lnTo>
                  <a:lnTo>
                    <a:pt x="1311" y="0"/>
                  </a:lnTo>
                  <a:close/>
                </a:path>
              </a:pathLst>
            </a:custGeom>
            <a:solidFill>
              <a:srgbClr val="00A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411;p70">
              <a:extLst>
                <a:ext uri="{FF2B5EF4-FFF2-40B4-BE49-F238E27FC236}">
                  <a16:creationId xmlns:a16="http://schemas.microsoft.com/office/drawing/2014/main" id="{B078B6DB-F1C5-429A-917E-F842D4984778}"/>
                </a:ext>
              </a:extLst>
            </p:cNvPr>
            <p:cNvSpPr/>
            <p:nvPr/>
          </p:nvSpPr>
          <p:spPr>
            <a:xfrm>
              <a:off x="2033825" y="2776300"/>
              <a:ext cx="49875" cy="45600"/>
            </a:xfrm>
            <a:custGeom>
              <a:avLst/>
              <a:gdLst/>
              <a:ahLst/>
              <a:cxnLst/>
              <a:rect l="l" t="t" r="r" b="b"/>
              <a:pathLst>
                <a:path w="1995" h="1824" fill="none" extrusionOk="0">
                  <a:moveTo>
                    <a:pt x="1311" y="0"/>
                  </a:moveTo>
                  <a:lnTo>
                    <a:pt x="1" y="1824"/>
                  </a:lnTo>
                  <a:lnTo>
                    <a:pt x="1" y="1824"/>
                  </a:lnTo>
                  <a:lnTo>
                    <a:pt x="969" y="1254"/>
                  </a:lnTo>
                  <a:lnTo>
                    <a:pt x="1881" y="627"/>
                  </a:lnTo>
                  <a:lnTo>
                    <a:pt x="1995" y="456"/>
                  </a:lnTo>
                  <a:lnTo>
                    <a:pt x="131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412;p70">
              <a:extLst>
                <a:ext uri="{FF2B5EF4-FFF2-40B4-BE49-F238E27FC236}">
                  <a16:creationId xmlns:a16="http://schemas.microsoft.com/office/drawing/2014/main" id="{AFB15A40-13AF-49FE-B672-BC211DE46CA7}"/>
                </a:ext>
              </a:extLst>
            </p:cNvPr>
            <p:cNvSpPr/>
            <p:nvPr/>
          </p:nvSpPr>
          <p:spPr>
            <a:xfrm>
              <a:off x="2102200" y="2712200"/>
              <a:ext cx="27075" cy="28525"/>
            </a:xfrm>
            <a:custGeom>
              <a:avLst/>
              <a:gdLst/>
              <a:ahLst/>
              <a:cxnLst/>
              <a:rect l="l" t="t" r="r" b="b"/>
              <a:pathLst>
                <a:path w="1083" h="1141" extrusionOk="0">
                  <a:moveTo>
                    <a:pt x="456" y="1"/>
                  </a:moveTo>
                  <a:lnTo>
                    <a:pt x="0" y="684"/>
                  </a:lnTo>
                  <a:lnTo>
                    <a:pt x="627" y="1140"/>
                  </a:lnTo>
                  <a:lnTo>
                    <a:pt x="1083" y="513"/>
                  </a:lnTo>
                  <a:lnTo>
                    <a:pt x="456"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413;p70">
              <a:extLst>
                <a:ext uri="{FF2B5EF4-FFF2-40B4-BE49-F238E27FC236}">
                  <a16:creationId xmlns:a16="http://schemas.microsoft.com/office/drawing/2014/main" id="{3825768C-30B9-4DF7-BC81-E3EB2CFC9894}"/>
                </a:ext>
              </a:extLst>
            </p:cNvPr>
            <p:cNvSpPr/>
            <p:nvPr/>
          </p:nvSpPr>
          <p:spPr>
            <a:xfrm>
              <a:off x="2102200" y="2712200"/>
              <a:ext cx="27075" cy="28525"/>
            </a:xfrm>
            <a:custGeom>
              <a:avLst/>
              <a:gdLst/>
              <a:ahLst/>
              <a:cxnLst/>
              <a:rect l="l" t="t" r="r" b="b"/>
              <a:pathLst>
                <a:path w="1083" h="1141" fill="none" extrusionOk="0">
                  <a:moveTo>
                    <a:pt x="456" y="1"/>
                  </a:moveTo>
                  <a:lnTo>
                    <a:pt x="0" y="684"/>
                  </a:lnTo>
                  <a:lnTo>
                    <a:pt x="627" y="1140"/>
                  </a:lnTo>
                  <a:lnTo>
                    <a:pt x="1083" y="513"/>
                  </a:lnTo>
                  <a:lnTo>
                    <a:pt x="45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414;p70">
              <a:extLst>
                <a:ext uri="{FF2B5EF4-FFF2-40B4-BE49-F238E27FC236}">
                  <a16:creationId xmlns:a16="http://schemas.microsoft.com/office/drawing/2014/main" id="{4D8D1608-1BF0-4591-8F14-F7A0841432EF}"/>
                </a:ext>
              </a:extLst>
            </p:cNvPr>
            <p:cNvSpPr/>
            <p:nvPr/>
          </p:nvSpPr>
          <p:spPr>
            <a:xfrm>
              <a:off x="2080825" y="2740700"/>
              <a:ext cx="28525" cy="28500"/>
            </a:xfrm>
            <a:custGeom>
              <a:avLst/>
              <a:gdLst/>
              <a:ahLst/>
              <a:cxnLst/>
              <a:rect l="l" t="t" r="r" b="b"/>
              <a:pathLst>
                <a:path w="1141" h="1140" extrusionOk="0">
                  <a:moveTo>
                    <a:pt x="457" y="0"/>
                  </a:moveTo>
                  <a:lnTo>
                    <a:pt x="1" y="684"/>
                  </a:lnTo>
                  <a:lnTo>
                    <a:pt x="628" y="1140"/>
                  </a:lnTo>
                  <a:lnTo>
                    <a:pt x="1140" y="513"/>
                  </a:lnTo>
                  <a:lnTo>
                    <a:pt x="457"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415;p70">
              <a:extLst>
                <a:ext uri="{FF2B5EF4-FFF2-40B4-BE49-F238E27FC236}">
                  <a16:creationId xmlns:a16="http://schemas.microsoft.com/office/drawing/2014/main" id="{F901B6BA-B419-4292-A7D2-E3835B2E4F52}"/>
                </a:ext>
              </a:extLst>
            </p:cNvPr>
            <p:cNvSpPr/>
            <p:nvPr/>
          </p:nvSpPr>
          <p:spPr>
            <a:xfrm>
              <a:off x="2080825" y="2740700"/>
              <a:ext cx="28525" cy="28500"/>
            </a:xfrm>
            <a:custGeom>
              <a:avLst/>
              <a:gdLst/>
              <a:ahLst/>
              <a:cxnLst/>
              <a:rect l="l" t="t" r="r" b="b"/>
              <a:pathLst>
                <a:path w="1141" h="1140" fill="none" extrusionOk="0">
                  <a:moveTo>
                    <a:pt x="457" y="0"/>
                  </a:moveTo>
                  <a:lnTo>
                    <a:pt x="1" y="684"/>
                  </a:lnTo>
                  <a:lnTo>
                    <a:pt x="628" y="1140"/>
                  </a:lnTo>
                  <a:lnTo>
                    <a:pt x="1140" y="513"/>
                  </a:lnTo>
                  <a:lnTo>
                    <a:pt x="45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416;p70">
              <a:extLst>
                <a:ext uri="{FF2B5EF4-FFF2-40B4-BE49-F238E27FC236}">
                  <a16:creationId xmlns:a16="http://schemas.microsoft.com/office/drawing/2014/main" id="{49ECAE5B-3A3F-4DCC-B353-DA9F6CFD8C34}"/>
                </a:ext>
              </a:extLst>
            </p:cNvPr>
            <p:cNvSpPr/>
            <p:nvPr/>
          </p:nvSpPr>
          <p:spPr>
            <a:xfrm>
              <a:off x="2136375" y="2735000"/>
              <a:ext cx="8575" cy="10000"/>
            </a:xfrm>
            <a:custGeom>
              <a:avLst/>
              <a:gdLst/>
              <a:ahLst/>
              <a:cxnLst/>
              <a:rect l="l" t="t" r="r" b="b"/>
              <a:pathLst>
                <a:path w="343" h="400" extrusionOk="0">
                  <a:moveTo>
                    <a:pt x="286" y="0"/>
                  </a:moveTo>
                  <a:lnTo>
                    <a:pt x="1" y="399"/>
                  </a:lnTo>
                  <a:lnTo>
                    <a:pt x="343"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17;p70">
              <a:extLst>
                <a:ext uri="{FF2B5EF4-FFF2-40B4-BE49-F238E27FC236}">
                  <a16:creationId xmlns:a16="http://schemas.microsoft.com/office/drawing/2014/main" id="{38679834-CE57-41AA-81BB-ADE4F7BE6175}"/>
                </a:ext>
              </a:extLst>
            </p:cNvPr>
            <p:cNvSpPr/>
            <p:nvPr/>
          </p:nvSpPr>
          <p:spPr>
            <a:xfrm>
              <a:off x="2136375" y="2735000"/>
              <a:ext cx="8575" cy="10000"/>
            </a:xfrm>
            <a:custGeom>
              <a:avLst/>
              <a:gdLst/>
              <a:ahLst/>
              <a:cxnLst/>
              <a:rect l="l" t="t" r="r" b="b"/>
              <a:pathLst>
                <a:path w="343" h="400" fill="none" extrusionOk="0">
                  <a:moveTo>
                    <a:pt x="286" y="0"/>
                  </a:moveTo>
                  <a:lnTo>
                    <a:pt x="1" y="399"/>
                  </a:lnTo>
                  <a:lnTo>
                    <a:pt x="1" y="399"/>
                  </a:lnTo>
                  <a:lnTo>
                    <a:pt x="343" y="0"/>
                  </a:lnTo>
                  <a:lnTo>
                    <a:pt x="28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18;p70">
              <a:extLst>
                <a:ext uri="{FF2B5EF4-FFF2-40B4-BE49-F238E27FC236}">
                  <a16:creationId xmlns:a16="http://schemas.microsoft.com/office/drawing/2014/main" id="{649F7656-6B91-4E4E-AA1B-28E0615471C4}"/>
                </a:ext>
              </a:extLst>
            </p:cNvPr>
            <p:cNvSpPr/>
            <p:nvPr/>
          </p:nvSpPr>
          <p:spPr>
            <a:xfrm>
              <a:off x="1663500" y="2499975"/>
              <a:ext cx="363225" cy="363225"/>
            </a:xfrm>
            <a:custGeom>
              <a:avLst/>
              <a:gdLst/>
              <a:ahLst/>
              <a:cxnLst/>
              <a:rect l="l" t="t" r="r" b="b"/>
              <a:pathLst>
                <a:path w="14529" h="14529" extrusionOk="0">
                  <a:moveTo>
                    <a:pt x="7407" y="1"/>
                  </a:moveTo>
                  <a:lnTo>
                    <a:pt x="6723" y="58"/>
                  </a:lnTo>
                  <a:lnTo>
                    <a:pt x="6040" y="171"/>
                  </a:lnTo>
                  <a:lnTo>
                    <a:pt x="5413" y="399"/>
                  </a:lnTo>
                  <a:lnTo>
                    <a:pt x="4729" y="627"/>
                  </a:lnTo>
                  <a:lnTo>
                    <a:pt x="4103" y="969"/>
                  </a:lnTo>
                  <a:lnTo>
                    <a:pt x="3476" y="1368"/>
                  </a:lnTo>
                  <a:lnTo>
                    <a:pt x="2849" y="1824"/>
                  </a:lnTo>
                  <a:lnTo>
                    <a:pt x="2336" y="2336"/>
                  </a:lnTo>
                  <a:lnTo>
                    <a:pt x="1824" y="2906"/>
                  </a:lnTo>
                  <a:lnTo>
                    <a:pt x="1368" y="3476"/>
                  </a:lnTo>
                  <a:lnTo>
                    <a:pt x="969" y="4103"/>
                  </a:lnTo>
                  <a:lnTo>
                    <a:pt x="627" y="4729"/>
                  </a:lnTo>
                  <a:lnTo>
                    <a:pt x="342" y="5413"/>
                  </a:lnTo>
                  <a:lnTo>
                    <a:pt x="171" y="6097"/>
                  </a:lnTo>
                  <a:lnTo>
                    <a:pt x="57" y="6780"/>
                  </a:lnTo>
                  <a:lnTo>
                    <a:pt x="1" y="7464"/>
                  </a:lnTo>
                  <a:lnTo>
                    <a:pt x="1" y="8148"/>
                  </a:lnTo>
                  <a:lnTo>
                    <a:pt x="57" y="8832"/>
                  </a:lnTo>
                  <a:lnTo>
                    <a:pt x="228" y="9515"/>
                  </a:lnTo>
                  <a:lnTo>
                    <a:pt x="399" y="10142"/>
                  </a:lnTo>
                  <a:lnTo>
                    <a:pt x="684" y="10769"/>
                  </a:lnTo>
                  <a:lnTo>
                    <a:pt x="1083" y="11395"/>
                  </a:lnTo>
                  <a:lnTo>
                    <a:pt x="1482" y="12022"/>
                  </a:lnTo>
                  <a:lnTo>
                    <a:pt x="1995" y="12592"/>
                  </a:lnTo>
                  <a:lnTo>
                    <a:pt x="2564" y="13105"/>
                  </a:lnTo>
                  <a:lnTo>
                    <a:pt x="3134" y="13503"/>
                  </a:lnTo>
                  <a:lnTo>
                    <a:pt x="3761" y="13845"/>
                  </a:lnTo>
                  <a:lnTo>
                    <a:pt x="4388" y="14130"/>
                  </a:lnTo>
                  <a:lnTo>
                    <a:pt x="5071" y="14358"/>
                  </a:lnTo>
                  <a:lnTo>
                    <a:pt x="5698" y="14472"/>
                  </a:lnTo>
                  <a:lnTo>
                    <a:pt x="6382" y="14529"/>
                  </a:lnTo>
                  <a:lnTo>
                    <a:pt x="7065" y="14529"/>
                  </a:lnTo>
                  <a:lnTo>
                    <a:pt x="7749" y="14472"/>
                  </a:lnTo>
                  <a:lnTo>
                    <a:pt x="8433" y="14358"/>
                  </a:lnTo>
                  <a:lnTo>
                    <a:pt x="9059" y="14130"/>
                  </a:lnTo>
                  <a:lnTo>
                    <a:pt x="9743" y="13845"/>
                  </a:lnTo>
                  <a:lnTo>
                    <a:pt x="10370" y="13503"/>
                  </a:lnTo>
                  <a:lnTo>
                    <a:pt x="10996" y="13105"/>
                  </a:lnTo>
                  <a:lnTo>
                    <a:pt x="11566" y="12649"/>
                  </a:lnTo>
                  <a:lnTo>
                    <a:pt x="12136" y="12136"/>
                  </a:lnTo>
                  <a:lnTo>
                    <a:pt x="12649" y="11623"/>
                  </a:lnTo>
                  <a:lnTo>
                    <a:pt x="13104" y="10997"/>
                  </a:lnTo>
                  <a:lnTo>
                    <a:pt x="13503" y="10370"/>
                  </a:lnTo>
                  <a:lnTo>
                    <a:pt x="13845" y="9743"/>
                  </a:lnTo>
                  <a:lnTo>
                    <a:pt x="14130" y="9116"/>
                  </a:lnTo>
                  <a:lnTo>
                    <a:pt x="14301" y="8433"/>
                  </a:lnTo>
                  <a:lnTo>
                    <a:pt x="14472" y="7749"/>
                  </a:lnTo>
                  <a:lnTo>
                    <a:pt x="14529" y="7065"/>
                  </a:lnTo>
                  <a:lnTo>
                    <a:pt x="14529" y="6439"/>
                  </a:lnTo>
                  <a:lnTo>
                    <a:pt x="14472" y="5755"/>
                  </a:lnTo>
                  <a:lnTo>
                    <a:pt x="14358" y="5071"/>
                  </a:lnTo>
                  <a:lnTo>
                    <a:pt x="14130" y="4445"/>
                  </a:lnTo>
                  <a:lnTo>
                    <a:pt x="13845" y="3818"/>
                  </a:lnTo>
                  <a:lnTo>
                    <a:pt x="13503" y="3191"/>
                  </a:lnTo>
                  <a:lnTo>
                    <a:pt x="13048" y="2564"/>
                  </a:lnTo>
                  <a:lnTo>
                    <a:pt x="12535" y="2052"/>
                  </a:lnTo>
                  <a:lnTo>
                    <a:pt x="11965" y="1539"/>
                  </a:lnTo>
                  <a:lnTo>
                    <a:pt x="11395" y="1083"/>
                  </a:lnTo>
                  <a:lnTo>
                    <a:pt x="10769" y="741"/>
                  </a:lnTo>
                  <a:lnTo>
                    <a:pt x="10142" y="456"/>
                  </a:lnTo>
                  <a:lnTo>
                    <a:pt x="9458" y="228"/>
                  </a:lnTo>
                  <a:lnTo>
                    <a:pt x="8774" y="58"/>
                  </a:lnTo>
                  <a:lnTo>
                    <a:pt x="80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419;p70">
              <a:extLst>
                <a:ext uri="{FF2B5EF4-FFF2-40B4-BE49-F238E27FC236}">
                  <a16:creationId xmlns:a16="http://schemas.microsoft.com/office/drawing/2014/main" id="{C1774D13-1F31-400D-ACFE-2B6AA350C309}"/>
                </a:ext>
              </a:extLst>
            </p:cNvPr>
            <p:cNvSpPr/>
            <p:nvPr/>
          </p:nvSpPr>
          <p:spPr>
            <a:xfrm>
              <a:off x="1663500" y="2499975"/>
              <a:ext cx="363225" cy="363225"/>
            </a:xfrm>
            <a:custGeom>
              <a:avLst/>
              <a:gdLst/>
              <a:ahLst/>
              <a:cxnLst/>
              <a:rect l="l" t="t" r="r" b="b"/>
              <a:pathLst>
                <a:path w="14529" h="14529" fill="none" extrusionOk="0">
                  <a:moveTo>
                    <a:pt x="1995" y="12592"/>
                  </a:moveTo>
                  <a:lnTo>
                    <a:pt x="1995" y="12592"/>
                  </a:lnTo>
                  <a:lnTo>
                    <a:pt x="2564" y="13105"/>
                  </a:lnTo>
                  <a:lnTo>
                    <a:pt x="3134" y="13503"/>
                  </a:lnTo>
                  <a:lnTo>
                    <a:pt x="3761" y="13845"/>
                  </a:lnTo>
                  <a:lnTo>
                    <a:pt x="4388" y="14130"/>
                  </a:lnTo>
                  <a:lnTo>
                    <a:pt x="5071" y="14358"/>
                  </a:lnTo>
                  <a:lnTo>
                    <a:pt x="5698" y="14472"/>
                  </a:lnTo>
                  <a:lnTo>
                    <a:pt x="6382" y="14529"/>
                  </a:lnTo>
                  <a:lnTo>
                    <a:pt x="7065" y="14529"/>
                  </a:lnTo>
                  <a:lnTo>
                    <a:pt x="7749" y="14472"/>
                  </a:lnTo>
                  <a:lnTo>
                    <a:pt x="8433" y="14358"/>
                  </a:lnTo>
                  <a:lnTo>
                    <a:pt x="9059" y="14130"/>
                  </a:lnTo>
                  <a:lnTo>
                    <a:pt x="9743" y="13845"/>
                  </a:lnTo>
                  <a:lnTo>
                    <a:pt x="10370" y="13503"/>
                  </a:lnTo>
                  <a:lnTo>
                    <a:pt x="10996" y="13105"/>
                  </a:lnTo>
                  <a:lnTo>
                    <a:pt x="11566" y="12649"/>
                  </a:lnTo>
                  <a:lnTo>
                    <a:pt x="12136" y="12136"/>
                  </a:lnTo>
                  <a:lnTo>
                    <a:pt x="12136" y="12136"/>
                  </a:lnTo>
                  <a:lnTo>
                    <a:pt x="12649" y="11623"/>
                  </a:lnTo>
                  <a:lnTo>
                    <a:pt x="13104" y="10997"/>
                  </a:lnTo>
                  <a:lnTo>
                    <a:pt x="13503" y="10370"/>
                  </a:lnTo>
                  <a:lnTo>
                    <a:pt x="13845" y="9743"/>
                  </a:lnTo>
                  <a:lnTo>
                    <a:pt x="14130" y="9116"/>
                  </a:lnTo>
                  <a:lnTo>
                    <a:pt x="14301" y="8433"/>
                  </a:lnTo>
                  <a:lnTo>
                    <a:pt x="14472" y="7749"/>
                  </a:lnTo>
                  <a:lnTo>
                    <a:pt x="14529" y="7065"/>
                  </a:lnTo>
                  <a:lnTo>
                    <a:pt x="14529" y="6439"/>
                  </a:lnTo>
                  <a:lnTo>
                    <a:pt x="14472" y="5755"/>
                  </a:lnTo>
                  <a:lnTo>
                    <a:pt x="14358" y="5071"/>
                  </a:lnTo>
                  <a:lnTo>
                    <a:pt x="14130" y="4445"/>
                  </a:lnTo>
                  <a:lnTo>
                    <a:pt x="13845" y="3818"/>
                  </a:lnTo>
                  <a:lnTo>
                    <a:pt x="13503" y="3191"/>
                  </a:lnTo>
                  <a:lnTo>
                    <a:pt x="13048" y="2564"/>
                  </a:lnTo>
                  <a:lnTo>
                    <a:pt x="12535" y="2052"/>
                  </a:lnTo>
                  <a:lnTo>
                    <a:pt x="12535" y="2052"/>
                  </a:lnTo>
                  <a:lnTo>
                    <a:pt x="11965" y="1539"/>
                  </a:lnTo>
                  <a:lnTo>
                    <a:pt x="11395" y="1083"/>
                  </a:lnTo>
                  <a:lnTo>
                    <a:pt x="10769" y="741"/>
                  </a:lnTo>
                  <a:lnTo>
                    <a:pt x="10142" y="456"/>
                  </a:lnTo>
                  <a:lnTo>
                    <a:pt x="9458" y="228"/>
                  </a:lnTo>
                  <a:lnTo>
                    <a:pt x="8774" y="58"/>
                  </a:lnTo>
                  <a:lnTo>
                    <a:pt x="8091" y="1"/>
                  </a:lnTo>
                  <a:lnTo>
                    <a:pt x="7407" y="1"/>
                  </a:lnTo>
                  <a:lnTo>
                    <a:pt x="6723" y="58"/>
                  </a:lnTo>
                  <a:lnTo>
                    <a:pt x="6040" y="171"/>
                  </a:lnTo>
                  <a:lnTo>
                    <a:pt x="5413" y="399"/>
                  </a:lnTo>
                  <a:lnTo>
                    <a:pt x="4729" y="627"/>
                  </a:lnTo>
                  <a:lnTo>
                    <a:pt x="4103" y="969"/>
                  </a:lnTo>
                  <a:lnTo>
                    <a:pt x="3476" y="1368"/>
                  </a:lnTo>
                  <a:lnTo>
                    <a:pt x="2849" y="1824"/>
                  </a:lnTo>
                  <a:lnTo>
                    <a:pt x="2336" y="2336"/>
                  </a:lnTo>
                  <a:lnTo>
                    <a:pt x="2336" y="2336"/>
                  </a:lnTo>
                  <a:lnTo>
                    <a:pt x="1824" y="2906"/>
                  </a:lnTo>
                  <a:lnTo>
                    <a:pt x="1368" y="3476"/>
                  </a:lnTo>
                  <a:lnTo>
                    <a:pt x="969" y="4103"/>
                  </a:lnTo>
                  <a:lnTo>
                    <a:pt x="627" y="4729"/>
                  </a:lnTo>
                  <a:lnTo>
                    <a:pt x="342" y="5413"/>
                  </a:lnTo>
                  <a:lnTo>
                    <a:pt x="171" y="6097"/>
                  </a:lnTo>
                  <a:lnTo>
                    <a:pt x="57" y="6780"/>
                  </a:lnTo>
                  <a:lnTo>
                    <a:pt x="1" y="7464"/>
                  </a:lnTo>
                  <a:lnTo>
                    <a:pt x="1" y="8148"/>
                  </a:lnTo>
                  <a:lnTo>
                    <a:pt x="57" y="8832"/>
                  </a:lnTo>
                  <a:lnTo>
                    <a:pt x="228" y="9515"/>
                  </a:lnTo>
                  <a:lnTo>
                    <a:pt x="399" y="10142"/>
                  </a:lnTo>
                  <a:lnTo>
                    <a:pt x="684" y="10769"/>
                  </a:lnTo>
                  <a:lnTo>
                    <a:pt x="1083" y="11395"/>
                  </a:lnTo>
                  <a:lnTo>
                    <a:pt x="1482" y="12022"/>
                  </a:lnTo>
                  <a:lnTo>
                    <a:pt x="1995" y="125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420;p70">
              <a:extLst>
                <a:ext uri="{FF2B5EF4-FFF2-40B4-BE49-F238E27FC236}">
                  <a16:creationId xmlns:a16="http://schemas.microsoft.com/office/drawing/2014/main" id="{6F8F9FC7-CD8E-4261-8D7D-0883758B267A}"/>
                </a:ext>
              </a:extLst>
            </p:cNvPr>
            <p:cNvSpPr/>
            <p:nvPr/>
          </p:nvSpPr>
          <p:spPr>
            <a:xfrm>
              <a:off x="1734725" y="2529900"/>
              <a:ext cx="263525" cy="262100"/>
            </a:xfrm>
            <a:custGeom>
              <a:avLst/>
              <a:gdLst/>
              <a:ahLst/>
              <a:cxnLst/>
              <a:rect l="l" t="t" r="r" b="b"/>
              <a:pathLst>
                <a:path w="10541" h="10484" extrusionOk="0">
                  <a:moveTo>
                    <a:pt x="5413" y="0"/>
                  </a:moveTo>
                  <a:lnTo>
                    <a:pt x="4957" y="57"/>
                  </a:lnTo>
                  <a:lnTo>
                    <a:pt x="4444" y="114"/>
                  </a:lnTo>
                  <a:lnTo>
                    <a:pt x="3988" y="285"/>
                  </a:lnTo>
                  <a:lnTo>
                    <a:pt x="3533" y="456"/>
                  </a:lnTo>
                  <a:lnTo>
                    <a:pt x="3020" y="741"/>
                  </a:lnTo>
                  <a:lnTo>
                    <a:pt x="2621" y="1026"/>
                  </a:lnTo>
                  <a:lnTo>
                    <a:pt x="2165" y="1367"/>
                  </a:lnTo>
                  <a:lnTo>
                    <a:pt x="1766" y="1709"/>
                  </a:lnTo>
                  <a:lnTo>
                    <a:pt x="1368" y="2108"/>
                  </a:lnTo>
                  <a:lnTo>
                    <a:pt x="1026" y="2564"/>
                  </a:lnTo>
                  <a:lnTo>
                    <a:pt x="741" y="3020"/>
                  </a:lnTo>
                  <a:lnTo>
                    <a:pt x="513" y="3475"/>
                  </a:lnTo>
                  <a:lnTo>
                    <a:pt x="342" y="3931"/>
                  </a:lnTo>
                  <a:lnTo>
                    <a:pt x="171" y="4444"/>
                  </a:lnTo>
                  <a:lnTo>
                    <a:pt x="57" y="4900"/>
                  </a:lnTo>
                  <a:lnTo>
                    <a:pt x="0" y="5413"/>
                  </a:lnTo>
                  <a:lnTo>
                    <a:pt x="0" y="5868"/>
                  </a:lnTo>
                  <a:lnTo>
                    <a:pt x="57" y="6381"/>
                  </a:lnTo>
                  <a:lnTo>
                    <a:pt x="171" y="6837"/>
                  </a:lnTo>
                  <a:lnTo>
                    <a:pt x="285" y="7350"/>
                  </a:lnTo>
                  <a:lnTo>
                    <a:pt x="513" y="7805"/>
                  </a:lnTo>
                  <a:lnTo>
                    <a:pt x="741" y="8261"/>
                  </a:lnTo>
                  <a:lnTo>
                    <a:pt x="1083" y="8660"/>
                  </a:lnTo>
                  <a:lnTo>
                    <a:pt x="1425" y="9059"/>
                  </a:lnTo>
                  <a:lnTo>
                    <a:pt x="1880" y="9458"/>
                  </a:lnTo>
                  <a:lnTo>
                    <a:pt x="2279" y="9743"/>
                  </a:lnTo>
                  <a:lnTo>
                    <a:pt x="2735" y="10027"/>
                  </a:lnTo>
                  <a:lnTo>
                    <a:pt x="3191" y="10198"/>
                  </a:lnTo>
                  <a:lnTo>
                    <a:pt x="3647" y="10369"/>
                  </a:lnTo>
                  <a:lnTo>
                    <a:pt x="4102" y="10426"/>
                  </a:lnTo>
                  <a:lnTo>
                    <a:pt x="4615" y="10483"/>
                  </a:lnTo>
                  <a:lnTo>
                    <a:pt x="5071" y="10483"/>
                  </a:lnTo>
                  <a:lnTo>
                    <a:pt x="5584" y="10426"/>
                  </a:lnTo>
                  <a:lnTo>
                    <a:pt x="6039" y="10312"/>
                  </a:lnTo>
                  <a:lnTo>
                    <a:pt x="6495" y="10141"/>
                  </a:lnTo>
                  <a:lnTo>
                    <a:pt x="6951" y="9913"/>
                  </a:lnTo>
                  <a:lnTo>
                    <a:pt x="7407" y="9686"/>
                  </a:lnTo>
                  <a:lnTo>
                    <a:pt x="7863" y="9401"/>
                  </a:lnTo>
                  <a:lnTo>
                    <a:pt x="8318" y="9059"/>
                  </a:lnTo>
                  <a:lnTo>
                    <a:pt x="8717" y="8660"/>
                  </a:lnTo>
                  <a:lnTo>
                    <a:pt x="9059" y="8261"/>
                  </a:lnTo>
                  <a:lnTo>
                    <a:pt x="9401" y="7862"/>
                  </a:lnTo>
                  <a:lnTo>
                    <a:pt x="9743" y="7407"/>
                  </a:lnTo>
                  <a:lnTo>
                    <a:pt x="9971" y="6951"/>
                  </a:lnTo>
                  <a:lnTo>
                    <a:pt x="10142" y="6495"/>
                  </a:lnTo>
                  <a:lnTo>
                    <a:pt x="10312" y="5982"/>
                  </a:lnTo>
                  <a:lnTo>
                    <a:pt x="10426" y="5526"/>
                  </a:lnTo>
                  <a:lnTo>
                    <a:pt x="10483" y="5014"/>
                  </a:lnTo>
                  <a:lnTo>
                    <a:pt x="10540" y="4558"/>
                  </a:lnTo>
                  <a:lnTo>
                    <a:pt x="10483" y="4102"/>
                  </a:lnTo>
                  <a:lnTo>
                    <a:pt x="10369" y="3589"/>
                  </a:lnTo>
                  <a:lnTo>
                    <a:pt x="10255" y="3134"/>
                  </a:lnTo>
                  <a:lnTo>
                    <a:pt x="10028" y="2678"/>
                  </a:lnTo>
                  <a:lnTo>
                    <a:pt x="9800" y="2222"/>
                  </a:lnTo>
                  <a:lnTo>
                    <a:pt x="9515" y="1823"/>
                  </a:lnTo>
                  <a:lnTo>
                    <a:pt x="9116" y="1424"/>
                  </a:lnTo>
                  <a:lnTo>
                    <a:pt x="8717" y="1026"/>
                  </a:lnTo>
                  <a:lnTo>
                    <a:pt x="8261" y="741"/>
                  </a:lnTo>
                  <a:lnTo>
                    <a:pt x="7863" y="456"/>
                  </a:lnTo>
                  <a:lnTo>
                    <a:pt x="7350" y="285"/>
                  </a:lnTo>
                  <a:lnTo>
                    <a:pt x="6894" y="114"/>
                  </a:lnTo>
                  <a:lnTo>
                    <a:pt x="6438" y="0"/>
                  </a:lnTo>
                  <a:close/>
                </a:path>
              </a:pathLst>
            </a:custGeom>
            <a:solidFill>
              <a:srgbClr val="0D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421;p70">
              <a:extLst>
                <a:ext uri="{FF2B5EF4-FFF2-40B4-BE49-F238E27FC236}">
                  <a16:creationId xmlns:a16="http://schemas.microsoft.com/office/drawing/2014/main" id="{21091092-2671-428E-8B30-CD65EF38806C}"/>
                </a:ext>
              </a:extLst>
            </p:cNvPr>
            <p:cNvSpPr/>
            <p:nvPr/>
          </p:nvSpPr>
          <p:spPr>
            <a:xfrm>
              <a:off x="1734725" y="2529900"/>
              <a:ext cx="263525" cy="262100"/>
            </a:xfrm>
            <a:custGeom>
              <a:avLst/>
              <a:gdLst/>
              <a:ahLst/>
              <a:cxnLst/>
              <a:rect l="l" t="t" r="r" b="b"/>
              <a:pathLst>
                <a:path w="10541" h="10484" fill="none" extrusionOk="0">
                  <a:moveTo>
                    <a:pt x="1425" y="9059"/>
                  </a:moveTo>
                  <a:lnTo>
                    <a:pt x="1425" y="9059"/>
                  </a:lnTo>
                  <a:lnTo>
                    <a:pt x="1880" y="9458"/>
                  </a:lnTo>
                  <a:lnTo>
                    <a:pt x="2279" y="9743"/>
                  </a:lnTo>
                  <a:lnTo>
                    <a:pt x="2735" y="10027"/>
                  </a:lnTo>
                  <a:lnTo>
                    <a:pt x="3191" y="10198"/>
                  </a:lnTo>
                  <a:lnTo>
                    <a:pt x="3647" y="10369"/>
                  </a:lnTo>
                  <a:lnTo>
                    <a:pt x="4102" y="10426"/>
                  </a:lnTo>
                  <a:lnTo>
                    <a:pt x="4615" y="10483"/>
                  </a:lnTo>
                  <a:lnTo>
                    <a:pt x="5071" y="10483"/>
                  </a:lnTo>
                  <a:lnTo>
                    <a:pt x="5584" y="10426"/>
                  </a:lnTo>
                  <a:lnTo>
                    <a:pt x="6039" y="10312"/>
                  </a:lnTo>
                  <a:lnTo>
                    <a:pt x="6495" y="10141"/>
                  </a:lnTo>
                  <a:lnTo>
                    <a:pt x="6951" y="9913"/>
                  </a:lnTo>
                  <a:lnTo>
                    <a:pt x="7407" y="9686"/>
                  </a:lnTo>
                  <a:lnTo>
                    <a:pt x="7863" y="9401"/>
                  </a:lnTo>
                  <a:lnTo>
                    <a:pt x="8318" y="9059"/>
                  </a:lnTo>
                  <a:lnTo>
                    <a:pt x="8717" y="8660"/>
                  </a:lnTo>
                  <a:lnTo>
                    <a:pt x="8717" y="8660"/>
                  </a:lnTo>
                  <a:lnTo>
                    <a:pt x="9059" y="8261"/>
                  </a:lnTo>
                  <a:lnTo>
                    <a:pt x="9401" y="7862"/>
                  </a:lnTo>
                  <a:lnTo>
                    <a:pt x="9743" y="7407"/>
                  </a:lnTo>
                  <a:lnTo>
                    <a:pt x="9971" y="6951"/>
                  </a:lnTo>
                  <a:lnTo>
                    <a:pt x="10142" y="6495"/>
                  </a:lnTo>
                  <a:lnTo>
                    <a:pt x="10312" y="5982"/>
                  </a:lnTo>
                  <a:lnTo>
                    <a:pt x="10426" y="5526"/>
                  </a:lnTo>
                  <a:lnTo>
                    <a:pt x="10483" y="5014"/>
                  </a:lnTo>
                  <a:lnTo>
                    <a:pt x="10540" y="4558"/>
                  </a:lnTo>
                  <a:lnTo>
                    <a:pt x="10483" y="4102"/>
                  </a:lnTo>
                  <a:lnTo>
                    <a:pt x="10369" y="3589"/>
                  </a:lnTo>
                  <a:lnTo>
                    <a:pt x="10255" y="3134"/>
                  </a:lnTo>
                  <a:lnTo>
                    <a:pt x="10028" y="2678"/>
                  </a:lnTo>
                  <a:lnTo>
                    <a:pt x="9800" y="2222"/>
                  </a:lnTo>
                  <a:lnTo>
                    <a:pt x="9515" y="1823"/>
                  </a:lnTo>
                  <a:lnTo>
                    <a:pt x="9116" y="1424"/>
                  </a:lnTo>
                  <a:lnTo>
                    <a:pt x="9116" y="1424"/>
                  </a:lnTo>
                  <a:lnTo>
                    <a:pt x="8717" y="1026"/>
                  </a:lnTo>
                  <a:lnTo>
                    <a:pt x="8261" y="741"/>
                  </a:lnTo>
                  <a:lnTo>
                    <a:pt x="7863" y="456"/>
                  </a:lnTo>
                  <a:lnTo>
                    <a:pt x="7350" y="285"/>
                  </a:lnTo>
                  <a:lnTo>
                    <a:pt x="6894" y="114"/>
                  </a:lnTo>
                  <a:lnTo>
                    <a:pt x="6438" y="0"/>
                  </a:lnTo>
                  <a:lnTo>
                    <a:pt x="5925" y="0"/>
                  </a:lnTo>
                  <a:lnTo>
                    <a:pt x="5413" y="0"/>
                  </a:lnTo>
                  <a:lnTo>
                    <a:pt x="4957" y="57"/>
                  </a:lnTo>
                  <a:lnTo>
                    <a:pt x="4444" y="114"/>
                  </a:lnTo>
                  <a:lnTo>
                    <a:pt x="3988" y="285"/>
                  </a:lnTo>
                  <a:lnTo>
                    <a:pt x="3533" y="456"/>
                  </a:lnTo>
                  <a:lnTo>
                    <a:pt x="3020" y="741"/>
                  </a:lnTo>
                  <a:lnTo>
                    <a:pt x="2621" y="1026"/>
                  </a:lnTo>
                  <a:lnTo>
                    <a:pt x="2165" y="1367"/>
                  </a:lnTo>
                  <a:lnTo>
                    <a:pt x="1766" y="1709"/>
                  </a:lnTo>
                  <a:lnTo>
                    <a:pt x="1766" y="1709"/>
                  </a:lnTo>
                  <a:lnTo>
                    <a:pt x="1368" y="2108"/>
                  </a:lnTo>
                  <a:lnTo>
                    <a:pt x="1026" y="2564"/>
                  </a:lnTo>
                  <a:lnTo>
                    <a:pt x="741" y="3020"/>
                  </a:lnTo>
                  <a:lnTo>
                    <a:pt x="513" y="3475"/>
                  </a:lnTo>
                  <a:lnTo>
                    <a:pt x="342" y="3931"/>
                  </a:lnTo>
                  <a:lnTo>
                    <a:pt x="171" y="4444"/>
                  </a:lnTo>
                  <a:lnTo>
                    <a:pt x="57" y="4900"/>
                  </a:lnTo>
                  <a:lnTo>
                    <a:pt x="0" y="5413"/>
                  </a:lnTo>
                  <a:lnTo>
                    <a:pt x="0" y="5868"/>
                  </a:lnTo>
                  <a:lnTo>
                    <a:pt x="57" y="6381"/>
                  </a:lnTo>
                  <a:lnTo>
                    <a:pt x="171" y="6837"/>
                  </a:lnTo>
                  <a:lnTo>
                    <a:pt x="285" y="7350"/>
                  </a:lnTo>
                  <a:lnTo>
                    <a:pt x="513" y="7805"/>
                  </a:lnTo>
                  <a:lnTo>
                    <a:pt x="741" y="8261"/>
                  </a:lnTo>
                  <a:lnTo>
                    <a:pt x="1083" y="8660"/>
                  </a:lnTo>
                  <a:lnTo>
                    <a:pt x="1425" y="90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422;p70">
              <a:extLst>
                <a:ext uri="{FF2B5EF4-FFF2-40B4-BE49-F238E27FC236}">
                  <a16:creationId xmlns:a16="http://schemas.microsoft.com/office/drawing/2014/main" id="{D937CB11-7277-4320-876D-D5B100BACA38}"/>
                </a:ext>
              </a:extLst>
            </p:cNvPr>
            <p:cNvSpPr/>
            <p:nvPr/>
          </p:nvSpPr>
          <p:spPr>
            <a:xfrm>
              <a:off x="1770325" y="2746400"/>
              <a:ext cx="182350" cy="45600"/>
            </a:xfrm>
            <a:custGeom>
              <a:avLst/>
              <a:gdLst/>
              <a:ahLst/>
              <a:cxnLst/>
              <a:rect l="l" t="t" r="r" b="b"/>
              <a:pathLst>
                <a:path w="7294" h="1824" extrusionOk="0">
                  <a:moveTo>
                    <a:pt x="3305" y="1823"/>
                  </a:moveTo>
                  <a:lnTo>
                    <a:pt x="3305" y="1823"/>
                  </a:lnTo>
                  <a:lnTo>
                    <a:pt x="3305" y="1823"/>
                  </a:lnTo>
                  <a:lnTo>
                    <a:pt x="3305" y="1823"/>
                  </a:lnTo>
                  <a:lnTo>
                    <a:pt x="3305" y="1823"/>
                  </a:lnTo>
                  <a:lnTo>
                    <a:pt x="3305" y="1823"/>
                  </a:lnTo>
                  <a:close/>
                  <a:moveTo>
                    <a:pt x="1" y="399"/>
                  </a:moveTo>
                  <a:lnTo>
                    <a:pt x="1" y="399"/>
                  </a:lnTo>
                  <a:lnTo>
                    <a:pt x="399" y="741"/>
                  </a:lnTo>
                  <a:lnTo>
                    <a:pt x="798" y="1026"/>
                  </a:lnTo>
                  <a:lnTo>
                    <a:pt x="1197" y="1253"/>
                  </a:lnTo>
                  <a:lnTo>
                    <a:pt x="1596" y="1481"/>
                  </a:lnTo>
                  <a:lnTo>
                    <a:pt x="1995" y="1652"/>
                  </a:lnTo>
                  <a:lnTo>
                    <a:pt x="2393" y="1709"/>
                  </a:lnTo>
                  <a:lnTo>
                    <a:pt x="2849" y="1823"/>
                  </a:lnTo>
                  <a:lnTo>
                    <a:pt x="3305" y="1823"/>
                  </a:lnTo>
                  <a:lnTo>
                    <a:pt x="3305" y="1823"/>
                  </a:lnTo>
                  <a:lnTo>
                    <a:pt x="2849" y="1823"/>
                  </a:lnTo>
                  <a:lnTo>
                    <a:pt x="2393" y="1709"/>
                  </a:lnTo>
                  <a:lnTo>
                    <a:pt x="1995" y="1652"/>
                  </a:lnTo>
                  <a:lnTo>
                    <a:pt x="1596" y="1481"/>
                  </a:lnTo>
                  <a:lnTo>
                    <a:pt x="1197" y="1253"/>
                  </a:lnTo>
                  <a:lnTo>
                    <a:pt x="798" y="1026"/>
                  </a:lnTo>
                  <a:lnTo>
                    <a:pt x="399" y="741"/>
                  </a:lnTo>
                  <a:lnTo>
                    <a:pt x="1" y="399"/>
                  </a:lnTo>
                  <a:close/>
                  <a:moveTo>
                    <a:pt x="7293" y="0"/>
                  </a:moveTo>
                  <a:lnTo>
                    <a:pt x="7293" y="0"/>
                  </a:lnTo>
                  <a:lnTo>
                    <a:pt x="7293" y="0"/>
                  </a:lnTo>
                  <a:lnTo>
                    <a:pt x="7293" y="0"/>
                  </a:lnTo>
                  <a:lnTo>
                    <a:pt x="7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423;p70">
              <a:extLst>
                <a:ext uri="{FF2B5EF4-FFF2-40B4-BE49-F238E27FC236}">
                  <a16:creationId xmlns:a16="http://schemas.microsoft.com/office/drawing/2014/main" id="{0E530764-E184-45C5-907F-A1B2A85F956D}"/>
                </a:ext>
              </a:extLst>
            </p:cNvPr>
            <p:cNvSpPr/>
            <p:nvPr/>
          </p:nvSpPr>
          <p:spPr>
            <a:xfrm>
              <a:off x="1852950" y="2791975"/>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424;p70">
              <a:extLst>
                <a:ext uri="{FF2B5EF4-FFF2-40B4-BE49-F238E27FC236}">
                  <a16:creationId xmlns:a16="http://schemas.microsoft.com/office/drawing/2014/main" id="{E6095403-C654-4F3C-850E-864992D7EA31}"/>
                </a:ext>
              </a:extLst>
            </p:cNvPr>
            <p:cNvSpPr/>
            <p:nvPr/>
          </p:nvSpPr>
          <p:spPr>
            <a:xfrm>
              <a:off x="1770325" y="2756350"/>
              <a:ext cx="82650" cy="35650"/>
            </a:xfrm>
            <a:custGeom>
              <a:avLst/>
              <a:gdLst/>
              <a:ahLst/>
              <a:cxnLst/>
              <a:rect l="l" t="t" r="r" b="b"/>
              <a:pathLst>
                <a:path w="3306" h="1426" fill="none" extrusionOk="0">
                  <a:moveTo>
                    <a:pt x="1" y="1"/>
                  </a:moveTo>
                  <a:lnTo>
                    <a:pt x="1" y="1"/>
                  </a:lnTo>
                  <a:lnTo>
                    <a:pt x="399" y="343"/>
                  </a:lnTo>
                  <a:lnTo>
                    <a:pt x="798" y="628"/>
                  </a:lnTo>
                  <a:lnTo>
                    <a:pt x="1197" y="855"/>
                  </a:lnTo>
                  <a:lnTo>
                    <a:pt x="1596" y="1083"/>
                  </a:lnTo>
                  <a:lnTo>
                    <a:pt x="1995" y="1254"/>
                  </a:lnTo>
                  <a:lnTo>
                    <a:pt x="2393" y="1311"/>
                  </a:lnTo>
                  <a:lnTo>
                    <a:pt x="2849" y="1425"/>
                  </a:lnTo>
                  <a:lnTo>
                    <a:pt x="3305" y="1425"/>
                  </a:lnTo>
                  <a:lnTo>
                    <a:pt x="3305" y="1425"/>
                  </a:lnTo>
                  <a:lnTo>
                    <a:pt x="2849" y="1425"/>
                  </a:lnTo>
                  <a:lnTo>
                    <a:pt x="2393" y="1311"/>
                  </a:lnTo>
                  <a:lnTo>
                    <a:pt x="1995" y="1254"/>
                  </a:lnTo>
                  <a:lnTo>
                    <a:pt x="1596" y="1083"/>
                  </a:lnTo>
                  <a:lnTo>
                    <a:pt x="1197" y="855"/>
                  </a:lnTo>
                  <a:lnTo>
                    <a:pt x="798" y="628"/>
                  </a:lnTo>
                  <a:lnTo>
                    <a:pt x="399" y="343"/>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425;p70">
              <a:extLst>
                <a:ext uri="{FF2B5EF4-FFF2-40B4-BE49-F238E27FC236}">
                  <a16:creationId xmlns:a16="http://schemas.microsoft.com/office/drawing/2014/main" id="{B6C8EB89-3521-472C-9ABA-0104A902E9F3}"/>
                </a:ext>
              </a:extLst>
            </p:cNvPr>
            <p:cNvSpPr/>
            <p:nvPr/>
          </p:nvSpPr>
          <p:spPr>
            <a:xfrm>
              <a:off x="1952650" y="2746400"/>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426;p70">
              <a:extLst>
                <a:ext uri="{FF2B5EF4-FFF2-40B4-BE49-F238E27FC236}">
                  <a16:creationId xmlns:a16="http://schemas.microsoft.com/office/drawing/2014/main" id="{4314DF8D-D3A3-42D4-892F-E93E6C771BF9}"/>
                </a:ext>
              </a:extLst>
            </p:cNvPr>
            <p:cNvSpPr/>
            <p:nvPr/>
          </p:nvSpPr>
          <p:spPr>
            <a:xfrm>
              <a:off x="1734725" y="2569775"/>
              <a:ext cx="219375" cy="222225"/>
            </a:xfrm>
            <a:custGeom>
              <a:avLst/>
              <a:gdLst/>
              <a:ahLst/>
              <a:cxnLst/>
              <a:rect l="l" t="t" r="r" b="b"/>
              <a:pathLst>
                <a:path w="8775" h="8889" extrusionOk="0">
                  <a:moveTo>
                    <a:pt x="1880" y="0"/>
                  </a:moveTo>
                  <a:lnTo>
                    <a:pt x="1766" y="114"/>
                  </a:lnTo>
                  <a:lnTo>
                    <a:pt x="1368" y="570"/>
                  </a:lnTo>
                  <a:lnTo>
                    <a:pt x="1026" y="1026"/>
                  </a:lnTo>
                  <a:lnTo>
                    <a:pt x="684" y="1482"/>
                  </a:lnTo>
                  <a:lnTo>
                    <a:pt x="456" y="1994"/>
                  </a:lnTo>
                  <a:lnTo>
                    <a:pt x="285" y="2507"/>
                  </a:lnTo>
                  <a:lnTo>
                    <a:pt x="114" y="3020"/>
                  </a:lnTo>
                  <a:lnTo>
                    <a:pt x="57" y="3590"/>
                  </a:lnTo>
                  <a:lnTo>
                    <a:pt x="0" y="4102"/>
                  </a:lnTo>
                  <a:lnTo>
                    <a:pt x="57" y="4558"/>
                  </a:lnTo>
                  <a:lnTo>
                    <a:pt x="114" y="5014"/>
                  </a:lnTo>
                  <a:lnTo>
                    <a:pt x="228" y="5470"/>
                  </a:lnTo>
                  <a:lnTo>
                    <a:pt x="342" y="5869"/>
                  </a:lnTo>
                  <a:lnTo>
                    <a:pt x="570" y="6324"/>
                  </a:lnTo>
                  <a:lnTo>
                    <a:pt x="798" y="6723"/>
                  </a:lnTo>
                  <a:lnTo>
                    <a:pt x="1083" y="7122"/>
                  </a:lnTo>
                  <a:lnTo>
                    <a:pt x="1425" y="7464"/>
                  </a:lnTo>
                  <a:lnTo>
                    <a:pt x="1823" y="7806"/>
                  </a:lnTo>
                  <a:lnTo>
                    <a:pt x="2222" y="8091"/>
                  </a:lnTo>
                  <a:lnTo>
                    <a:pt x="2621" y="8318"/>
                  </a:lnTo>
                  <a:lnTo>
                    <a:pt x="3020" y="8546"/>
                  </a:lnTo>
                  <a:lnTo>
                    <a:pt x="3419" y="8717"/>
                  </a:lnTo>
                  <a:lnTo>
                    <a:pt x="3817" y="8774"/>
                  </a:lnTo>
                  <a:lnTo>
                    <a:pt x="4273" y="8888"/>
                  </a:lnTo>
                  <a:lnTo>
                    <a:pt x="4729" y="8888"/>
                  </a:lnTo>
                  <a:lnTo>
                    <a:pt x="5242" y="8831"/>
                  </a:lnTo>
                  <a:lnTo>
                    <a:pt x="5755" y="8774"/>
                  </a:lnTo>
                  <a:lnTo>
                    <a:pt x="6267" y="8603"/>
                  </a:lnTo>
                  <a:lnTo>
                    <a:pt x="6780" y="8432"/>
                  </a:lnTo>
                  <a:lnTo>
                    <a:pt x="7293" y="8148"/>
                  </a:lnTo>
                  <a:lnTo>
                    <a:pt x="7806" y="7863"/>
                  </a:lnTo>
                  <a:lnTo>
                    <a:pt x="8261" y="7464"/>
                  </a:lnTo>
                  <a:lnTo>
                    <a:pt x="8717" y="7065"/>
                  </a:lnTo>
                  <a:lnTo>
                    <a:pt x="8774" y="7008"/>
                  </a:lnTo>
                  <a:lnTo>
                    <a:pt x="8774" y="7008"/>
                  </a:lnTo>
                  <a:lnTo>
                    <a:pt x="7920" y="7179"/>
                  </a:lnTo>
                  <a:lnTo>
                    <a:pt x="7464" y="7236"/>
                  </a:lnTo>
                  <a:lnTo>
                    <a:pt x="7065" y="7293"/>
                  </a:lnTo>
                  <a:lnTo>
                    <a:pt x="6552" y="7236"/>
                  </a:lnTo>
                  <a:lnTo>
                    <a:pt x="6039" y="7179"/>
                  </a:lnTo>
                  <a:lnTo>
                    <a:pt x="5584" y="7065"/>
                  </a:lnTo>
                  <a:lnTo>
                    <a:pt x="5071" y="6894"/>
                  </a:lnTo>
                  <a:lnTo>
                    <a:pt x="4615" y="6666"/>
                  </a:lnTo>
                  <a:lnTo>
                    <a:pt x="4159" y="6381"/>
                  </a:lnTo>
                  <a:lnTo>
                    <a:pt x="3704" y="6040"/>
                  </a:lnTo>
                  <a:lnTo>
                    <a:pt x="3305" y="5641"/>
                  </a:lnTo>
                  <a:lnTo>
                    <a:pt x="2735" y="5014"/>
                  </a:lnTo>
                  <a:lnTo>
                    <a:pt x="2336" y="4387"/>
                  </a:lnTo>
                  <a:lnTo>
                    <a:pt x="1994" y="3704"/>
                  </a:lnTo>
                  <a:lnTo>
                    <a:pt x="1766" y="2963"/>
                  </a:lnTo>
                  <a:lnTo>
                    <a:pt x="1652" y="2222"/>
                  </a:lnTo>
                  <a:lnTo>
                    <a:pt x="1652" y="1482"/>
                  </a:lnTo>
                  <a:lnTo>
                    <a:pt x="1709" y="741"/>
                  </a:lnTo>
                  <a:lnTo>
                    <a:pt x="1880" y="0"/>
                  </a:lnTo>
                  <a:close/>
                </a:path>
              </a:pathLst>
            </a:custGeom>
            <a:solidFill>
              <a:srgbClr val="868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427;p70">
              <a:extLst>
                <a:ext uri="{FF2B5EF4-FFF2-40B4-BE49-F238E27FC236}">
                  <a16:creationId xmlns:a16="http://schemas.microsoft.com/office/drawing/2014/main" id="{A8F879D3-7BE1-46F8-96D5-A419D7BFC3E8}"/>
                </a:ext>
              </a:extLst>
            </p:cNvPr>
            <p:cNvSpPr/>
            <p:nvPr/>
          </p:nvSpPr>
          <p:spPr>
            <a:xfrm>
              <a:off x="1734725" y="2569775"/>
              <a:ext cx="219375" cy="222225"/>
            </a:xfrm>
            <a:custGeom>
              <a:avLst/>
              <a:gdLst/>
              <a:ahLst/>
              <a:cxnLst/>
              <a:rect l="l" t="t" r="r" b="b"/>
              <a:pathLst>
                <a:path w="8775" h="8889" fill="none" extrusionOk="0">
                  <a:moveTo>
                    <a:pt x="1880" y="0"/>
                  </a:moveTo>
                  <a:lnTo>
                    <a:pt x="1880" y="0"/>
                  </a:lnTo>
                  <a:lnTo>
                    <a:pt x="1766" y="114"/>
                  </a:lnTo>
                  <a:lnTo>
                    <a:pt x="1766" y="114"/>
                  </a:lnTo>
                  <a:lnTo>
                    <a:pt x="1766" y="114"/>
                  </a:lnTo>
                  <a:lnTo>
                    <a:pt x="1368" y="570"/>
                  </a:lnTo>
                  <a:lnTo>
                    <a:pt x="1026" y="1026"/>
                  </a:lnTo>
                  <a:lnTo>
                    <a:pt x="684" y="1482"/>
                  </a:lnTo>
                  <a:lnTo>
                    <a:pt x="456" y="1994"/>
                  </a:lnTo>
                  <a:lnTo>
                    <a:pt x="285" y="2507"/>
                  </a:lnTo>
                  <a:lnTo>
                    <a:pt x="114" y="3020"/>
                  </a:lnTo>
                  <a:lnTo>
                    <a:pt x="57" y="3590"/>
                  </a:lnTo>
                  <a:lnTo>
                    <a:pt x="0" y="4102"/>
                  </a:lnTo>
                  <a:lnTo>
                    <a:pt x="0" y="4102"/>
                  </a:lnTo>
                  <a:lnTo>
                    <a:pt x="57" y="4558"/>
                  </a:lnTo>
                  <a:lnTo>
                    <a:pt x="114" y="5014"/>
                  </a:lnTo>
                  <a:lnTo>
                    <a:pt x="228" y="5470"/>
                  </a:lnTo>
                  <a:lnTo>
                    <a:pt x="342" y="5869"/>
                  </a:lnTo>
                  <a:lnTo>
                    <a:pt x="570" y="6324"/>
                  </a:lnTo>
                  <a:lnTo>
                    <a:pt x="798" y="6723"/>
                  </a:lnTo>
                  <a:lnTo>
                    <a:pt x="1083" y="7122"/>
                  </a:lnTo>
                  <a:lnTo>
                    <a:pt x="1425" y="7464"/>
                  </a:lnTo>
                  <a:lnTo>
                    <a:pt x="1425" y="7464"/>
                  </a:lnTo>
                  <a:lnTo>
                    <a:pt x="1425" y="7464"/>
                  </a:lnTo>
                  <a:lnTo>
                    <a:pt x="1823" y="7806"/>
                  </a:lnTo>
                  <a:lnTo>
                    <a:pt x="2222" y="8091"/>
                  </a:lnTo>
                  <a:lnTo>
                    <a:pt x="2621" y="8318"/>
                  </a:lnTo>
                  <a:lnTo>
                    <a:pt x="3020" y="8546"/>
                  </a:lnTo>
                  <a:lnTo>
                    <a:pt x="3419" y="8717"/>
                  </a:lnTo>
                  <a:lnTo>
                    <a:pt x="3817" y="8774"/>
                  </a:lnTo>
                  <a:lnTo>
                    <a:pt x="4273" y="8888"/>
                  </a:lnTo>
                  <a:lnTo>
                    <a:pt x="4729" y="8888"/>
                  </a:lnTo>
                  <a:lnTo>
                    <a:pt x="4729" y="8888"/>
                  </a:lnTo>
                  <a:lnTo>
                    <a:pt x="4729" y="8888"/>
                  </a:lnTo>
                  <a:lnTo>
                    <a:pt x="4729" y="8888"/>
                  </a:lnTo>
                  <a:lnTo>
                    <a:pt x="4729" y="8888"/>
                  </a:lnTo>
                  <a:lnTo>
                    <a:pt x="4729" y="8888"/>
                  </a:lnTo>
                  <a:lnTo>
                    <a:pt x="5242" y="8831"/>
                  </a:lnTo>
                  <a:lnTo>
                    <a:pt x="5755" y="8774"/>
                  </a:lnTo>
                  <a:lnTo>
                    <a:pt x="6267" y="8603"/>
                  </a:lnTo>
                  <a:lnTo>
                    <a:pt x="6780" y="8432"/>
                  </a:lnTo>
                  <a:lnTo>
                    <a:pt x="7293" y="8148"/>
                  </a:lnTo>
                  <a:lnTo>
                    <a:pt x="7806" y="7863"/>
                  </a:lnTo>
                  <a:lnTo>
                    <a:pt x="8261" y="7464"/>
                  </a:lnTo>
                  <a:lnTo>
                    <a:pt x="8717" y="7065"/>
                  </a:lnTo>
                  <a:lnTo>
                    <a:pt x="8717" y="7065"/>
                  </a:lnTo>
                  <a:lnTo>
                    <a:pt x="8717" y="7065"/>
                  </a:lnTo>
                  <a:lnTo>
                    <a:pt x="8717" y="7065"/>
                  </a:lnTo>
                  <a:lnTo>
                    <a:pt x="8717" y="7065"/>
                  </a:lnTo>
                  <a:lnTo>
                    <a:pt x="8774" y="7008"/>
                  </a:lnTo>
                  <a:lnTo>
                    <a:pt x="8774" y="7008"/>
                  </a:lnTo>
                  <a:lnTo>
                    <a:pt x="7920" y="7179"/>
                  </a:lnTo>
                  <a:lnTo>
                    <a:pt x="7464" y="7236"/>
                  </a:lnTo>
                  <a:lnTo>
                    <a:pt x="7065" y="7293"/>
                  </a:lnTo>
                  <a:lnTo>
                    <a:pt x="7065" y="7293"/>
                  </a:lnTo>
                  <a:lnTo>
                    <a:pt x="6552" y="7236"/>
                  </a:lnTo>
                  <a:lnTo>
                    <a:pt x="6039" y="7179"/>
                  </a:lnTo>
                  <a:lnTo>
                    <a:pt x="5584" y="7065"/>
                  </a:lnTo>
                  <a:lnTo>
                    <a:pt x="5071" y="6894"/>
                  </a:lnTo>
                  <a:lnTo>
                    <a:pt x="4615" y="6666"/>
                  </a:lnTo>
                  <a:lnTo>
                    <a:pt x="4159" y="6381"/>
                  </a:lnTo>
                  <a:lnTo>
                    <a:pt x="3704" y="6040"/>
                  </a:lnTo>
                  <a:lnTo>
                    <a:pt x="3305" y="5641"/>
                  </a:lnTo>
                  <a:lnTo>
                    <a:pt x="3305" y="5641"/>
                  </a:lnTo>
                  <a:lnTo>
                    <a:pt x="2735" y="5014"/>
                  </a:lnTo>
                  <a:lnTo>
                    <a:pt x="2336" y="4387"/>
                  </a:lnTo>
                  <a:lnTo>
                    <a:pt x="1994" y="3704"/>
                  </a:lnTo>
                  <a:lnTo>
                    <a:pt x="1766" y="2963"/>
                  </a:lnTo>
                  <a:lnTo>
                    <a:pt x="1652" y="2222"/>
                  </a:lnTo>
                  <a:lnTo>
                    <a:pt x="1652" y="1482"/>
                  </a:lnTo>
                  <a:lnTo>
                    <a:pt x="1709" y="741"/>
                  </a:lnTo>
                  <a:lnTo>
                    <a:pt x="18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28;p70">
              <a:extLst>
                <a:ext uri="{FF2B5EF4-FFF2-40B4-BE49-F238E27FC236}">
                  <a16:creationId xmlns:a16="http://schemas.microsoft.com/office/drawing/2014/main" id="{04368216-6F84-495A-9BB5-A97BA828E119}"/>
                </a:ext>
              </a:extLst>
            </p:cNvPr>
            <p:cNvSpPr/>
            <p:nvPr/>
          </p:nvSpPr>
          <p:spPr>
            <a:xfrm>
              <a:off x="1865750" y="2535575"/>
              <a:ext cx="123950" cy="123950"/>
            </a:xfrm>
            <a:custGeom>
              <a:avLst/>
              <a:gdLst/>
              <a:ahLst/>
              <a:cxnLst/>
              <a:rect l="l" t="t" r="r" b="b"/>
              <a:pathLst>
                <a:path w="4958" h="4958" extrusionOk="0">
                  <a:moveTo>
                    <a:pt x="457" y="1"/>
                  </a:moveTo>
                  <a:lnTo>
                    <a:pt x="286" y="58"/>
                  </a:lnTo>
                  <a:lnTo>
                    <a:pt x="115" y="115"/>
                  </a:lnTo>
                  <a:lnTo>
                    <a:pt x="58" y="286"/>
                  </a:lnTo>
                  <a:lnTo>
                    <a:pt x="1" y="457"/>
                  </a:lnTo>
                  <a:lnTo>
                    <a:pt x="1" y="628"/>
                  </a:lnTo>
                  <a:lnTo>
                    <a:pt x="115" y="799"/>
                  </a:lnTo>
                  <a:lnTo>
                    <a:pt x="229" y="912"/>
                  </a:lnTo>
                  <a:lnTo>
                    <a:pt x="457" y="969"/>
                  </a:lnTo>
                  <a:lnTo>
                    <a:pt x="1140" y="1026"/>
                  </a:lnTo>
                  <a:lnTo>
                    <a:pt x="1767" y="1254"/>
                  </a:lnTo>
                  <a:lnTo>
                    <a:pt x="2337" y="1596"/>
                  </a:lnTo>
                  <a:lnTo>
                    <a:pt x="2906" y="2052"/>
                  </a:lnTo>
                  <a:lnTo>
                    <a:pt x="3362" y="2622"/>
                  </a:lnTo>
                  <a:lnTo>
                    <a:pt x="3704" y="3248"/>
                  </a:lnTo>
                  <a:lnTo>
                    <a:pt x="3932" y="3875"/>
                  </a:lnTo>
                  <a:lnTo>
                    <a:pt x="3989" y="4502"/>
                  </a:lnTo>
                  <a:lnTo>
                    <a:pt x="4046" y="4673"/>
                  </a:lnTo>
                  <a:lnTo>
                    <a:pt x="4160" y="4844"/>
                  </a:lnTo>
                  <a:lnTo>
                    <a:pt x="4274" y="4958"/>
                  </a:lnTo>
                  <a:lnTo>
                    <a:pt x="4673" y="4958"/>
                  </a:lnTo>
                  <a:lnTo>
                    <a:pt x="4787" y="4844"/>
                  </a:lnTo>
                  <a:lnTo>
                    <a:pt x="4901" y="4673"/>
                  </a:lnTo>
                  <a:lnTo>
                    <a:pt x="4958" y="4502"/>
                  </a:lnTo>
                  <a:lnTo>
                    <a:pt x="4901" y="4046"/>
                  </a:lnTo>
                  <a:lnTo>
                    <a:pt x="4844" y="3647"/>
                  </a:lnTo>
                  <a:lnTo>
                    <a:pt x="4730" y="3248"/>
                  </a:lnTo>
                  <a:lnTo>
                    <a:pt x="4559" y="2850"/>
                  </a:lnTo>
                  <a:lnTo>
                    <a:pt x="4388" y="2451"/>
                  </a:lnTo>
                  <a:lnTo>
                    <a:pt x="4160" y="2109"/>
                  </a:lnTo>
                  <a:lnTo>
                    <a:pt x="3875" y="1767"/>
                  </a:lnTo>
                  <a:lnTo>
                    <a:pt x="3590" y="1425"/>
                  </a:lnTo>
                  <a:lnTo>
                    <a:pt x="3248" y="1083"/>
                  </a:lnTo>
                  <a:lnTo>
                    <a:pt x="2906" y="856"/>
                  </a:lnTo>
                  <a:lnTo>
                    <a:pt x="2508" y="628"/>
                  </a:lnTo>
                  <a:lnTo>
                    <a:pt x="2166" y="400"/>
                  </a:lnTo>
                  <a:lnTo>
                    <a:pt x="1767" y="229"/>
                  </a:lnTo>
                  <a:lnTo>
                    <a:pt x="1311" y="115"/>
                  </a:lnTo>
                  <a:lnTo>
                    <a:pt x="912" y="58"/>
                  </a:lnTo>
                  <a:lnTo>
                    <a:pt x="457" y="1"/>
                  </a:lnTo>
                  <a:close/>
                </a:path>
              </a:pathLst>
            </a:custGeom>
            <a:solidFill>
              <a:srgbClr val="868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29;p70">
              <a:extLst>
                <a:ext uri="{FF2B5EF4-FFF2-40B4-BE49-F238E27FC236}">
                  <a16:creationId xmlns:a16="http://schemas.microsoft.com/office/drawing/2014/main" id="{D1CCED4D-7AE1-465B-8414-F91FC5744A1B}"/>
                </a:ext>
              </a:extLst>
            </p:cNvPr>
            <p:cNvSpPr/>
            <p:nvPr/>
          </p:nvSpPr>
          <p:spPr>
            <a:xfrm>
              <a:off x="1865750" y="2535575"/>
              <a:ext cx="123950" cy="123950"/>
            </a:xfrm>
            <a:custGeom>
              <a:avLst/>
              <a:gdLst/>
              <a:ahLst/>
              <a:cxnLst/>
              <a:rect l="l" t="t" r="r" b="b"/>
              <a:pathLst>
                <a:path w="4958" h="4958" fill="none" extrusionOk="0">
                  <a:moveTo>
                    <a:pt x="457" y="1"/>
                  </a:moveTo>
                  <a:lnTo>
                    <a:pt x="457" y="1"/>
                  </a:lnTo>
                  <a:lnTo>
                    <a:pt x="286" y="58"/>
                  </a:lnTo>
                  <a:lnTo>
                    <a:pt x="115" y="115"/>
                  </a:lnTo>
                  <a:lnTo>
                    <a:pt x="58" y="286"/>
                  </a:lnTo>
                  <a:lnTo>
                    <a:pt x="1" y="457"/>
                  </a:lnTo>
                  <a:lnTo>
                    <a:pt x="1" y="457"/>
                  </a:lnTo>
                  <a:lnTo>
                    <a:pt x="1" y="628"/>
                  </a:lnTo>
                  <a:lnTo>
                    <a:pt x="115" y="799"/>
                  </a:lnTo>
                  <a:lnTo>
                    <a:pt x="229" y="912"/>
                  </a:lnTo>
                  <a:lnTo>
                    <a:pt x="457" y="969"/>
                  </a:lnTo>
                  <a:lnTo>
                    <a:pt x="457" y="969"/>
                  </a:lnTo>
                  <a:lnTo>
                    <a:pt x="1140" y="1026"/>
                  </a:lnTo>
                  <a:lnTo>
                    <a:pt x="1767" y="1254"/>
                  </a:lnTo>
                  <a:lnTo>
                    <a:pt x="2337" y="1596"/>
                  </a:lnTo>
                  <a:lnTo>
                    <a:pt x="2906" y="2052"/>
                  </a:lnTo>
                  <a:lnTo>
                    <a:pt x="2906" y="2052"/>
                  </a:lnTo>
                  <a:lnTo>
                    <a:pt x="3362" y="2622"/>
                  </a:lnTo>
                  <a:lnTo>
                    <a:pt x="3704" y="3248"/>
                  </a:lnTo>
                  <a:lnTo>
                    <a:pt x="3932" y="3875"/>
                  </a:lnTo>
                  <a:lnTo>
                    <a:pt x="3989" y="4502"/>
                  </a:lnTo>
                  <a:lnTo>
                    <a:pt x="3989" y="4502"/>
                  </a:lnTo>
                  <a:lnTo>
                    <a:pt x="4046" y="4673"/>
                  </a:lnTo>
                  <a:lnTo>
                    <a:pt x="4160" y="4844"/>
                  </a:lnTo>
                  <a:lnTo>
                    <a:pt x="4274" y="4958"/>
                  </a:lnTo>
                  <a:lnTo>
                    <a:pt x="4502" y="4958"/>
                  </a:lnTo>
                  <a:lnTo>
                    <a:pt x="4502" y="4958"/>
                  </a:lnTo>
                  <a:lnTo>
                    <a:pt x="4502" y="4958"/>
                  </a:lnTo>
                  <a:lnTo>
                    <a:pt x="4502" y="4958"/>
                  </a:lnTo>
                  <a:lnTo>
                    <a:pt x="4673" y="4958"/>
                  </a:lnTo>
                  <a:lnTo>
                    <a:pt x="4787" y="4844"/>
                  </a:lnTo>
                  <a:lnTo>
                    <a:pt x="4787" y="4844"/>
                  </a:lnTo>
                  <a:lnTo>
                    <a:pt x="4901" y="4673"/>
                  </a:lnTo>
                  <a:lnTo>
                    <a:pt x="4958" y="4502"/>
                  </a:lnTo>
                  <a:lnTo>
                    <a:pt x="4958" y="4502"/>
                  </a:lnTo>
                  <a:lnTo>
                    <a:pt x="4901" y="4046"/>
                  </a:lnTo>
                  <a:lnTo>
                    <a:pt x="4844" y="3647"/>
                  </a:lnTo>
                  <a:lnTo>
                    <a:pt x="4730" y="3248"/>
                  </a:lnTo>
                  <a:lnTo>
                    <a:pt x="4559" y="2850"/>
                  </a:lnTo>
                  <a:lnTo>
                    <a:pt x="4388" y="2451"/>
                  </a:lnTo>
                  <a:lnTo>
                    <a:pt x="4160" y="2109"/>
                  </a:lnTo>
                  <a:lnTo>
                    <a:pt x="3875" y="1767"/>
                  </a:lnTo>
                  <a:lnTo>
                    <a:pt x="3590" y="1425"/>
                  </a:lnTo>
                  <a:lnTo>
                    <a:pt x="3590" y="1425"/>
                  </a:lnTo>
                  <a:lnTo>
                    <a:pt x="3248" y="1083"/>
                  </a:lnTo>
                  <a:lnTo>
                    <a:pt x="2906" y="856"/>
                  </a:lnTo>
                  <a:lnTo>
                    <a:pt x="2508" y="628"/>
                  </a:lnTo>
                  <a:lnTo>
                    <a:pt x="2166" y="400"/>
                  </a:lnTo>
                  <a:lnTo>
                    <a:pt x="1767" y="229"/>
                  </a:lnTo>
                  <a:lnTo>
                    <a:pt x="1311" y="115"/>
                  </a:lnTo>
                  <a:lnTo>
                    <a:pt x="912" y="58"/>
                  </a:lnTo>
                  <a:lnTo>
                    <a:pt x="457" y="1"/>
                  </a:lnTo>
                  <a:lnTo>
                    <a:pt x="457" y="1"/>
                  </a:lnTo>
                  <a:lnTo>
                    <a:pt x="45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30;p70">
              <a:extLst>
                <a:ext uri="{FF2B5EF4-FFF2-40B4-BE49-F238E27FC236}">
                  <a16:creationId xmlns:a16="http://schemas.microsoft.com/office/drawing/2014/main" id="{5B453260-6B88-4C5E-9597-B068015A40AF}"/>
                </a:ext>
              </a:extLst>
            </p:cNvPr>
            <p:cNvSpPr/>
            <p:nvPr/>
          </p:nvSpPr>
          <p:spPr>
            <a:xfrm>
              <a:off x="1666350" y="2881700"/>
              <a:ext cx="259250" cy="353275"/>
            </a:xfrm>
            <a:custGeom>
              <a:avLst/>
              <a:gdLst/>
              <a:ahLst/>
              <a:cxnLst/>
              <a:rect l="l" t="t" r="r" b="b"/>
              <a:pathLst>
                <a:path w="10370" h="14131" extrusionOk="0">
                  <a:moveTo>
                    <a:pt x="8660" y="1"/>
                  </a:moveTo>
                  <a:lnTo>
                    <a:pt x="8319" y="58"/>
                  </a:lnTo>
                  <a:lnTo>
                    <a:pt x="7977" y="115"/>
                  </a:lnTo>
                  <a:lnTo>
                    <a:pt x="7635" y="285"/>
                  </a:lnTo>
                  <a:lnTo>
                    <a:pt x="6780" y="798"/>
                  </a:lnTo>
                  <a:lnTo>
                    <a:pt x="5983" y="1368"/>
                  </a:lnTo>
                  <a:lnTo>
                    <a:pt x="5242" y="1938"/>
                  </a:lnTo>
                  <a:lnTo>
                    <a:pt x="4558" y="2564"/>
                  </a:lnTo>
                  <a:lnTo>
                    <a:pt x="3875" y="3134"/>
                  </a:lnTo>
                  <a:lnTo>
                    <a:pt x="3305" y="3761"/>
                  </a:lnTo>
                  <a:lnTo>
                    <a:pt x="2735" y="4445"/>
                  </a:lnTo>
                  <a:lnTo>
                    <a:pt x="2222" y="5071"/>
                  </a:lnTo>
                  <a:lnTo>
                    <a:pt x="1653" y="5983"/>
                  </a:lnTo>
                  <a:lnTo>
                    <a:pt x="1197" y="6837"/>
                  </a:lnTo>
                  <a:lnTo>
                    <a:pt x="798" y="7749"/>
                  </a:lnTo>
                  <a:lnTo>
                    <a:pt x="456" y="8661"/>
                  </a:lnTo>
                  <a:lnTo>
                    <a:pt x="228" y="9629"/>
                  </a:lnTo>
                  <a:lnTo>
                    <a:pt x="57" y="10541"/>
                  </a:lnTo>
                  <a:lnTo>
                    <a:pt x="0" y="11452"/>
                  </a:lnTo>
                  <a:lnTo>
                    <a:pt x="0" y="12421"/>
                  </a:lnTo>
                  <a:lnTo>
                    <a:pt x="57" y="12763"/>
                  </a:lnTo>
                  <a:lnTo>
                    <a:pt x="171" y="13105"/>
                  </a:lnTo>
                  <a:lnTo>
                    <a:pt x="342" y="13389"/>
                  </a:lnTo>
                  <a:lnTo>
                    <a:pt x="570" y="13617"/>
                  </a:lnTo>
                  <a:lnTo>
                    <a:pt x="855" y="13845"/>
                  </a:lnTo>
                  <a:lnTo>
                    <a:pt x="1140" y="13959"/>
                  </a:lnTo>
                  <a:lnTo>
                    <a:pt x="1482" y="14073"/>
                  </a:lnTo>
                  <a:lnTo>
                    <a:pt x="1824" y="14130"/>
                  </a:lnTo>
                  <a:lnTo>
                    <a:pt x="1938" y="14073"/>
                  </a:lnTo>
                  <a:lnTo>
                    <a:pt x="2279" y="14016"/>
                  </a:lnTo>
                  <a:lnTo>
                    <a:pt x="2621" y="13902"/>
                  </a:lnTo>
                  <a:lnTo>
                    <a:pt x="2906" y="13731"/>
                  </a:lnTo>
                  <a:lnTo>
                    <a:pt x="3191" y="13503"/>
                  </a:lnTo>
                  <a:lnTo>
                    <a:pt x="3362" y="13219"/>
                  </a:lnTo>
                  <a:lnTo>
                    <a:pt x="3533" y="12877"/>
                  </a:lnTo>
                  <a:lnTo>
                    <a:pt x="3590" y="12535"/>
                  </a:lnTo>
                  <a:lnTo>
                    <a:pt x="3590" y="12193"/>
                  </a:lnTo>
                  <a:lnTo>
                    <a:pt x="3590" y="11566"/>
                  </a:lnTo>
                  <a:lnTo>
                    <a:pt x="3647" y="10940"/>
                  </a:lnTo>
                  <a:lnTo>
                    <a:pt x="3761" y="10313"/>
                  </a:lnTo>
                  <a:lnTo>
                    <a:pt x="3932" y="9686"/>
                  </a:lnTo>
                  <a:lnTo>
                    <a:pt x="4160" y="9059"/>
                  </a:lnTo>
                  <a:lnTo>
                    <a:pt x="4444" y="8433"/>
                  </a:lnTo>
                  <a:lnTo>
                    <a:pt x="4786" y="7806"/>
                  </a:lnTo>
                  <a:lnTo>
                    <a:pt x="5185" y="7179"/>
                  </a:lnTo>
                  <a:lnTo>
                    <a:pt x="5584" y="6667"/>
                  </a:lnTo>
                  <a:lnTo>
                    <a:pt x="6040" y="6154"/>
                  </a:lnTo>
                  <a:lnTo>
                    <a:pt x="6495" y="5698"/>
                  </a:lnTo>
                  <a:lnTo>
                    <a:pt x="7008" y="5185"/>
                  </a:lnTo>
                  <a:lnTo>
                    <a:pt x="7578" y="4729"/>
                  </a:lnTo>
                  <a:lnTo>
                    <a:pt x="8205" y="4274"/>
                  </a:lnTo>
                  <a:lnTo>
                    <a:pt x="9515" y="3362"/>
                  </a:lnTo>
                  <a:lnTo>
                    <a:pt x="9800" y="3134"/>
                  </a:lnTo>
                  <a:lnTo>
                    <a:pt x="10028" y="2906"/>
                  </a:lnTo>
                  <a:lnTo>
                    <a:pt x="10256" y="2564"/>
                  </a:lnTo>
                  <a:lnTo>
                    <a:pt x="10370" y="2280"/>
                  </a:lnTo>
                  <a:lnTo>
                    <a:pt x="10370" y="1938"/>
                  </a:lnTo>
                  <a:lnTo>
                    <a:pt x="10370" y="1539"/>
                  </a:lnTo>
                  <a:lnTo>
                    <a:pt x="10313" y="1197"/>
                  </a:lnTo>
                  <a:lnTo>
                    <a:pt x="10142" y="855"/>
                  </a:lnTo>
                  <a:lnTo>
                    <a:pt x="9914" y="570"/>
                  </a:lnTo>
                  <a:lnTo>
                    <a:pt x="9629" y="342"/>
                  </a:lnTo>
                  <a:lnTo>
                    <a:pt x="9344" y="171"/>
                  </a:lnTo>
                  <a:lnTo>
                    <a:pt x="9002" y="58"/>
                  </a:lnTo>
                  <a:lnTo>
                    <a:pt x="8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1;p70">
              <a:extLst>
                <a:ext uri="{FF2B5EF4-FFF2-40B4-BE49-F238E27FC236}">
                  <a16:creationId xmlns:a16="http://schemas.microsoft.com/office/drawing/2014/main" id="{CFE58783-E28D-4DFD-9B95-6949EB4C1406}"/>
                </a:ext>
              </a:extLst>
            </p:cNvPr>
            <p:cNvSpPr/>
            <p:nvPr/>
          </p:nvSpPr>
          <p:spPr>
            <a:xfrm>
              <a:off x="2200475" y="2829000"/>
              <a:ext cx="200850" cy="309100"/>
            </a:xfrm>
            <a:custGeom>
              <a:avLst/>
              <a:gdLst/>
              <a:ahLst/>
              <a:cxnLst/>
              <a:rect l="l" t="t" r="r" b="b"/>
              <a:pathLst>
                <a:path w="8034" h="12364" extrusionOk="0">
                  <a:moveTo>
                    <a:pt x="58" y="12364"/>
                  </a:moveTo>
                  <a:lnTo>
                    <a:pt x="58" y="12364"/>
                  </a:lnTo>
                  <a:lnTo>
                    <a:pt x="1" y="12364"/>
                  </a:lnTo>
                  <a:lnTo>
                    <a:pt x="1" y="12364"/>
                  </a:lnTo>
                  <a:lnTo>
                    <a:pt x="58" y="12364"/>
                  </a:lnTo>
                  <a:close/>
                  <a:moveTo>
                    <a:pt x="7350" y="57"/>
                  </a:moveTo>
                  <a:lnTo>
                    <a:pt x="7350" y="57"/>
                  </a:lnTo>
                  <a:lnTo>
                    <a:pt x="7350" y="57"/>
                  </a:lnTo>
                  <a:lnTo>
                    <a:pt x="7635" y="456"/>
                  </a:lnTo>
                  <a:lnTo>
                    <a:pt x="7863" y="855"/>
                  </a:lnTo>
                  <a:lnTo>
                    <a:pt x="7977" y="1254"/>
                  </a:lnTo>
                  <a:lnTo>
                    <a:pt x="8034" y="1710"/>
                  </a:lnTo>
                  <a:lnTo>
                    <a:pt x="8034" y="2166"/>
                  </a:lnTo>
                  <a:lnTo>
                    <a:pt x="8034" y="2564"/>
                  </a:lnTo>
                  <a:lnTo>
                    <a:pt x="7920" y="3020"/>
                  </a:lnTo>
                  <a:lnTo>
                    <a:pt x="7806" y="3476"/>
                  </a:lnTo>
                  <a:lnTo>
                    <a:pt x="7464" y="4388"/>
                  </a:lnTo>
                  <a:lnTo>
                    <a:pt x="7065" y="5242"/>
                  </a:lnTo>
                  <a:lnTo>
                    <a:pt x="6553" y="6040"/>
                  </a:lnTo>
                  <a:lnTo>
                    <a:pt x="6097" y="6780"/>
                  </a:lnTo>
                  <a:lnTo>
                    <a:pt x="6097" y="6780"/>
                  </a:lnTo>
                  <a:lnTo>
                    <a:pt x="6553" y="6040"/>
                  </a:lnTo>
                  <a:lnTo>
                    <a:pt x="7065" y="5242"/>
                  </a:lnTo>
                  <a:lnTo>
                    <a:pt x="7464" y="4388"/>
                  </a:lnTo>
                  <a:lnTo>
                    <a:pt x="7806" y="3476"/>
                  </a:lnTo>
                  <a:lnTo>
                    <a:pt x="7920" y="3020"/>
                  </a:lnTo>
                  <a:lnTo>
                    <a:pt x="8034" y="2564"/>
                  </a:lnTo>
                  <a:lnTo>
                    <a:pt x="8034" y="2166"/>
                  </a:lnTo>
                  <a:lnTo>
                    <a:pt x="8034" y="1710"/>
                  </a:lnTo>
                  <a:lnTo>
                    <a:pt x="7977" y="1254"/>
                  </a:lnTo>
                  <a:lnTo>
                    <a:pt x="7863" y="855"/>
                  </a:lnTo>
                  <a:lnTo>
                    <a:pt x="7635" y="456"/>
                  </a:lnTo>
                  <a:lnTo>
                    <a:pt x="7350" y="57"/>
                  </a:lnTo>
                  <a:lnTo>
                    <a:pt x="7350" y="57"/>
                  </a:lnTo>
                  <a:close/>
                  <a:moveTo>
                    <a:pt x="7350" y="57"/>
                  </a:moveTo>
                  <a:lnTo>
                    <a:pt x="7350" y="57"/>
                  </a:lnTo>
                  <a:lnTo>
                    <a:pt x="7350" y="57"/>
                  </a:lnTo>
                  <a:lnTo>
                    <a:pt x="7350" y="57"/>
                  </a:lnTo>
                  <a:lnTo>
                    <a:pt x="7350" y="57"/>
                  </a:lnTo>
                  <a:close/>
                  <a:moveTo>
                    <a:pt x="7350" y="1"/>
                  </a:moveTo>
                  <a:lnTo>
                    <a:pt x="7350" y="1"/>
                  </a:lnTo>
                  <a:lnTo>
                    <a:pt x="7350" y="1"/>
                  </a:lnTo>
                  <a:lnTo>
                    <a:pt x="7350" y="1"/>
                  </a:lnTo>
                  <a:lnTo>
                    <a:pt x="7350" y="1"/>
                  </a:lnTo>
                  <a:close/>
                  <a:moveTo>
                    <a:pt x="7350" y="1"/>
                  </a:moveTo>
                  <a:lnTo>
                    <a:pt x="7350" y="1"/>
                  </a:lnTo>
                  <a:lnTo>
                    <a:pt x="7350" y="1"/>
                  </a:lnTo>
                  <a:lnTo>
                    <a:pt x="7350" y="1"/>
                  </a:lnTo>
                  <a:lnTo>
                    <a:pt x="7350" y="1"/>
                  </a:lnTo>
                  <a:close/>
                  <a:moveTo>
                    <a:pt x="7350" y="1"/>
                  </a:moveTo>
                  <a:lnTo>
                    <a:pt x="7350" y="1"/>
                  </a:lnTo>
                  <a:lnTo>
                    <a:pt x="7350" y="1"/>
                  </a:lnTo>
                  <a:lnTo>
                    <a:pt x="735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32;p70">
              <a:extLst>
                <a:ext uri="{FF2B5EF4-FFF2-40B4-BE49-F238E27FC236}">
                  <a16:creationId xmlns:a16="http://schemas.microsoft.com/office/drawing/2014/main" id="{E11307D2-9D4B-491E-81C4-A1B911723043}"/>
                </a:ext>
              </a:extLst>
            </p:cNvPr>
            <p:cNvSpPr/>
            <p:nvPr/>
          </p:nvSpPr>
          <p:spPr>
            <a:xfrm>
              <a:off x="2200475" y="3138075"/>
              <a:ext cx="1450" cy="25"/>
            </a:xfrm>
            <a:custGeom>
              <a:avLst/>
              <a:gdLst/>
              <a:ahLst/>
              <a:cxnLst/>
              <a:rect l="l" t="t" r="r" b="b"/>
              <a:pathLst>
                <a:path w="58" h="1" fill="none" extrusionOk="0">
                  <a:moveTo>
                    <a:pt x="58" y="1"/>
                  </a:moveTo>
                  <a:lnTo>
                    <a:pt x="58" y="1"/>
                  </a:lnTo>
                  <a:lnTo>
                    <a:pt x="1" y="1"/>
                  </a:lnTo>
                  <a:lnTo>
                    <a:pt x="1" y="1"/>
                  </a:lnTo>
                  <a:lnTo>
                    <a:pt x="5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33;p70">
              <a:extLst>
                <a:ext uri="{FF2B5EF4-FFF2-40B4-BE49-F238E27FC236}">
                  <a16:creationId xmlns:a16="http://schemas.microsoft.com/office/drawing/2014/main" id="{60D11466-D25C-43A9-B9FD-4D5E20252363}"/>
                </a:ext>
              </a:extLst>
            </p:cNvPr>
            <p:cNvSpPr/>
            <p:nvPr/>
          </p:nvSpPr>
          <p:spPr>
            <a:xfrm>
              <a:off x="2352875" y="2830425"/>
              <a:ext cx="48450" cy="168100"/>
            </a:xfrm>
            <a:custGeom>
              <a:avLst/>
              <a:gdLst/>
              <a:ahLst/>
              <a:cxnLst/>
              <a:rect l="l" t="t" r="r" b="b"/>
              <a:pathLst>
                <a:path w="1938" h="6724" fill="none" extrusionOk="0">
                  <a:moveTo>
                    <a:pt x="1254" y="0"/>
                  </a:moveTo>
                  <a:lnTo>
                    <a:pt x="1254" y="0"/>
                  </a:lnTo>
                  <a:lnTo>
                    <a:pt x="1254" y="0"/>
                  </a:lnTo>
                  <a:lnTo>
                    <a:pt x="1539" y="399"/>
                  </a:lnTo>
                  <a:lnTo>
                    <a:pt x="1767" y="798"/>
                  </a:lnTo>
                  <a:lnTo>
                    <a:pt x="1881" y="1197"/>
                  </a:lnTo>
                  <a:lnTo>
                    <a:pt x="1938" y="1653"/>
                  </a:lnTo>
                  <a:lnTo>
                    <a:pt x="1938" y="2109"/>
                  </a:lnTo>
                  <a:lnTo>
                    <a:pt x="1938" y="2507"/>
                  </a:lnTo>
                  <a:lnTo>
                    <a:pt x="1824" y="2963"/>
                  </a:lnTo>
                  <a:lnTo>
                    <a:pt x="1710" y="3419"/>
                  </a:lnTo>
                  <a:lnTo>
                    <a:pt x="1368" y="4331"/>
                  </a:lnTo>
                  <a:lnTo>
                    <a:pt x="969" y="5185"/>
                  </a:lnTo>
                  <a:lnTo>
                    <a:pt x="457" y="5983"/>
                  </a:lnTo>
                  <a:lnTo>
                    <a:pt x="1" y="6723"/>
                  </a:lnTo>
                  <a:lnTo>
                    <a:pt x="1" y="6723"/>
                  </a:lnTo>
                  <a:lnTo>
                    <a:pt x="457" y="5983"/>
                  </a:lnTo>
                  <a:lnTo>
                    <a:pt x="969" y="5185"/>
                  </a:lnTo>
                  <a:lnTo>
                    <a:pt x="1368" y="4331"/>
                  </a:lnTo>
                  <a:lnTo>
                    <a:pt x="1710" y="3419"/>
                  </a:lnTo>
                  <a:lnTo>
                    <a:pt x="1824" y="2963"/>
                  </a:lnTo>
                  <a:lnTo>
                    <a:pt x="1938" y="2507"/>
                  </a:lnTo>
                  <a:lnTo>
                    <a:pt x="1938" y="2109"/>
                  </a:lnTo>
                  <a:lnTo>
                    <a:pt x="1938" y="1653"/>
                  </a:lnTo>
                  <a:lnTo>
                    <a:pt x="1881" y="1197"/>
                  </a:lnTo>
                  <a:lnTo>
                    <a:pt x="1767" y="798"/>
                  </a:lnTo>
                  <a:lnTo>
                    <a:pt x="1539" y="399"/>
                  </a:lnTo>
                  <a:lnTo>
                    <a:pt x="1254" y="0"/>
                  </a:lnTo>
                  <a:lnTo>
                    <a:pt x="12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34;p70">
              <a:extLst>
                <a:ext uri="{FF2B5EF4-FFF2-40B4-BE49-F238E27FC236}">
                  <a16:creationId xmlns:a16="http://schemas.microsoft.com/office/drawing/2014/main" id="{4B31A54F-E365-4AEA-AE1A-A85EE5E96643}"/>
                </a:ext>
              </a:extLst>
            </p:cNvPr>
            <p:cNvSpPr/>
            <p:nvPr/>
          </p:nvSpPr>
          <p:spPr>
            <a:xfrm>
              <a:off x="2384225" y="2830425"/>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35;p70">
              <a:extLst>
                <a:ext uri="{FF2B5EF4-FFF2-40B4-BE49-F238E27FC236}">
                  <a16:creationId xmlns:a16="http://schemas.microsoft.com/office/drawing/2014/main" id="{311BCDD6-4E77-4076-BE20-17E4362AA9B1}"/>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36;p70">
              <a:extLst>
                <a:ext uri="{FF2B5EF4-FFF2-40B4-BE49-F238E27FC236}">
                  <a16:creationId xmlns:a16="http://schemas.microsoft.com/office/drawing/2014/main" id="{58804A13-7B87-4519-81B8-FF5265F0F24C}"/>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37;p70">
              <a:extLst>
                <a:ext uri="{FF2B5EF4-FFF2-40B4-BE49-F238E27FC236}">
                  <a16:creationId xmlns:a16="http://schemas.microsoft.com/office/drawing/2014/main" id="{1C293834-9845-46D3-B19C-B211E658EBA7}"/>
                </a:ext>
              </a:extLst>
            </p:cNvPr>
            <p:cNvSpPr/>
            <p:nvPr/>
          </p:nvSpPr>
          <p:spPr>
            <a:xfrm>
              <a:off x="2384225" y="282900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438;p70">
              <a:extLst>
                <a:ext uri="{FF2B5EF4-FFF2-40B4-BE49-F238E27FC236}">
                  <a16:creationId xmlns:a16="http://schemas.microsoft.com/office/drawing/2014/main" id="{01124048-7C39-450D-BF2E-32E65344109F}"/>
                </a:ext>
              </a:extLst>
            </p:cNvPr>
            <p:cNvSpPr/>
            <p:nvPr/>
          </p:nvSpPr>
          <p:spPr>
            <a:xfrm>
              <a:off x="2163450" y="2769175"/>
              <a:ext cx="237875" cy="371775"/>
            </a:xfrm>
            <a:custGeom>
              <a:avLst/>
              <a:gdLst/>
              <a:ahLst/>
              <a:cxnLst/>
              <a:rect l="l" t="t" r="r" b="b"/>
              <a:pathLst>
                <a:path w="9515" h="14871" extrusionOk="0">
                  <a:moveTo>
                    <a:pt x="5698" y="1"/>
                  </a:moveTo>
                  <a:lnTo>
                    <a:pt x="4843" y="855"/>
                  </a:lnTo>
                  <a:lnTo>
                    <a:pt x="3988" y="1824"/>
                  </a:lnTo>
                  <a:lnTo>
                    <a:pt x="3248" y="2792"/>
                  </a:lnTo>
                  <a:lnTo>
                    <a:pt x="2564" y="3875"/>
                  </a:lnTo>
                  <a:lnTo>
                    <a:pt x="1937" y="5014"/>
                  </a:lnTo>
                  <a:lnTo>
                    <a:pt x="1368" y="6154"/>
                  </a:lnTo>
                  <a:lnTo>
                    <a:pt x="912" y="7350"/>
                  </a:lnTo>
                  <a:lnTo>
                    <a:pt x="570" y="8604"/>
                  </a:lnTo>
                  <a:lnTo>
                    <a:pt x="285" y="9857"/>
                  </a:lnTo>
                  <a:lnTo>
                    <a:pt x="57" y="11111"/>
                  </a:lnTo>
                  <a:lnTo>
                    <a:pt x="0" y="12364"/>
                  </a:lnTo>
                  <a:lnTo>
                    <a:pt x="0" y="12991"/>
                  </a:lnTo>
                  <a:lnTo>
                    <a:pt x="57" y="13617"/>
                  </a:lnTo>
                  <a:lnTo>
                    <a:pt x="114" y="14244"/>
                  </a:lnTo>
                  <a:lnTo>
                    <a:pt x="285" y="14871"/>
                  </a:lnTo>
                  <a:lnTo>
                    <a:pt x="969" y="14871"/>
                  </a:lnTo>
                  <a:lnTo>
                    <a:pt x="1482" y="14757"/>
                  </a:lnTo>
                  <a:lnTo>
                    <a:pt x="1539" y="14757"/>
                  </a:lnTo>
                  <a:lnTo>
                    <a:pt x="1994" y="14586"/>
                  </a:lnTo>
                  <a:lnTo>
                    <a:pt x="2507" y="14415"/>
                  </a:lnTo>
                  <a:lnTo>
                    <a:pt x="2906" y="14187"/>
                  </a:lnTo>
                  <a:lnTo>
                    <a:pt x="3362" y="13902"/>
                  </a:lnTo>
                  <a:lnTo>
                    <a:pt x="4216" y="13219"/>
                  </a:lnTo>
                  <a:lnTo>
                    <a:pt x="5014" y="12478"/>
                  </a:lnTo>
                  <a:lnTo>
                    <a:pt x="5755" y="11680"/>
                  </a:lnTo>
                  <a:lnTo>
                    <a:pt x="6438" y="10826"/>
                  </a:lnTo>
                  <a:lnTo>
                    <a:pt x="7578" y="9173"/>
                  </a:lnTo>
                  <a:lnTo>
                    <a:pt x="8034" y="8433"/>
                  </a:lnTo>
                  <a:lnTo>
                    <a:pt x="8546" y="7635"/>
                  </a:lnTo>
                  <a:lnTo>
                    <a:pt x="8945" y="6781"/>
                  </a:lnTo>
                  <a:lnTo>
                    <a:pt x="9287" y="5869"/>
                  </a:lnTo>
                  <a:lnTo>
                    <a:pt x="9401" y="5413"/>
                  </a:lnTo>
                  <a:lnTo>
                    <a:pt x="9515" y="4957"/>
                  </a:lnTo>
                  <a:lnTo>
                    <a:pt x="9515" y="4559"/>
                  </a:lnTo>
                  <a:lnTo>
                    <a:pt x="9515" y="4103"/>
                  </a:lnTo>
                  <a:lnTo>
                    <a:pt x="9458" y="3647"/>
                  </a:lnTo>
                  <a:lnTo>
                    <a:pt x="9344" y="3248"/>
                  </a:lnTo>
                  <a:lnTo>
                    <a:pt x="9116" y="2849"/>
                  </a:lnTo>
                  <a:lnTo>
                    <a:pt x="8831" y="2450"/>
                  </a:lnTo>
                  <a:lnTo>
                    <a:pt x="8831" y="2394"/>
                  </a:lnTo>
                  <a:lnTo>
                    <a:pt x="8148" y="1710"/>
                  </a:lnTo>
                  <a:lnTo>
                    <a:pt x="7407" y="1083"/>
                  </a:lnTo>
                  <a:lnTo>
                    <a:pt x="6552" y="513"/>
                  </a:lnTo>
                  <a:lnTo>
                    <a:pt x="569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439;p70">
              <a:extLst>
                <a:ext uri="{FF2B5EF4-FFF2-40B4-BE49-F238E27FC236}">
                  <a16:creationId xmlns:a16="http://schemas.microsoft.com/office/drawing/2014/main" id="{9A994689-2CBA-4CFB-808C-1C05B3CD6D73}"/>
                </a:ext>
              </a:extLst>
            </p:cNvPr>
            <p:cNvSpPr/>
            <p:nvPr/>
          </p:nvSpPr>
          <p:spPr>
            <a:xfrm>
              <a:off x="2163450" y="2769175"/>
              <a:ext cx="237875" cy="371775"/>
            </a:xfrm>
            <a:custGeom>
              <a:avLst/>
              <a:gdLst/>
              <a:ahLst/>
              <a:cxnLst/>
              <a:rect l="l" t="t" r="r" b="b"/>
              <a:pathLst>
                <a:path w="9515" h="14871" fill="none" extrusionOk="0">
                  <a:moveTo>
                    <a:pt x="5698" y="1"/>
                  </a:moveTo>
                  <a:lnTo>
                    <a:pt x="5698" y="1"/>
                  </a:lnTo>
                  <a:lnTo>
                    <a:pt x="4843" y="855"/>
                  </a:lnTo>
                  <a:lnTo>
                    <a:pt x="4843" y="855"/>
                  </a:lnTo>
                  <a:lnTo>
                    <a:pt x="3988" y="1824"/>
                  </a:lnTo>
                  <a:lnTo>
                    <a:pt x="3248" y="2792"/>
                  </a:lnTo>
                  <a:lnTo>
                    <a:pt x="2564" y="3875"/>
                  </a:lnTo>
                  <a:lnTo>
                    <a:pt x="1937" y="5014"/>
                  </a:lnTo>
                  <a:lnTo>
                    <a:pt x="1368" y="6154"/>
                  </a:lnTo>
                  <a:lnTo>
                    <a:pt x="912" y="7350"/>
                  </a:lnTo>
                  <a:lnTo>
                    <a:pt x="570" y="8604"/>
                  </a:lnTo>
                  <a:lnTo>
                    <a:pt x="285" y="9857"/>
                  </a:lnTo>
                  <a:lnTo>
                    <a:pt x="285" y="9857"/>
                  </a:lnTo>
                  <a:lnTo>
                    <a:pt x="57" y="11111"/>
                  </a:lnTo>
                  <a:lnTo>
                    <a:pt x="0" y="12364"/>
                  </a:lnTo>
                  <a:lnTo>
                    <a:pt x="0" y="12991"/>
                  </a:lnTo>
                  <a:lnTo>
                    <a:pt x="57" y="13617"/>
                  </a:lnTo>
                  <a:lnTo>
                    <a:pt x="114" y="14244"/>
                  </a:lnTo>
                  <a:lnTo>
                    <a:pt x="285" y="14871"/>
                  </a:lnTo>
                  <a:lnTo>
                    <a:pt x="285" y="14871"/>
                  </a:lnTo>
                  <a:lnTo>
                    <a:pt x="456" y="14871"/>
                  </a:lnTo>
                  <a:lnTo>
                    <a:pt x="456" y="14871"/>
                  </a:lnTo>
                  <a:lnTo>
                    <a:pt x="969" y="14871"/>
                  </a:lnTo>
                  <a:lnTo>
                    <a:pt x="1482" y="14757"/>
                  </a:lnTo>
                  <a:lnTo>
                    <a:pt x="1482" y="14757"/>
                  </a:lnTo>
                  <a:lnTo>
                    <a:pt x="1539" y="14757"/>
                  </a:lnTo>
                  <a:lnTo>
                    <a:pt x="1539" y="14757"/>
                  </a:lnTo>
                  <a:lnTo>
                    <a:pt x="1539" y="14757"/>
                  </a:lnTo>
                  <a:lnTo>
                    <a:pt x="1994" y="14586"/>
                  </a:lnTo>
                  <a:lnTo>
                    <a:pt x="2507" y="14415"/>
                  </a:lnTo>
                  <a:lnTo>
                    <a:pt x="2906" y="14187"/>
                  </a:lnTo>
                  <a:lnTo>
                    <a:pt x="3362" y="13902"/>
                  </a:lnTo>
                  <a:lnTo>
                    <a:pt x="4216" y="13219"/>
                  </a:lnTo>
                  <a:lnTo>
                    <a:pt x="5014" y="12478"/>
                  </a:lnTo>
                  <a:lnTo>
                    <a:pt x="5755" y="11680"/>
                  </a:lnTo>
                  <a:lnTo>
                    <a:pt x="6438" y="10826"/>
                  </a:lnTo>
                  <a:lnTo>
                    <a:pt x="7578" y="9173"/>
                  </a:lnTo>
                  <a:lnTo>
                    <a:pt x="7578" y="9173"/>
                  </a:lnTo>
                  <a:lnTo>
                    <a:pt x="7578" y="9173"/>
                  </a:lnTo>
                  <a:lnTo>
                    <a:pt x="8034" y="8433"/>
                  </a:lnTo>
                  <a:lnTo>
                    <a:pt x="8546" y="7635"/>
                  </a:lnTo>
                  <a:lnTo>
                    <a:pt x="8945" y="6781"/>
                  </a:lnTo>
                  <a:lnTo>
                    <a:pt x="9287" y="5869"/>
                  </a:lnTo>
                  <a:lnTo>
                    <a:pt x="9401" y="5413"/>
                  </a:lnTo>
                  <a:lnTo>
                    <a:pt x="9515" y="4957"/>
                  </a:lnTo>
                  <a:lnTo>
                    <a:pt x="9515" y="4559"/>
                  </a:lnTo>
                  <a:lnTo>
                    <a:pt x="9515" y="4103"/>
                  </a:lnTo>
                  <a:lnTo>
                    <a:pt x="9458" y="3647"/>
                  </a:lnTo>
                  <a:lnTo>
                    <a:pt x="9344" y="3248"/>
                  </a:lnTo>
                  <a:lnTo>
                    <a:pt x="9116" y="2849"/>
                  </a:lnTo>
                  <a:lnTo>
                    <a:pt x="8831" y="2450"/>
                  </a:lnTo>
                  <a:lnTo>
                    <a:pt x="8831" y="2450"/>
                  </a:lnTo>
                  <a:lnTo>
                    <a:pt x="8831" y="2450"/>
                  </a:lnTo>
                  <a:lnTo>
                    <a:pt x="8831" y="2450"/>
                  </a:lnTo>
                  <a:lnTo>
                    <a:pt x="8831" y="2450"/>
                  </a:lnTo>
                  <a:lnTo>
                    <a:pt x="8831" y="2450"/>
                  </a:lnTo>
                  <a:lnTo>
                    <a:pt x="8831" y="2450"/>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831" y="2394"/>
                  </a:lnTo>
                  <a:lnTo>
                    <a:pt x="8148" y="1710"/>
                  </a:lnTo>
                  <a:lnTo>
                    <a:pt x="7407" y="1083"/>
                  </a:lnTo>
                  <a:lnTo>
                    <a:pt x="6552" y="513"/>
                  </a:lnTo>
                  <a:lnTo>
                    <a:pt x="56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440;p70">
              <a:extLst>
                <a:ext uri="{FF2B5EF4-FFF2-40B4-BE49-F238E27FC236}">
                  <a16:creationId xmlns:a16="http://schemas.microsoft.com/office/drawing/2014/main" id="{DDC84C85-A128-4899-85FE-AEEEA63BF44D}"/>
                </a:ext>
              </a:extLst>
            </p:cNvPr>
            <p:cNvSpPr/>
            <p:nvPr/>
          </p:nvSpPr>
          <p:spPr>
            <a:xfrm>
              <a:off x="2147775" y="2763475"/>
              <a:ext cx="521350" cy="361825"/>
            </a:xfrm>
            <a:custGeom>
              <a:avLst/>
              <a:gdLst/>
              <a:ahLst/>
              <a:cxnLst/>
              <a:rect l="l" t="t" r="r" b="b"/>
              <a:pathLst>
                <a:path w="20854" h="14473" extrusionOk="0">
                  <a:moveTo>
                    <a:pt x="10427" y="1"/>
                  </a:moveTo>
                  <a:lnTo>
                    <a:pt x="9458" y="58"/>
                  </a:lnTo>
                  <a:lnTo>
                    <a:pt x="8718" y="229"/>
                  </a:lnTo>
                  <a:lnTo>
                    <a:pt x="7977" y="457"/>
                  </a:lnTo>
                  <a:lnTo>
                    <a:pt x="7293" y="741"/>
                  </a:lnTo>
                  <a:lnTo>
                    <a:pt x="6610" y="1140"/>
                  </a:lnTo>
                  <a:lnTo>
                    <a:pt x="5983" y="1596"/>
                  </a:lnTo>
                  <a:lnTo>
                    <a:pt x="5356" y="2109"/>
                  </a:lnTo>
                  <a:lnTo>
                    <a:pt x="4729" y="2735"/>
                  </a:lnTo>
                  <a:lnTo>
                    <a:pt x="4160" y="3419"/>
                  </a:lnTo>
                  <a:lnTo>
                    <a:pt x="3590" y="4160"/>
                  </a:lnTo>
                  <a:lnTo>
                    <a:pt x="3020" y="5014"/>
                  </a:lnTo>
                  <a:lnTo>
                    <a:pt x="2507" y="5926"/>
                  </a:lnTo>
                  <a:lnTo>
                    <a:pt x="1995" y="6895"/>
                  </a:lnTo>
                  <a:lnTo>
                    <a:pt x="1482" y="7977"/>
                  </a:lnTo>
                  <a:lnTo>
                    <a:pt x="1026" y="9117"/>
                  </a:lnTo>
                  <a:lnTo>
                    <a:pt x="570" y="10313"/>
                  </a:lnTo>
                  <a:lnTo>
                    <a:pt x="115" y="11623"/>
                  </a:lnTo>
                  <a:lnTo>
                    <a:pt x="1" y="12079"/>
                  </a:lnTo>
                  <a:lnTo>
                    <a:pt x="1" y="12478"/>
                  </a:lnTo>
                  <a:lnTo>
                    <a:pt x="115" y="12934"/>
                  </a:lnTo>
                  <a:lnTo>
                    <a:pt x="229" y="13333"/>
                  </a:lnTo>
                  <a:lnTo>
                    <a:pt x="456" y="13674"/>
                  </a:lnTo>
                  <a:lnTo>
                    <a:pt x="741" y="13959"/>
                  </a:lnTo>
                  <a:lnTo>
                    <a:pt x="1140" y="14187"/>
                  </a:lnTo>
                  <a:lnTo>
                    <a:pt x="1539" y="14358"/>
                  </a:lnTo>
                  <a:lnTo>
                    <a:pt x="1824" y="14472"/>
                  </a:lnTo>
                  <a:lnTo>
                    <a:pt x="2507" y="14472"/>
                  </a:lnTo>
                  <a:lnTo>
                    <a:pt x="2849" y="14358"/>
                  </a:lnTo>
                  <a:lnTo>
                    <a:pt x="3191" y="14244"/>
                  </a:lnTo>
                  <a:lnTo>
                    <a:pt x="3476" y="14073"/>
                  </a:lnTo>
                  <a:lnTo>
                    <a:pt x="3704" y="13845"/>
                  </a:lnTo>
                  <a:lnTo>
                    <a:pt x="3932" y="13617"/>
                  </a:lnTo>
                  <a:lnTo>
                    <a:pt x="4103" y="13276"/>
                  </a:lnTo>
                  <a:lnTo>
                    <a:pt x="4274" y="12991"/>
                  </a:lnTo>
                  <a:lnTo>
                    <a:pt x="4900" y="11111"/>
                  </a:lnTo>
                  <a:lnTo>
                    <a:pt x="5584" y="9458"/>
                  </a:lnTo>
                  <a:lnTo>
                    <a:pt x="6268" y="8034"/>
                  </a:lnTo>
                  <a:lnTo>
                    <a:pt x="6667" y="7407"/>
                  </a:lnTo>
                  <a:lnTo>
                    <a:pt x="7008" y="6838"/>
                  </a:lnTo>
                  <a:lnTo>
                    <a:pt x="7407" y="6325"/>
                  </a:lnTo>
                  <a:lnTo>
                    <a:pt x="7749" y="5869"/>
                  </a:lnTo>
                  <a:lnTo>
                    <a:pt x="8148" y="5470"/>
                  </a:lnTo>
                  <a:lnTo>
                    <a:pt x="8547" y="5128"/>
                  </a:lnTo>
                  <a:lnTo>
                    <a:pt x="8945" y="4844"/>
                  </a:lnTo>
                  <a:lnTo>
                    <a:pt x="9344" y="4616"/>
                  </a:lnTo>
                  <a:lnTo>
                    <a:pt x="9743" y="4445"/>
                  </a:lnTo>
                  <a:lnTo>
                    <a:pt x="10085" y="4388"/>
                  </a:lnTo>
                  <a:lnTo>
                    <a:pt x="10541" y="4331"/>
                  </a:lnTo>
                  <a:lnTo>
                    <a:pt x="10997" y="4388"/>
                  </a:lnTo>
                  <a:lnTo>
                    <a:pt x="11452" y="4445"/>
                  </a:lnTo>
                  <a:lnTo>
                    <a:pt x="11908" y="4616"/>
                  </a:lnTo>
                  <a:lnTo>
                    <a:pt x="12364" y="4844"/>
                  </a:lnTo>
                  <a:lnTo>
                    <a:pt x="12820" y="5071"/>
                  </a:lnTo>
                  <a:lnTo>
                    <a:pt x="13731" y="5698"/>
                  </a:lnTo>
                  <a:lnTo>
                    <a:pt x="14586" y="6496"/>
                  </a:lnTo>
                  <a:lnTo>
                    <a:pt x="15441" y="7350"/>
                  </a:lnTo>
                  <a:lnTo>
                    <a:pt x="16238" y="8262"/>
                  </a:lnTo>
                  <a:lnTo>
                    <a:pt x="16922" y="9174"/>
                  </a:lnTo>
                  <a:lnTo>
                    <a:pt x="17207" y="9515"/>
                  </a:lnTo>
                  <a:lnTo>
                    <a:pt x="17549" y="9743"/>
                  </a:lnTo>
                  <a:lnTo>
                    <a:pt x="17890" y="9971"/>
                  </a:lnTo>
                  <a:lnTo>
                    <a:pt x="18346" y="10028"/>
                  </a:lnTo>
                  <a:lnTo>
                    <a:pt x="18745" y="10085"/>
                  </a:lnTo>
                  <a:lnTo>
                    <a:pt x="19144" y="10028"/>
                  </a:lnTo>
                  <a:lnTo>
                    <a:pt x="19543" y="9914"/>
                  </a:lnTo>
                  <a:lnTo>
                    <a:pt x="19941" y="9686"/>
                  </a:lnTo>
                  <a:lnTo>
                    <a:pt x="20283" y="9401"/>
                  </a:lnTo>
                  <a:lnTo>
                    <a:pt x="20511" y="9060"/>
                  </a:lnTo>
                  <a:lnTo>
                    <a:pt x="20739" y="8661"/>
                  </a:lnTo>
                  <a:lnTo>
                    <a:pt x="20853" y="8262"/>
                  </a:lnTo>
                  <a:lnTo>
                    <a:pt x="20853" y="7863"/>
                  </a:lnTo>
                  <a:lnTo>
                    <a:pt x="20796" y="7464"/>
                  </a:lnTo>
                  <a:lnTo>
                    <a:pt x="20682" y="7009"/>
                  </a:lnTo>
                  <a:lnTo>
                    <a:pt x="20454" y="6667"/>
                  </a:lnTo>
                  <a:lnTo>
                    <a:pt x="19771" y="5698"/>
                  </a:lnTo>
                  <a:lnTo>
                    <a:pt x="18802" y="4559"/>
                  </a:lnTo>
                  <a:lnTo>
                    <a:pt x="18232" y="3989"/>
                  </a:lnTo>
                  <a:lnTo>
                    <a:pt x="17662" y="3362"/>
                  </a:lnTo>
                  <a:lnTo>
                    <a:pt x="16979" y="2792"/>
                  </a:lnTo>
                  <a:lnTo>
                    <a:pt x="16295" y="2223"/>
                  </a:lnTo>
                  <a:lnTo>
                    <a:pt x="15554" y="1653"/>
                  </a:lnTo>
                  <a:lnTo>
                    <a:pt x="14814" y="1197"/>
                  </a:lnTo>
                  <a:lnTo>
                    <a:pt x="13959" y="798"/>
                  </a:lnTo>
                  <a:lnTo>
                    <a:pt x="13105" y="457"/>
                  </a:lnTo>
                  <a:lnTo>
                    <a:pt x="12250" y="172"/>
                  </a:lnTo>
                  <a:lnTo>
                    <a:pt x="113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441;p70">
              <a:extLst>
                <a:ext uri="{FF2B5EF4-FFF2-40B4-BE49-F238E27FC236}">
                  <a16:creationId xmlns:a16="http://schemas.microsoft.com/office/drawing/2014/main" id="{ABFE55F6-44C7-420E-9CF5-F7CF359AB63E}"/>
                </a:ext>
              </a:extLst>
            </p:cNvPr>
            <p:cNvSpPr/>
            <p:nvPr/>
          </p:nvSpPr>
          <p:spPr>
            <a:xfrm>
              <a:off x="2522375" y="2867450"/>
              <a:ext cx="283475" cy="192325"/>
            </a:xfrm>
            <a:custGeom>
              <a:avLst/>
              <a:gdLst/>
              <a:ahLst/>
              <a:cxnLst/>
              <a:rect l="l" t="t" r="r" b="b"/>
              <a:pathLst>
                <a:path w="11339" h="7693" extrusionOk="0">
                  <a:moveTo>
                    <a:pt x="5071" y="1"/>
                  </a:moveTo>
                  <a:lnTo>
                    <a:pt x="4274" y="115"/>
                  </a:lnTo>
                  <a:lnTo>
                    <a:pt x="3533" y="343"/>
                  </a:lnTo>
                  <a:lnTo>
                    <a:pt x="2849" y="571"/>
                  </a:lnTo>
                  <a:lnTo>
                    <a:pt x="2166" y="912"/>
                  </a:lnTo>
                  <a:lnTo>
                    <a:pt x="1596" y="1368"/>
                  </a:lnTo>
                  <a:lnTo>
                    <a:pt x="1083" y="1881"/>
                  </a:lnTo>
                  <a:lnTo>
                    <a:pt x="627" y="2508"/>
                  </a:lnTo>
                  <a:lnTo>
                    <a:pt x="286" y="3191"/>
                  </a:lnTo>
                  <a:lnTo>
                    <a:pt x="115" y="3647"/>
                  </a:lnTo>
                  <a:lnTo>
                    <a:pt x="58" y="4103"/>
                  </a:lnTo>
                  <a:lnTo>
                    <a:pt x="1" y="4559"/>
                  </a:lnTo>
                  <a:lnTo>
                    <a:pt x="58" y="5015"/>
                  </a:lnTo>
                  <a:lnTo>
                    <a:pt x="115" y="5470"/>
                  </a:lnTo>
                  <a:lnTo>
                    <a:pt x="229" y="5869"/>
                  </a:lnTo>
                  <a:lnTo>
                    <a:pt x="400" y="6325"/>
                  </a:lnTo>
                  <a:lnTo>
                    <a:pt x="684" y="6724"/>
                  </a:lnTo>
                  <a:lnTo>
                    <a:pt x="855" y="7009"/>
                  </a:lnTo>
                  <a:lnTo>
                    <a:pt x="1140" y="7237"/>
                  </a:lnTo>
                  <a:lnTo>
                    <a:pt x="1425" y="7464"/>
                  </a:lnTo>
                  <a:lnTo>
                    <a:pt x="1710" y="7578"/>
                  </a:lnTo>
                  <a:lnTo>
                    <a:pt x="1995" y="7692"/>
                  </a:lnTo>
                  <a:lnTo>
                    <a:pt x="2849" y="7692"/>
                  </a:lnTo>
                  <a:lnTo>
                    <a:pt x="3419" y="7578"/>
                  </a:lnTo>
                  <a:lnTo>
                    <a:pt x="4046" y="7464"/>
                  </a:lnTo>
                  <a:lnTo>
                    <a:pt x="5242" y="7180"/>
                  </a:lnTo>
                  <a:lnTo>
                    <a:pt x="6382" y="6724"/>
                  </a:lnTo>
                  <a:lnTo>
                    <a:pt x="7464" y="6154"/>
                  </a:lnTo>
                  <a:lnTo>
                    <a:pt x="8490" y="5527"/>
                  </a:lnTo>
                  <a:lnTo>
                    <a:pt x="9458" y="4730"/>
                  </a:lnTo>
                  <a:lnTo>
                    <a:pt x="10313" y="3875"/>
                  </a:lnTo>
                  <a:lnTo>
                    <a:pt x="10712" y="3362"/>
                  </a:lnTo>
                  <a:lnTo>
                    <a:pt x="11111" y="2906"/>
                  </a:lnTo>
                  <a:lnTo>
                    <a:pt x="11282" y="2622"/>
                  </a:lnTo>
                  <a:lnTo>
                    <a:pt x="11338" y="2451"/>
                  </a:lnTo>
                  <a:lnTo>
                    <a:pt x="11338" y="2280"/>
                  </a:lnTo>
                  <a:lnTo>
                    <a:pt x="11338" y="2052"/>
                  </a:lnTo>
                  <a:lnTo>
                    <a:pt x="11225" y="1824"/>
                  </a:lnTo>
                  <a:lnTo>
                    <a:pt x="11054" y="1653"/>
                  </a:lnTo>
                  <a:lnTo>
                    <a:pt x="10826" y="1539"/>
                  </a:lnTo>
                  <a:lnTo>
                    <a:pt x="10256" y="1140"/>
                  </a:lnTo>
                  <a:lnTo>
                    <a:pt x="9629" y="798"/>
                  </a:lnTo>
                  <a:lnTo>
                    <a:pt x="8946" y="514"/>
                  </a:lnTo>
                  <a:lnTo>
                    <a:pt x="8205" y="286"/>
                  </a:lnTo>
                  <a:lnTo>
                    <a:pt x="7407" y="115"/>
                  </a:lnTo>
                  <a:lnTo>
                    <a:pt x="6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442;p70">
              <a:extLst>
                <a:ext uri="{FF2B5EF4-FFF2-40B4-BE49-F238E27FC236}">
                  <a16:creationId xmlns:a16="http://schemas.microsoft.com/office/drawing/2014/main" id="{0ED4DEBB-CCB3-410C-9007-DEB5A4847B51}"/>
                </a:ext>
              </a:extLst>
            </p:cNvPr>
            <p:cNvSpPr/>
            <p:nvPr/>
          </p:nvSpPr>
          <p:spPr>
            <a:xfrm>
              <a:off x="2536625" y="2293450"/>
              <a:ext cx="173800" cy="280625"/>
            </a:xfrm>
            <a:custGeom>
              <a:avLst/>
              <a:gdLst/>
              <a:ahLst/>
              <a:cxnLst/>
              <a:rect l="l" t="t" r="r" b="b"/>
              <a:pathLst>
                <a:path w="6952" h="11225" extrusionOk="0">
                  <a:moveTo>
                    <a:pt x="2393" y="0"/>
                  </a:moveTo>
                  <a:lnTo>
                    <a:pt x="2165" y="114"/>
                  </a:lnTo>
                  <a:lnTo>
                    <a:pt x="1995" y="228"/>
                  </a:lnTo>
                  <a:lnTo>
                    <a:pt x="1881" y="342"/>
                  </a:lnTo>
                  <a:lnTo>
                    <a:pt x="1425" y="855"/>
                  </a:lnTo>
                  <a:lnTo>
                    <a:pt x="1083" y="1368"/>
                  </a:lnTo>
                  <a:lnTo>
                    <a:pt x="798" y="1994"/>
                  </a:lnTo>
                  <a:lnTo>
                    <a:pt x="513" y="2678"/>
                  </a:lnTo>
                  <a:lnTo>
                    <a:pt x="285" y="3362"/>
                  </a:lnTo>
                  <a:lnTo>
                    <a:pt x="114" y="4045"/>
                  </a:lnTo>
                  <a:lnTo>
                    <a:pt x="57" y="4843"/>
                  </a:lnTo>
                  <a:lnTo>
                    <a:pt x="0" y="5584"/>
                  </a:lnTo>
                  <a:lnTo>
                    <a:pt x="57" y="6324"/>
                  </a:lnTo>
                  <a:lnTo>
                    <a:pt x="171" y="7065"/>
                  </a:lnTo>
                  <a:lnTo>
                    <a:pt x="342" y="7749"/>
                  </a:lnTo>
                  <a:lnTo>
                    <a:pt x="627" y="8432"/>
                  </a:lnTo>
                  <a:lnTo>
                    <a:pt x="969" y="9116"/>
                  </a:lnTo>
                  <a:lnTo>
                    <a:pt x="1425" y="9686"/>
                  </a:lnTo>
                  <a:lnTo>
                    <a:pt x="1938" y="10199"/>
                  </a:lnTo>
                  <a:lnTo>
                    <a:pt x="2564" y="10654"/>
                  </a:lnTo>
                  <a:lnTo>
                    <a:pt x="2963" y="10882"/>
                  </a:lnTo>
                  <a:lnTo>
                    <a:pt x="3419" y="11053"/>
                  </a:lnTo>
                  <a:lnTo>
                    <a:pt x="3818" y="11167"/>
                  </a:lnTo>
                  <a:lnTo>
                    <a:pt x="4273" y="11224"/>
                  </a:lnTo>
                  <a:lnTo>
                    <a:pt x="4672" y="11224"/>
                  </a:lnTo>
                  <a:lnTo>
                    <a:pt x="5128" y="11167"/>
                  </a:lnTo>
                  <a:lnTo>
                    <a:pt x="5527" y="11110"/>
                  </a:lnTo>
                  <a:lnTo>
                    <a:pt x="5926" y="10939"/>
                  </a:lnTo>
                  <a:lnTo>
                    <a:pt x="6154" y="10768"/>
                  </a:lnTo>
                  <a:lnTo>
                    <a:pt x="6438" y="10597"/>
                  </a:lnTo>
                  <a:lnTo>
                    <a:pt x="6666" y="10370"/>
                  </a:lnTo>
                  <a:lnTo>
                    <a:pt x="6837" y="10085"/>
                  </a:lnTo>
                  <a:lnTo>
                    <a:pt x="6894" y="9857"/>
                  </a:lnTo>
                  <a:lnTo>
                    <a:pt x="6951" y="9572"/>
                  </a:lnTo>
                  <a:lnTo>
                    <a:pt x="6951" y="9059"/>
                  </a:lnTo>
                  <a:lnTo>
                    <a:pt x="6894" y="7863"/>
                  </a:lnTo>
                  <a:lnTo>
                    <a:pt x="6666" y="6666"/>
                  </a:lnTo>
                  <a:lnTo>
                    <a:pt x="6382" y="5527"/>
                  </a:lnTo>
                  <a:lnTo>
                    <a:pt x="5926" y="4387"/>
                  </a:lnTo>
                  <a:lnTo>
                    <a:pt x="5413" y="3305"/>
                  </a:lnTo>
                  <a:lnTo>
                    <a:pt x="4729" y="2222"/>
                  </a:lnTo>
                  <a:lnTo>
                    <a:pt x="3989" y="1254"/>
                  </a:lnTo>
                  <a:lnTo>
                    <a:pt x="3134" y="342"/>
                  </a:lnTo>
                  <a:lnTo>
                    <a:pt x="2906" y="114"/>
                  </a:lnTo>
                  <a:lnTo>
                    <a:pt x="2735" y="57"/>
                  </a:lnTo>
                  <a:lnTo>
                    <a:pt x="2564"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443;p70">
              <a:extLst>
                <a:ext uri="{FF2B5EF4-FFF2-40B4-BE49-F238E27FC236}">
                  <a16:creationId xmlns:a16="http://schemas.microsoft.com/office/drawing/2014/main" id="{889C8BDB-2D8C-4DB7-85BB-8B176ADE0A5B}"/>
                </a:ext>
              </a:extLst>
            </p:cNvPr>
            <p:cNvSpPr/>
            <p:nvPr/>
          </p:nvSpPr>
          <p:spPr>
            <a:xfrm>
              <a:off x="2603575" y="2294875"/>
              <a:ext cx="106850" cy="267800"/>
            </a:xfrm>
            <a:custGeom>
              <a:avLst/>
              <a:gdLst/>
              <a:ahLst/>
              <a:cxnLst/>
              <a:rect l="l" t="t" r="r" b="b"/>
              <a:pathLst>
                <a:path w="4274" h="10712" extrusionOk="0">
                  <a:moveTo>
                    <a:pt x="0" y="0"/>
                  </a:moveTo>
                  <a:lnTo>
                    <a:pt x="57" y="1140"/>
                  </a:lnTo>
                  <a:lnTo>
                    <a:pt x="171" y="2279"/>
                  </a:lnTo>
                  <a:lnTo>
                    <a:pt x="342" y="3419"/>
                  </a:lnTo>
                  <a:lnTo>
                    <a:pt x="627" y="4558"/>
                  </a:lnTo>
                  <a:lnTo>
                    <a:pt x="912" y="5698"/>
                  </a:lnTo>
                  <a:lnTo>
                    <a:pt x="1311" y="6780"/>
                  </a:lnTo>
                  <a:lnTo>
                    <a:pt x="1766" y="7806"/>
                  </a:lnTo>
                  <a:lnTo>
                    <a:pt x="2279" y="8888"/>
                  </a:lnTo>
                  <a:lnTo>
                    <a:pt x="2849" y="9914"/>
                  </a:lnTo>
                  <a:lnTo>
                    <a:pt x="3248" y="10540"/>
                  </a:lnTo>
                  <a:lnTo>
                    <a:pt x="3419" y="10711"/>
                  </a:lnTo>
                  <a:lnTo>
                    <a:pt x="3533" y="10711"/>
                  </a:lnTo>
                  <a:lnTo>
                    <a:pt x="3874" y="10427"/>
                  </a:lnTo>
                  <a:lnTo>
                    <a:pt x="4045" y="10256"/>
                  </a:lnTo>
                  <a:lnTo>
                    <a:pt x="4159" y="10028"/>
                  </a:lnTo>
                  <a:lnTo>
                    <a:pt x="4216" y="9800"/>
                  </a:lnTo>
                  <a:lnTo>
                    <a:pt x="4273" y="9515"/>
                  </a:lnTo>
                  <a:lnTo>
                    <a:pt x="4273" y="9002"/>
                  </a:lnTo>
                  <a:lnTo>
                    <a:pt x="4216" y="7806"/>
                  </a:lnTo>
                  <a:lnTo>
                    <a:pt x="3988" y="6609"/>
                  </a:lnTo>
                  <a:lnTo>
                    <a:pt x="3704" y="5470"/>
                  </a:lnTo>
                  <a:lnTo>
                    <a:pt x="3248" y="4330"/>
                  </a:lnTo>
                  <a:lnTo>
                    <a:pt x="2735" y="3248"/>
                  </a:lnTo>
                  <a:lnTo>
                    <a:pt x="2051" y="2165"/>
                  </a:lnTo>
                  <a:lnTo>
                    <a:pt x="1311" y="1197"/>
                  </a:lnTo>
                  <a:lnTo>
                    <a:pt x="456" y="285"/>
                  </a:lnTo>
                  <a:lnTo>
                    <a:pt x="285" y="114"/>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72;p54">
            <a:extLst>
              <a:ext uri="{FF2B5EF4-FFF2-40B4-BE49-F238E27FC236}">
                <a16:creationId xmlns:a16="http://schemas.microsoft.com/office/drawing/2014/main" id="{95DE0A1D-F10D-4B75-8D2B-8A027DAC1F40}"/>
              </a:ext>
            </a:extLst>
          </p:cNvPr>
          <p:cNvSpPr txBox="1">
            <a:spLocks noGrp="1"/>
          </p:cNvSpPr>
          <p:nvPr>
            <p:ph type="title"/>
          </p:nvPr>
        </p:nvSpPr>
        <p:spPr>
          <a:xfrm>
            <a:off x="311700" y="1318036"/>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What is Terraforming?</a:t>
            </a:r>
            <a:endParaRPr dirty="0"/>
          </a:p>
        </p:txBody>
      </p:sp>
      <p:grpSp>
        <p:nvGrpSpPr>
          <p:cNvPr id="136" name="Google Shape;2444;p70">
            <a:extLst>
              <a:ext uri="{FF2B5EF4-FFF2-40B4-BE49-F238E27FC236}">
                <a16:creationId xmlns:a16="http://schemas.microsoft.com/office/drawing/2014/main" id="{B71BAD53-32C6-4707-8143-27F86366B9C2}"/>
              </a:ext>
            </a:extLst>
          </p:cNvPr>
          <p:cNvGrpSpPr/>
          <p:nvPr/>
        </p:nvGrpSpPr>
        <p:grpSpPr>
          <a:xfrm>
            <a:off x="7514796" y="241738"/>
            <a:ext cx="1354134" cy="1240922"/>
            <a:chOff x="5614530" y="1898893"/>
            <a:chExt cx="2730897" cy="2126416"/>
          </a:xfrm>
        </p:grpSpPr>
        <p:sp>
          <p:nvSpPr>
            <p:cNvPr id="137" name="Google Shape;2445;p70">
              <a:extLst>
                <a:ext uri="{FF2B5EF4-FFF2-40B4-BE49-F238E27FC236}">
                  <a16:creationId xmlns:a16="http://schemas.microsoft.com/office/drawing/2014/main" id="{2A3E62C0-1C60-4A70-A854-B812C1EA6F1D}"/>
                </a:ext>
              </a:extLst>
            </p:cNvPr>
            <p:cNvSpPr/>
            <p:nvPr/>
          </p:nvSpPr>
          <p:spPr>
            <a:xfrm>
              <a:off x="6591680" y="2596541"/>
              <a:ext cx="750262" cy="750262"/>
            </a:xfrm>
            <a:custGeom>
              <a:avLst/>
              <a:gdLst/>
              <a:ahLst/>
              <a:cxnLst/>
              <a:rect l="l" t="t" r="r" b="b"/>
              <a:pathLst>
                <a:path w="13561" h="13561" extrusionOk="0">
                  <a:moveTo>
                    <a:pt x="7860" y="0"/>
                  </a:moveTo>
                  <a:lnTo>
                    <a:pt x="7731" y="43"/>
                  </a:lnTo>
                  <a:lnTo>
                    <a:pt x="7558" y="87"/>
                  </a:lnTo>
                  <a:lnTo>
                    <a:pt x="174" y="5398"/>
                  </a:lnTo>
                  <a:lnTo>
                    <a:pt x="87" y="5528"/>
                  </a:lnTo>
                  <a:lnTo>
                    <a:pt x="1" y="5701"/>
                  </a:lnTo>
                  <a:lnTo>
                    <a:pt x="44" y="5873"/>
                  </a:lnTo>
                  <a:lnTo>
                    <a:pt x="87" y="6003"/>
                  </a:lnTo>
                  <a:lnTo>
                    <a:pt x="5399" y="13387"/>
                  </a:lnTo>
                  <a:lnTo>
                    <a:pt x="5529" y="13474"/>
                  </a:lnTo>
                  <a:lnTo>
                    <a:pt x="5701" y="13560"/>
                  </a:lnTo>
                  <a:lnTo>
                    <a:pt x="5874" y="13560"/>
                  </a:lnTo>
                  <a:lnTo>
                    <a:pt x="6004" y="13474"/>
                  </a:lnTo>
                  <a:lnTo>
                    <a:pt x="13388" y="8162"/>
                  </a:lnTo>
                  <a:lnTo>
                    <a:pt x="13474" y="8033"/>
                  </a:lnTo>
                  <a:lnTo>
                    <a:pt x="13561" y="7860"/>
                  </a:lnTo>
                  <a:lnTo>
                    <a:pt x="13561" y="7730"/>
                  </a:lnTo>
                  <a:lnTo>
                    <a:pt x="13474" y="7558"/>
                  </a:lnTo>
                  <a:lnTo>
                    <a:pt x="8163" y="173"/>
                  </a:lnTo>
                  <a:lnTo>
                    <a:pt x="8033" y="87"/>
                  </a:lnTo>
                  <a:lnTo>
                    <a:pt x="7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446;p70">
              <a:extLst>
                <a:ext uri="{FF2B5EF4-FFF2-40B4-BE49-F238E27FC236}">
                  <a16:creationId xmlns:a16="http://schemas.microsoft.com/office/drawing/2014/main" id="{EA611443-7DCF-4CC7-A17C-FFBCF6423177}"/>
                </a:ext>
              </a:extLst>
            </p:cNvPr>
            <p:cNvSpPr/>
            <p:nvPr/>
          </p:nvSpPr>
          <p:spPr>
            <a:xfrm>
              <a:off x="6508084" y="3033775"/>
              <a:ext cx="344121" cy="289128"/>
            </a:xfrm>
            <a:custGeom>
              <a:avLst/>
              <a:gdLst/>
              <a:ahLst/>
              <a:cxnLst/>
              <a:rect l="l" t="t" r="r" b="b"/>
              <a:pathLst>
                <a:path w="6220" h="5226" extrusionOk="0">
                  <a:moveTo>
                    <a:pt x="5096" y="0"/>
                  </a:moveTo>
                  <a:lnTo>
                    <a:pt x="0" y="3671"/>
                  </a:lnTo>
                  <a:lnTo>
                    <a:pt x="1123" y="5225"/>
                  </a:lnTo>
                  <a:lnTo>
                    <a:pt x="6219" y="1555"/>
                  </a:lnTo>
                  <a:lnTo>
                    <a:pt x="50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447;p70">
              <a:extLst>
                <a:ext uri="{FF2B5EF4-FFF2-40B4-BE49-F238E27FC236}">
                  <a16:creationId xmlns:a16="http://schemas.microsoft.com/office/drawing/2014/main" id="{B970D28A-5F9B-4FE8-89FF-65A2C7FB2E60}"/>
                </a:ext>
              </a:extLst>
            </p:cNvPr>
            <p:cNvSpPr/>
            <p:nvPr/>
          </p:nvSpPr>
          <p:spPr>
            <a:xfrm>
              <a:off x="5614530" y="3060054"/>
              <a:ext cx="1122987" cy="965255"/>
            </a:xfrm>
            <a:custGeom>
              <a:avLst/>
              <a:gdLst/>
              <a:ahLst/>
              <a:cxnLst/>
              <a:rect l="l" t="t" r="r" b="b"/>
              <a:pathLst>
                <a:path w="20298" h="17447" extrusionOk="0">
                  <a:moveTo>
                    <a:pt x="16108" y="0"/>
                  </a:moveTo>
                  <a:lnTo>
                    <a:pt x="1" y="11617"/>
                  </a:lnTo>
                  <a:lnTo>
                    <a:pt x="4189" y="17446"/>
                  </a:lnTo>
                  <a:lnTo>
                    <a:pt x="20297" y="5830"/>
                  </a:lnTo>
                  <a:lnTo>
                    <a:pt x="16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448;p70">
              <a:extLst>
                <a:ext uri="{FF2B5EF4-FFF2-40B4-BE49-F238E27FC236}">
                  <a16:creationId xmlns:a16="http://schemas.microsoft.com/office/drawing/2014/main" id="{FD0E937C-161C-40F4-A60C-4B43D96D7B68}"/>
                </a:ext>
              </a:extLst>
            </p:cNvPr>
            <p:cNvSpPr/>
            <p:nvPr/>
          </p:nvSpPr>
          <p:spPr>
            <a:xfrm>
              <a:off x="7107752" y="2601299"/>
              <a:ext cx="344121" cy="289128"/>
            </a:xfrm>
            <a:custGeom>
              <a:avLst/>
              <a:gdLst/>
              <a:ahLst/>
              <a:cxnLst/>
              <a:rect l="l" t="t" r="r" b="b"/>
              <a:pathLst>
                <a:path w="6220" h="5226" extrusionOk="0">
                  <a:moveTo>
                    <a:pt x="5096" y="1"/>
                  </a:moveTo>
                  <a:lnTo>
                    <a:pt x="1" y="3671"/>
                  </a:lnTo>
                  <a:lnTo>
                    <a:pt x="1124" y="5226"/>
                  </a:lnTo>
                  <a:lnTo>
                    <a:pt x="6219" y="1555"/>
                  </a:lnTo>
                  <a:lnTo>
                    <a:pt x="50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449;p70">
              <a:extLst>
                <a:ext uri="{FF2B5EF4-FFF2-40B4-BE49-F238E27FC236}">
                  <a16:creationId xmlns:a16="http://schemas.microsoft.com/office/drawing/2014/main" id="{9DCEF786-9F8E-43CA-B2FA-3A59842E5BBD}"/>
                </a:ext>
              </a:extLst>
            </p:cNvPr>
            <p:cNvSpPr/>
            <p:nvPr/>
          </p:nvSpPr>
          <p:spPr>
            <a:xfrm>
              <a:off x="7222441" y="1898893"/>
              <a:ext cx="1122987" cy="965255"/>
            </a:xfrm>
            <a:custGeom>
              <a:avLst/>
              <a:gdLst/>
              <a:ahLst/>
              <a:cxnLst/>
              <a:rect l="l" t="t" r="r" b="b"/>
              <a:pathLst>
                <a:path w="20298" h="17447" extrusionOk="0">
                  <a:moveTo>
                    <a:pt x="16108" y="1"/>
                  </a:moveTo>
                  <a:lnTo>
                    <a:pt x="1" y="11617"/>
                  </a:lnTo>
                  <a:lnTo>
                    <a:pt x="4189" y="17447"/>
                  </a:lnTo>
                  <a:lnTo>
                    <a:pt x="20297" y="5830"/>
                  </a:lnTo>
                  <a:lnTo>
                    <a:pt x="16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450;p70">
              <a:extLst>
                <a:ext uri="{FF2B5EF4-FFF2-40B4-BE49-F238E27FC236}">
                  <a16:creationId xmlns:a16="http://schemas.microsoft.com/office/drawing/2014/main" id="{DE2D4A8E-7755-41CB-B9CA-920D82E1236E}"/>
                </a:ext>
              </a:extLst>
            </p:cNvPr>
            <p:cNvSpPr/>
            <p:nvPr/>
          </p:nvSpPr>
          <p:spPr>
            <a:xfrm>
              <a:off x="6512842" y="2496182"/>
              <a:ext cx="284371" cy="255712"/>
            </a:xfrm>
            <a:custGeom>
              <a:avLst/>
              <a:gdLst/>
              <a:ahLst/>
              <a:cxnLst/>
              <a:rect l="l" t="t" r="r" b="b"/>
              <a:pathLst>
                <a:path w="5140" h="4622" extrusionOk="0">
                  <a:moveTo>
                    <a:pt x="3369" y="1"/>
                  </a:moveTo>
                  <a:lnTo>
                    <a:pt x="2894" y="44"/>
                  </a:lnTo>
                  <a:lnTo>
                    <a:pt x="2376" y="173"/>
                  </a:lnTo>
                  <a:lnTo>
                    <a:pt x="1901" y="389"/>
                  </a:lnTo>
                  <a:lnTo>
                    <a:pt x="1383" y="692"/>
                  </a:lnTo>
                  <a:lnTo>
                    <a:pt x="951" y="1037"/>
                  </a:lnTo>
                  <a:lnTo>
                    <a:pt x="605" y="1426"/>
                  </a:lnTo>
                  <a:lnTo>
                    <a:pt x="303" y="1857"/>
                  </a:lnTo>
                  <a:lnTo>
                    <a:pt x="130" y="2333"/>
                  </a:lnTo>
                  <a:lnTo>
                    <a:pt x="1" y="2764"/>
                  </a:lnTo>
                  <a:lnTo>
                    <a:pt x="1" y="3196"/>
                  </a:lnTo>
                  <a:lnTo>
                    <a:pt x="44" y="3369"/>
                  </a:lnTo>
                  <a:lnTo>
                    <a:pt x="87" y="3585"/>
                  </a:lnTo>
                  <a:lnTo>
                    <a:pt x="174" y="3758"/>
                  </a:lnTo>
                  <a:lnTo>
                    <a:pt x="303" y="3930"/>
                  </a:lnTo>
                  <a:lnTo>
                    <a:pt x="433" y="4103"/>
                  </a:lnTo>
                  <a:lnTo>
                    <a:pt x="562" y="4233"/>
                  </a:lnTo>
                  <a:lnTo>
                    <a:pt x="735" y="4362"/>
                  </a:lnTo>
                  <a:lnTo>
                    <a:pt x="908" y="4449"/>
                  </a:lnTo>
                  <a:lnTo>
                    <a:pt x="1340" y="4578"/>
                  </a:lnTo>
                  <a:lnTo>
                    <a:pt x="1771" y="4621"/>
                  </a:lnTo>
                  <a:lnTo>
                    <a:pt x="2246" y="4578"/>
                  </a:lnTo>
                  <a:lnTo>
                    <a:pt x="2765" y="4449"/>
                  </a:lnTo>
                  <a:lnTo>
                    <a:pt x="3240" y="4233"/>
                  </a:lnTo>
                  <a:lnTo>
                    <a:pt x="3758" y="3930"/>
                  </a:lnTo>
                  <a:lnTo>
                    <a:pt x="4190" y="3542"/>
                  </a:lnTo>
                  <a:lnTo>
                    <a:pt x="4535" y="3153"/>
                  </a:lnTo>
                  <a:lnTo>
                    <a:pt x="4837" y="2721"/>
                  </a:lnTo>
                  <a:lnTo>
                    <a:pt x="5010" y="2289"/>
                  </a:lnTo>
                  <a:lnTo>
                    <a:pt x="5140" y="1814"/>
                  </a:lnTo>
                  <a:lnTo>
                    <a:pt x="5140" y="1426"/>
                  </a:lnTo>
                  <a:lnTo>
                    <a:pt x="5097" y="1210"/>
                  </a:lnTo>
                  <a:lnTo>
                    <a:pt x="5053" y="994"/>
                  </a:lnTo>
                  <a:lnTo>
                    <a:pt x="4967" y="821"/>
                  </a:lnTo>
                  <a:lnTo>
                    <a:pt x="4837" y="648"/>
                  </a:lnTo>
                  <a:lnTo>
                    <a:pt x="4708" y="476"/>
                  </a:lnTo>
                  <a:lnTo>
                    <a:pt x="4578" y="346"/>
                  </a:lnTo>
                  <a:lnTo>
                    <a:pt x="4406" y="260"/>
                  </a:lnTo>
                  <a:lnTo>
                    <a:pt x="4233" y="130"/>
                  </a:lnTo>
                  <a:lnTo>
                    <a:pt x="38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451;p70">
              <a:extLst>
                <a:ext uri="{FF2B5EF4-FFF2-40B4-BE49-F238E27FC236}">
                  <a16:creationId xmlns:a16="http://schemas.microsoft.com/office/drawing/2014/main" id="{1E0C8106-3884-42D2-9D71-1B976CDC7BDF}"/>
                </a:ext>
              </a:extLst>
            </p:cNvPr>
            <p:cNvSpPr/>
            <p:nvPr/>
          </p:nvSpPr>
          <p:spPr>
            <a:xfrm>
              <a:off x="6641860" y="2629958"/>
              <a:ext cx="258091" cy="322600"/>
            </a:xfrm>
            <a:custGeom>
              <a:avLst/>
              <a:gdLst/>
              <a:ahLst/>
              <a:cxnLst/>
              <a:rect l="l" t="t" r="r" b="b"/>
              <a:pathLst>
                <a:path w="4665" h="5831" extrusionOk="0">
                  <a:moveTo>
                    <a:pt x="864" y="1"/>
                  </a:moveTo>
                  <a:lnTo>
                    <a:pt x="1" y="605"/>
                  </a:lnTo>
                  <a:lnTo>
                    <a:pt x="3758" y="5831"/>
                  </a:lnTo>
                  <a:lnTo>
                    <a:pt x="4665" y="5226"/>
                  </a:lnTo>
                  <a:lnTo>
                    <a:pt x="8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452;p70">
              <a:extLst>
                <a:ext uri="{FF2B5EF4-FFF2-40B4-BE49-F238E27FC236}">
                  <a16:creationId xmlns:a16="http://schemas.microsoft.com/office/drawing/2014/main" id="{1E5F68EC-14F0-4818-8413-C5788DD5DF83}"/>
                </a:ext>
              </a:extLst>
            </p:cNvPr>
            <p:cNvSpPr/>
            <p:nvPr/>
          </p:nvSpPr>
          <p:spPr>
            <a:xfrm>
              <a:off x="7150795" y="3069570"/>
              <a:ext cx="172061" cy="227054"/>
            </a:xfrm>
            <a:custGeom>
              <a:avLst/>
              <a:gdLst/>
              <a:ahLst/>
              <a:cxnLst/>
              <a:rect l="l" t="t" r="r" b="b"/>
              <a:pathLst>
                <a:path w="3110" h="4104" extrusionOk="0">
                  <a:moveTo>
                    <a:pt x="346" y="1"/>
                  </a:moveTo>
                  <a:lnTo>
                    <a:pt x="0" y="260"/>
                  </a:lnTo>
                  <a:lnTo>
                    <a:pt x="2764" y="4103"/>
                  </a:lnTo>
                  <a:lnTo>
                    <a:pt x="3109" y="3844"/>
                  </a:lnTo>
                  <a:lnTo>
                    <a:pt x="3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453;p70">
              <a:extLst>
                <a:ext uri="{FF2B5EF4-FFF2-40B4-BE49-F238E27FC236}">
                  <a16:creationId xmlns:a16="http://schemas.microsoft.com/office/drawing/2014/main" id="{3D2815C6-A305-428A-B638-247990E0B4C8}"/>
                </a:ext>
              </a:extLst>
            </p:cNvPr>
            <p:cNvSpPr/>
            <p:nvPr/>
          </p:nvSpPr>
          <p:spPr>
            <a:xfrm rot="-2158232">
              <a:off x="7239214" y="2268011"/>
              <a:ext cx="1089434" cy="227005"/>
            </a:xfrm>
            <a:prstGeom prst="rect">
              <a:avLst/>
            </a:prstGeom>
            <a:solidFill>
              <a:srgbClr val="0000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454;p70">
              <a:extLst>
                <a:ext uri="{FF2B5EF4-FFF2-40B4-BE49-F238E27FC236}">
                  <a16:creationId xmlns:a16="http://schemas.microsoft.com/office/drawing/2014/main" id="{C44F4D80-4E99-416C-877E-5D8B2E60E999}"/>
                </a:ext>
              </a:extLst>
            </p:cNvPr>
            <p:cNvSpPr/>
            <p:nvPr/>
          </p:nvSpPr>
          <p:spPr>
            <a:xfrm rot="-2158232">
              <a:off x="5631314" y="3429161"/>
              <a:ext cx="1089434" cy="227005"/>
            </a:xfrm>
            <a:prstGeom prst="rect">
              <a:avLst/>
            </a:prstGeom>
            <a:solidFill>
              <a:srgbClr val="0000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7709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162"/>
        <p:cNvGrpSpPr/>
        <p:nvPr/>
      </p:nvGrpSpPr>
      <p:grpSpPr>
        <a:xfrm>
          <a:off x="0" y="0"/>
          <a:ext cx="0" cy="0"/>
          <a:chOff x="0" y="0"/>
          <a:chExt cx="0" cy="0"/>
        </a:xfrm>
      </p:grpSpPr>
      <p:pic>
        <p:nvPicPr>
          <p:cNvPr id="3" name="Picture 2">
            <a:extLst>
              <a:ext uri="{FF2B5EF4-FFF2-40B4-BE49-F238E27FC236}">
                <a16:creationId xmlns:a16="http://schemas.microsoft.com/office/drawing/2014/main" id="{529FCAFF-F61C-49B6-9005-AD0889FDF97D}"/>
              </a:ext>
            </a:extLst>
          </p:cNvPr>
          <p:cNvPicPr>
            <a:picLocks noChangeAspect="1"/>
          </p:cNvPicPr>
          <p:nvPr/>
        </p:nvPicPr>
        <p:blipFill>
          <a:blip r:embed="rId3"/>
          <a:srcRect/>
          <a:stretch/>
        </p:blipFill>
        <p:spPr>
          <a:xfrm>
            <a:off x="941294" y="0"/>
            <a:ext cx="7261411" cy="51435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2"/>
          <p:cNvSpPr txBox="1">
            <a:spLocks noGrp="1"/>
          </p:cNvSpPr>
          <p:nvPr>
            <p:ph type="title"/>
          </p:nvPr>
        </p:nvSpPr>
        <p:spPr>
          <a:xfrm>
            <a:off x="2081710" y="1800177"/>
            <a:ext cx="4972213" cy="14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Methods of Terrafroming Mars</a:t>
            </a:r>
            <a:endParaRPr sz="4800" dirty="0"/>
          </a:p>
        </p:txBody>
      </p:sp>
      <p:grpSp>
        <p:nvGrpSpPr>
          <p:cNvPr id="778" name="Google Shape;778;p42"/>
          <p:cNvGrpSpPr/>
          <p:nvPr/>
        </p:nvGrpSpPr>
        <p:grpSpPr>
          <a:xfrm rot="1750315">
            <a:off x="2377543" y="4261401"/>
            <a:ext cx="1504630" cy="2408827"/>
            <a:chOff x="6172975" y="3675075"/>
            <a:chExt cx="895925" cy="1434325"/>
          </a:xfrm>
        </p:grpSpPr>
        <p:sp>
          <p:nvSpPr>
            <p:cNvPr id="779" name="Google Shape;779;p42"/>
            <p:cNvSpPr/>
            <p:nvPr/>
          </p:nvSpPr>
          <p:spPr>
            <a:xfrm>
              <a:off x="6172975" y="3675075"/>
              <a:ext cx="895925" cy="1434325"/>
            </a:xfrm>
            <a:custGeom>
              <a:avLst/>
              <a:gdLst/>
              <a:ahLst/>
              <a:cxnLst/>
              <a:rect l="l" t="t" r="r" b="b"/>
              <a:pathLst>
                <a:path w="35837" h="57373" extrusionOk="0">
                  <a:moveTo>
                    <a:pt x="29057" y="855"/>
                  </a:moveTo>
                  <a:lnTo>
                    <a:pt x="29627" y="912"/>
                  </a:lnTo>
                  <a:lnTo>
                    <a:pt x="30197" y="969"/>
                  </a:lnTo>
                  <a:lnTo>
                    <a:pt x="30709" y="1140"/>
                  </a:lnTo>
                  <a:lnTo>
                    <a:pt x="31222" y="1367"/>
                  </a:lnTo>
                  <a:lnTo>
                    <a:pt x="31792" y="1652"/>
                  </a:lnTo>
                  <a:lnTo>
                    <a:pt x="32248" y="2051"/>
                  </a:lnTo>
                  <a:lnTo>
                    <a:pt x="32703" y="2450"/>
                  </a:lnTo>
                  <a:lnTo>
                    <a:pt x="33102" y="2963"/>
                  </a:lnTo>
                  <a:lnTo>
                    <a:pt x="33501" y="3532"/>
                  </a:lnTo>
                  <a:lnTo>
                    <a:pt x="33786" y="4102"/>
                  </a:lnTo>
                  <a:lnTo>
                    <a:pt x="34071" y="4786"/>
                  </a:lnTo>
                  <a:lnTo>
                    <a:pt x="34299" y="5526"/>
                  </a:lnTo>
                  <a:lnTo>
                    <a:pt x="34527" y="6324"/>
                  </a:lnTo>
                  <a:lnTo>
                    <a:pt x="34698" y="7122"/>
                  </a:lnTo>
                  <a:lnTo>
                    <a:pt x="34811" y="7976"/>
                  </a:lnTo>
                  <a:lnTo>
                    <a:pt x="34925" y="8945"/>
                  </a:lnTo>
                  <a:lnTo>
                    <a:pt x="34925" y="9913"/>
                  </a:lnTo>
                  <a:lnTo>
                    <a:pt x="34925" y="10882"/>
                  </a:lnTo>
                  <a:lnTo>
                    <a:pt x="34925" y="11965"/>
                  </a:lnTo>
                  <a:lnTo>
                    <a:pt x="34811" y="13047"/>
                  </a:lnTo>
                  <a:lnTo>
                    <a:pt x="34755" y="14130"/>
                  </a:lnTo>
                  <a:lnTo>
                    <a:pt x="34584" y="15326"/>
                  </a:lnTo>
                  <a:lnTo>
                    <a:pt x="34185" y="17719"/>
                  </a:lnTo>
                  <a:lnTo>
                    <a:pt x="33615" y="20226"/>
                  </a:lnTo>
                  <a:lnTo>
                    <a:pt x="32874" y="22847"/>
                  </a:lnTo>
                  <a:lnTo>
                    <a:pt x="32020" y="25524"/>
                  </a:lnTo>
                  <a:lnTo>
                    <a:pt x="30994" y="28259"/>
                  </a:lnTo>
                  <a:lnTo>
                    <a:pt x="29855" y="31051"/>
                  </a:lnTo>
                  <a:lnTo>
                    <a:pt x="28544" y="33843"/>
                  </a:lnTo>
                  <a:lnTo>
                    <a:pt x="27120" y="36577"/>
                  </a:lnTo>
                  <a:lnTo>
                    <a:pt x="25696" y="39198"/>
                  </a:lnTo>
                  <a:lnTo>
                    <a:pt x="24157" y="41648"/>
                  </a:lnTo>
                  <a:lnTo>
                    <a:pt x="22562" y="43984"/>
                  </a:lnTo>
                  <a:lnTo>
                    <a:pt x="20910" y="46206"/>
                  </a:lnTo>
                  <a:lnTo>
                    <a:pt x="19258" y="48200"/>
                  </a:lnTo>
                  <a:lnTo>
                    <a:pt x="18403" y="49169"/>
                  </a:lnTo>
                  <a:lnTo>
                    <a:pt x="17548" y="50080"/>
                  </a:lnTo>
                  <a:lnTo>
                    <a:pt x="16694" y="50935"/>
                  </a:lnTo>
                  <a:lnTo>
                    <a:pt x="15839" y="51732"/>
                  </a:lnTo>
                  <a:lnTo>
                    <a:pt x="14985" y="52473"/>
                  </a:lnTo>
                  <a:lnTo>
                    <a:pt x="14187" y="53157"/>
                  </a:lnTo>
                  <a:lnTo>
                    <a:pt x="13389" y="53783"/>
                  </a:lnTo>
                  <a:lnTo>
                    <a:pt x="12592" y="54353"/>
                  </a:lnTo>
                  <a:lnTo>
                    <a:pt x="11794" y="54809"/>
                  </a:lnTo>
                  <a:lnTo>
                    <a:pt x="11053" y="55265"/>
                  </a:lnTo>
                  <a:lnTo>
                    <a:pt x="10313" y="55607"/>
                  </a:lnTo>
                  <a:lnTo>
                    <a:pt x="9572" y="55948"/>
                  </a:lnTo>
                  <a:lnTo>
                    <a:pt x="8888" y="56176"/>
                  </a:lnTo>
                  <a:lnTo>
                    <a:pt x="8205" y="56347"/>
                  </a:lnTo>
                  <a:lnTo>
                    <a:pt x="7521" y="56461"/>
                  </a:lnTo>
                  <a:lnTo>
                    <a:pt x="6268" y="56461"/>
                  </a:lnTo>
                  <a:lnTo>
                    <a:pt x="5698" y="56404"/>
                  </a:lnTo>
                  <a:lnTo>
                    <a:pt x="5128" y="56233"/>
                  </a:lnTo>
                  <a:lnTo>
                    <a:pt x="4558" y="56005"/>
                  </a:lnTo>
                  <a:lnTo>
                    <a:pt x="4046" y="55720"/>
                  </a:lnTo>
                  <a:lnTo>
                    <a:pt x="3590" y="55322"/>
                  </a:lnTo>
                  <a:lnTo>
                    <a:pt x="3134" y="54923"/>
                  </a:lnTo>
                  <a:lnTo>
                    <a:pt x="2735" y="54410"/>
                  </a:lnTo>
                  <a:lnTo>
                    <a:pt x="2336" y="53840"/>
                  </a:lnTo>
                  <a:lnTo>
                    <a:pt x="2052" y="53214"/>
                  </a:lnTo>
                  <a:lnTo>
                    <a:pt x="1767" y="52587"/>
                  </a:lnTo>
                  <a:lnTo>
                    <a:pt x="1482" y="51846"/>
                  </a:lnTo>
                  <a:lnTo>
                    <a:pt x="1311" y="51049"/>
                  </a:lnTo>
                  <a:lnTo>
                    <a:pt x="1140" y="50251"/>
                  </a:lnTo>
                  <a:lnTo>
                    <a:pt x="1026" y="49339"/>
                  </a:lnTo>
                  <a:lnTo>
                    <a:pt x="912" y="48428"/>
                  </a:lnTo>
                  <a:lnTo>
                    <a:pt x="912" y="47459"/>
                  </a:lnTo>
                  <a:lnTo>
                    <a:pt x="855" y="46491"/>
                  </a:lnTo>
                  <a:lnTo>
                    <a:pt x="912" y="45408"/>
                  </a:lnTo>
                  <a:lnTo>
                    <a:pt x="969" y="44326"/>
                  </a:lnTo>
                  <a:lnTo>
                    <a:pt x="1083" y="43186"/>
                  </a:lnTo>
                  <a:lnTo>
                    <a:pt x="1254" y="42047"/>
                  </a:lnTo>
                  <a:lnTo>
                    <a:pt x="1653" y="39654"/>
                  </a:lnTo>
                  <a:lnTo>
                    <a:pt x="2222" y="37147"/>
                  </a:lnTo>
                  <a:lnTo>
                    <a:pt x="2963" y="34526"/>
                  </a:lnTo>
                  <a:lnTo>
                    <a:pt x="3818" y="31848"/>
                  </a:lnTo>
                  <a:lnTo>
                    <a:pt x="4843" y="29114"/>
                  </a:lnTo>
                  <a:lnTo>
                    <a:pt x="5983" y="26322"/>
                  </a:lnTo>
                  <a:lnTo>
                    <a:pt x="7293" y="23530"/>
                  </a:lnTo>
                  <a:lnTo>
                    <a:pt x="8547" y="21080"/>
                  </a:lnTo>
                  <a:lnTo>
                    <a:pt x="9857" y="18687"/>
                  </a:lnTo>
                  <a:lnTo>
                    <a:pt x="11224" y="16465"/>
                  </a:lnTo>
                  <a:lnTo>
                    <a:pt x="12592" y="14357"/>
                  </a:lnTo>
                  <a:lnTo>
                    <a:pt x="14016" y="12363"/>
                  </a:lnTo>
                  <a:lnTo>
                    <a:pt x="15440" y="10483"/>
                  </a:lnTo>
                  <a:lnTo>
                    <a:pt x="16865" y="8774"/>
                  </a:lnTo>
                  <a:lnTo>
                    <a:pt x="18346" y="7179"/>
                  </a:lnTo>
                  <a:lnTo>
                    <a:pt x="19770" y="5754"/>
                  </a:lnTo>
                  <a:lnTo>
                    <a:pt x="21195" y="4501"/>
                  </a:lnTo>
                  <a:lnTo>
                    <a:pt x="22619" y="3418"/>
                  </a:lnTo>
                  <a:lnTo>
                    <a:pt x="23986" y="2507"/>
                  </a:lnTo>
                  <a:lnTo>
                    <a:pt x="24670" y="2165"/>
                  </a:lnTo>
                  <a:lnTo>
                    <a:pt x="25297" y="1823"/>
                  </a:lnTo>
                  <a:lnTo>
                    <a:pt x="25981" y="1538"/>
                  </a:lnTo>
                  <a:lnTo>
                    <a:pt x="26607" y="1310"/>
                  </a:lnTo>
                  <a:lnTo>
                    <a:pt x="27234" y="1083"/>
                  </a:lnTo>
                  <a:lnTo>
                    <a:pt x="27861" y="969"/>
                  </a:lnTo>
                  <a:lnTo>
                    <a:pt x="28430" y="912"/>
                  </a:lnTo>
                  <a:lnTo>
                    <a:pt x="29057" y="855"/>
                  </a:lnTo>
                  <a:close/>
                  <a:moveTo>
                    <a:pt x="29000" y="0"/>
                  </a:moveTo>
                  <a:lnTo>
                    <a:pt x="28316" y="57"/>
                  </a:lnTo>
                  <a:lnTo>
                    <a:pt x="27576" y="171"/>
                  </a:lnTo>
                  <a:lnTo>
                    <a:pt x="26835" y="342"/>
                  </a:lnTo>
                  <a:lnTo>
                    <a:pt x="26094" y="570"/>
                  </a:lnTo>
                  <a:lnTo>
                    <a:pt x="25297" y="855"/>
                  </a:lnTo>
                  <a:lnTo>
                    <a:pt x="24499" y="1253"/>
                  </a:lnTo>
                  <a:lnTo>
                    <a:pt x="23702" y="1709"/>
                  </a:lnTo>
                  <a:lnTo>
                    <a:pt x="22904" y="2165"/>
                  </a:lnTo>
                  <a:lnTo>
                    <a:pt x="22049" y="2735"/>
                  </a:lnTo>
                  <a:lnTo>
                    <a:pt x="21252" y="3361"/>
                  </a:lnTo>
                  <a:lnTo>
                    <a:pt x="20397" y="4045"/>
                  </a:lnTo>
                  <a:lnTo>
                    <a:pt x="19543" y="4786"/>
                  </a:lnTo>
                  <a:lnTo>
                    <a:pt x="18688" y="5583"/>
                  </a:lnTo>
                  <a:lnTo>
                    <a:pt x="17833" y="6381"/>
                  </a:lnTo>
                  <a:lnTo>
                    <a:pt x="16979" y="7293"/>
                  </a:lnTo>
                  <a:lnTo>
                    <a:pt x="16181" y="8261"/>
                  </a:lnTo>
                  <a:lnTo>
                    <a:pt x="14472" y="10255"/>
                  </a:lnTo>
                  <a:lnTo>
                    <a:pt x="12763" y="12534"/>
                  </a:lnTo>
                  <a:lnTo>
                    <a:pt x="11167" y="14927"/>
                  </a:lnTo>
                  <a:lnTo>
                    <a:pt x="9515" y="17491"/>
                  </a:lnTo>
                  <a:lnTo>
                    <a:pt x="7977" y="20226"/>
                  </a:lnTo>
                  <a:lnTo>
                    <a:pt x="6496" y="23131"/>
                  </a:lnTo>
                  <a:lnTo>
                    <a:pt x="5128" y="26037"/>
                  </a:lnTo>
                  <a:lnTo>
                    <a:pt x="3932" y="28943"/>
                  </a:lnTo>
                  <a:lnTo>
                    <a:pt x="2906" y="31791"/>
                  </a:lnTo>
                  <a:lnTo>
                    <a:pt x="1995" y="34583"/>
                  </a:lnTo>
                  <a:lnTo>
                    <a:pt x="1311" y="37261"/>
                  </a:lnTo>
                  <a:lnTo>
                    <a:pt x="741" y="39882"/>
                  </a:lnTo>
                  <a:lnTo>
                    <a:pt x="513" y="41135"/>
                  </a:lnTo>
                  <a:lnTo>
                    <a:pt x="342" y="42332"/>
                  </a:lnTo>
                  <a:lnTo>
                    <a:pt x="171" y="43528"/>
                  </a:lnTo>
                  <a:lnTo>
                    <a:pt x="57" y="44668"/>
                  </a:lnTo>
                  <a:lnTo>
                    <a:pt x="1" y="45807"/>
                  </a:lnTo>
                  <a:lnTo>
                    <a:pt x="1" y="46890"/>
                  </a:lnTo>
                  <a:lnTo>
                    <a:pt x="57" y="47915"/>
                  </a:lnTo>
                  <a:lnTo>
                    <a:pt x="114" y="48941"/>
                  </a:lnTo>
                  <a:lnTo>
                    <a:pt x="228" y="49852"/>
                  </a:lnTo>
                  <a:lnTo>
                    <a:pt x="342" y="50764"/>
                  </a:lnTo>
                  <a:lnTo>
                    <a:pt x="570" y="51618"/>
                  </a:lnTo>
                  <a:lnTo>
                    <a:pt x="798" y="52416"/>
                  </a:lnTo>
                  <a:lnTo>
                    <a:pt x="1083" y="53157"/>
                  </a:lnTo>
                  <a:lnTo>
                    <a:pt x="1368" y="53897"/>
                  </a:lnTo>
                  <a:lnTo>
                    <a:pt x="1767" y="54524"/>
                  </a:lnTo>
                  <a:lnTo>
                    <a:pt x="2166" y="55094"/>
                  </a:lnTo>
                  <a:lnTo>
                    <a:pt x="2621" y="55607"/>
                  </a:lnTo>
                  <a:lnTo>
                    <a:pt x="3077" y="56062"/>
                  </a:lnTo>
                  <a:lnTo>
                    <a:pt x="3647" y="56461"/>
                  </a:lnTo>
                  <a:lnTo>
                    <a:pt x="4217" y="56803"/>
                  </a:lnTo>
                  <a:lnTo>
                    <a:pt x="4786" y="57031"/>
                  </a:lnTo>
                  <a:lnTo>
                    <a:pt x="5413" y="57202"/>
                  </a:lnTo>
                  <a:lnTo>
                    <a:pt x="6097" y="57316"/>
                  </a:lnTo>
                  <a:lnTo>
                    <a:pt x="6723" y="57373"/>
                  </a:lnTo>
                  <a:lnTo>
                    <a:pt x="7293" y="57316"/>
                  </a:lnTo>
                  <a:lnTo>
                    <a:pt x="7806" y="57259"/>
                  </a:lnTo>
                  <a:lnTo>
                    <a:pt x="8376" y="57202"/>
                  </a:lnTo>
                  <a:lnTo>
                    <a:pt x="8945" y="57031"/>
                  </a:lnTo>
                  <a:lnTo>
                    <a:pt x="10085" y="56632"/>
                  </a:lnTo>
                  <a:lnTo>
                    <a:pt x="11281" y="56119"/>
                  </a:lnTo>
                  <a:lnTo>
                    <a:pt x="12535" y="55379"/>
                  </a:lnTo>
                  <a:lnTo>
                    <a:pt x="13788" y="54524"/>
                  </a:lnTo>
                  <a:lnTo>
                    <a:pt x="15099" y="53555"/>
                  </a:lnTo>
                  <a:lnTo>
                    <a:pt x="16409" y="52416"/>
                  </a:lnTo>
                  <a:lnTo>
                    <a:pt x="17321" y="51561"/>
                  </a:lnTo>
                  <a:lnTo>
                    <a:pt x="18175" y="50707"/>
                  </a:lnTo>
                  <a:lnTo>
                    <a:pt x="19030" y="49795"/>
                  </a:lnTo>
                  <a:lnTo>
                    <a:pt x="19884" y="48827"/>
                  </a:lnTo>
                  <a:lnTo>
                    <a:pt x="21594" y="46776"/>
                  </a:lnTo>
                  <a:lnTo>
                    <a:pt x="23246" y="44497"/>
                  </a:lnTo>
                  <a:lnTo>
                    <a:pt x="24898" y="42161"/>
                  </a:lnTo>
                  <a:lnTo>
                    <a:pt x="26436" y="39597"/>
                  </a:lnTo>
                  <a:lnTo>
                    <a:pt x="27918" y="36976"/>
                  </a:lnTo>
                  <a:lnTo>
                    <a:pt x="29342" y="34241"/>
                  </a:lnTo>
                  <a:lnTo>
                    <a:pt x="30652" y="31279"/>
                  </a:lnTo>
                  <a:lnTo>
                    <a:pt x="31906" y="28373"/>
                  </a:lnTo>
                  <a:lnTo>
                    <a:pt x="32931" y="25524"/>
                  </a:lnTo>
                  <a:lnTo>
                    <a:pt x="33843" y="22790"/>
                  </a:lnTo>
                  <a:lnTo>
                    <a:pt x="34527" y="20055"/>
                  </a:lnTo>
                  <a:lnTo>
                    <a:pt x="35096" y="17491"/>
                  </a:lnTo>
                  <a:lnTo>
                    <a:pt x="35324" y="16238"/>
                  </a:lnTo>
                  <a:lnTo>
                    <a:pt x="35495" y="14984"/>
                  </a:lnTo>
                  <a:lnTo>
                    <a:pt x="35666" y="13845"/>
                  </a:lnTo>
                  <a:lnTo>
                    <a:pt x="35723" y="12648"/>
                  </a:lnTo>
                  <a:lnTo>
                    <a:pt x="35780" y="11566"/>
                  </a:lnTo>
                  <a:lnTo>
                    <a:pt x="35837" y="10483"/>
                  </a:lnTo>
                  <a:lnTo>
                    <a:pt x="35780" y="9458"/>
                  </a:lnTo>
                  <a:lnTo>
                    <a:pt x="35723" y="8432"/>
                  </a:lnTo>
                  <a:lnTo>
                    <a:pt x="35609" y="7521"/>
                  </a:lnTo>
                  <a:lnTo>
                    <a:pt x="35495" y="6609"/>
                  </a:lnTo>
                  <a:lnTo>
                    <a:pt x="35267" y="5754"/>
                  </a:lnTo>
                  <a:lnTo>
                    <a:pt x="35039" y="4957"/>
                  </a:lnTo>
                  <a:lnTo>
                    <a:pt x="34755" y="4159"/>
                  </a:lnTo>
                  <a:lnTo>
                    <a:pt x="34470" y="3475"/>
                  </a:lnTo>
                  <a:lnTo>
                    <a:pt x="34071" y="2849"/>
                  </a:lnTo>
                  <a:lnTo>
                    <a:pt x="33672" y="2279"/>
                  </a:lnTo>
                  <a:lnTo>
                    <a:pt x="33216" y="1766"/>
                  </a:lnTo>
                  <a:lnTo>
                    <a:pt x="32760" y="1310"/>
                  </a:lnTo>
                  <a:lnTo>
                    <a:pt x="32191" y="912"/>
                  </a:lnTo>
                  <a:lnTo>
                    <a:pt x="31621" y="570"/>
                  </a:lnTo>
                  <a:lnTo>
                    <a:pt x="30994" y="342"/>
                  </a:lnTo>
                  <a:lnTo>
                    <a:pt x="30368" y="114"/>
                  </a:lnTo>
                  <a:lnTo>
                    <a:pt x="29741" y="57"/>
                  </a:lnTo>
                  <a:lnTo>
                    <a:pt x="290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6232800" y="3769075"/>
              <a:ext cx="777725" cy="1246325"/>
            </a:xfrm>
            <a:custGeom>
              <a:avLst/>
              <a:gdLst/>
              <a:ahLst/>
              <a:cxnLst/>
              <a:rect l="l" t="t" r="r" b="b"/>
              <a:pathLst>
                <a:path w="31109" h="49853" extrusionOk="0">
                  <a:moveTo>
                    <a:pt x="25696" y="912"/>
                  </a:moveTo>
                  <a:lnTo>
                    <a:pt x="26151" y="969"/>
                  </a:lnTo>
                  <a:lnTo>
                    <a:pt x="26607" y="1140"/>
                  </a:lnTo>
                  <a:lnTo>
                    <a:pt x="27063" y="1311"/>
                  </a:lnTo>
                  <a:lnTo>
                    <a:pt x="27519" y="1539"/>
                  </a:lnTo>
                  <a:lnTo>
                    <a:pt x="27918" y="1880"/>
                  </a:lnTo>
                  <a:lnTo>
                    <a:pt x="28316" y="2222"/>
                  </a:lnTo>
                  <a:lnTo>
                    <a:pt x="28658" y="2678"/>
                  </a:lnTo>
                  <a:lnTo>
                    <a:pt x="28943" y="3134"/>
                  </a:lnTo>
                  <a:lnTo>
                    <a:pt x="29228" y="3704"/>
                  </a:lnTo>
                  <a:lnTo>
                    <a:pt x="29513" y="4273"/>
                  </a:lnTo>
                  <a:lnTo>
                    <a:pt x="29684" y="4900"/>
                  </a:lnTo>
                  <a:lnTo>
                    <a:pt x="29855" y="5584"/>
                  </a:lnTo>
                  <a:lnTo>
                    <a:pt x="30026" y="6267"/>
                  </a:lnTo>
                  <a:lnTo>
                    <a:pt x="30140" y="7008"/>
                  </a:lnTo>
                  <a:lnTo>
                    <a:pt x="30197" y="7806"/>
                  </a:lnTo>
                  <a:lnTo>
                    <a:pt x="30253" y="8660"/>
                  </a:lnTo>
                  <a:lnTo>
                    <a:pt x="30253" y="9515"/>
                  </a:lnTo>
                  <a:lnTo>
                    <a:pt x="30140" y="11395"/>
                  </a:lnTo>
                  <a:lnTo>
                    <a:pt x="29912" y="13332"/>
                  </a:lnTo>
                  <a:lnTo>
                    <a:pt x="29570" y="15440"/>
                  </a:lnTo>
                  <a:lnTo>
                    <a:pt x="29057" y="17605"/>
                  </a:lnTo>
                  <a:lnTo>
                    <a:pt x="28430" y="19827"/>
                  </a:lnTo>
                  <a:lnTo>
                    <a:pt x="27690" y="22163"/>
                  </a:lnTo>
                  <a:lnTo>
                    <a:pt x="26778" y="24556"/>
                  </a:lnTo>
                  <a:lnTo>
                    <a:pt x="25810" y="26949"/>
                  </a:lnTo>
                  <a:lnTo>
                    <a:pt x="24670" y="29399"/>
                  </a:lnTo>
                  <a:lnTo>
                    <a:pt x="23474" y="31735"/>
                  </a:lnTo>
                  <a:lnTo>
                    <a:pt x="22220" y="33957"/>
                  </a:lnTo>
                  <a:lnTo>
                    <a:pt x="20853" y="36122"/>
                  </a:lnTo>
                  <a:lnTo>
                    <a:pt x="19485" y="38173"/>
                  </a:lnTo>
                  <a:lnTo>
                    <a:pt x="18118" y="40053"/>
                  </a:lnTo>
                  <a:lnTo>
                    <a:pt x="16637" y="41819"/>
                  </a:lnTo>
                  <a:lnTo>
                    <a:pt x="15155" y="43414"/>
                  </a:lnTo>
                  <a:lnTo>
                    <a:pt x="13674" y="44896"/>
                  </a:lnTo>
                  <a:lnTo>
                    <a:pt x="12250" y="46092"/>
                  </a:lnTo>
                  <a:lnTo>
                    <a:pt x="11566" y="46605"/>
                  </a:lnTo>
                  <a:lnTo>
                    <a:pt x="10882" y="47061"/>
                  </a:lnTo>
                  <a:lnTo>
                    <a:pt x="10199" y="47517"/>
                  </a:lnTo>
                  <a:lnTo>
                    <a:pt x="9572" y="47858"/>
                  </a:lnTo>
                  <a:lnTo>
                    <a:pt x="8945" y="48200"/>
                  </a:lnTo>
                  <a:lnTo>
                    <a:pt x="8262" y="48428"/>
                  </a:lnTo>
                  <a:lnTo>
                    <a:pt x="7692" y="48656"/>
                  </a:lnTo>
                  <a:lnTo>
                    <a:pt x="7065" y="48827"/>
                  </a:lnTo>
                  <a:lnTo>
                    <a:pt x="6495" y="48884"/>
                  </a:lnTo>
                  <a:lnTo>
                    <a:pt x="5983" y="48941"/>
                  </a:lnTo>
                  <a:lnTo>
                    <a:pt x="5413" y="48941"/>
                  </a:lnTo>
                  <a:lnTo>
                    <a:pt x="4900" y="48884"/>
                  </a:lnTo>
                  <a:lnTo>
                    <a:pt x="4444" y="48713"/>
                  </a:lnTo>
                  <a:lnTo>
                    <a:pt x="3989" y="48542"/>
                  </a:lnTo>
                  <a:lnTo>
                    <a:pt x="3590" y="48314"/>
                  </a:lnTo>
                  <a:lnTo>
                    <a:pt x="3191" y="48029"/>
                  </a:lnTo>
                  <a:lnTo>
                    <a:pt x="2792" y="47630"/>
                  </a:lnTo>
                  <a:lnTo>
                    <a:pt x="2450" y="47232"/>
                  </a:lnTo>
                  <a:lnTo>
                    <a:pt x="2165" y="46776"/>
                  </a:lnTo>
                  <a:lnTo>
                    <a:pt x="1881" y="46263"/>
                  </a:lnTo>
                  <a:lnTo>
                    <a:pt x="1653" y="45693"/>
                  </a:lnTo>
                  <a:lnTo>
                    <a:pt x="1425" y="45124"/>
                  </a:lnTo>
                  <a:lnTo>
                    <a:pt x="1254" y="44440"/>
                  </a:lnTo>
                  <a:lnTo>
                    <a:pt x="1083" y="43756"/>
                  </a:lnTo>
                  <a:lnTo>
                    <a:pt x="969" y="43016"/>
                  </a:lnTo>
                  <a:lnTo>
                    <a:pt x="912" y="42218"/>
                  </a:lnTo>
                  <a:lnTo>
                    <a:pt x="855" y="41363"/>
                  </a:lnTo>
                  <a:lnTo>
                    <a:pt x="855" y="40509"/>
                  </a:lnTo>
                  <a:lnTo>
                    <a:pt x="912" y="38629"/>
                  </a:lnTo>
                  <a:lnTo>
                    <a:pt x="1140" y="36578"/>
                  </a:lnTo>
                  <a:lnTo>
                    <a:pt x="1539" y="34413"/>
                  </a:lnTo>
                  <a:lnTo>
                    <a:pt x="1994" y="32191"/>
                  </a:lnTo>
                  <a:lnTo>
                    <a:pt x="2621" y="29912"/>
                  </a:lnTo>
                  <a:lnTo>
                    <a:pt x="3419" y="27576"/>
                  </a:lnTo>
                  <a:lnTo>
                    <a:pt x="4273" y="25240"/>
                  </a:lnTo>
                  <a:lnTo>
                    <a:pt x="5242" y="22847"/>
                  </a:lnTo>
                  <a:lnTo>
                    <a:pt x="6381" y="20454"/>
                  </a:lnTo>
                  <a:lnTo>
                    <a:pt x="7578" y="18118"/>
                  </a:lnTo>
                  <a:lnTo>
                    <a:pt x="8831" y="15839"/>
                  </a:lnTo>
                  <a:lnTo>
                    <a:pt x="10142" y="13731"/>
                  </a:lnTo>
                  <a:lnTo>
                    <a:pt x="11566" y="11680"/>
                  </a:lnTo>
                  <a:lnTo>
                    <a:pt x="12933" y="9800"/>
                  </a:lnTo>
                  <a:lnTo>
                    <a:pt x="14415" y="8034"/>
                  </a:lnTo>
                  <a:lnTo>
                    <a:pt x="15896" y="6438"/>
                  </a:lnTo>
                  <a:lnTo>
                    <a:pt x="17377" y="4957"/>
                  </a:lnTo>
                  <a:lnTo>
                    <a:pt x="18460" y="4045"/>
                  </a:lnTo>
                  <a:lnTo>
                    <a:pt x="19485" y="3191"/>
                  </a:lnTo>
                  <a:lnTo>
                    <a:pt x="20568" y="2507"/>
                  </a:lnTo>
                  <a:lnTo>
                    <a:pt x="21593" y="1937"/>
                  </a:lnTo>
                  <a:lnTo>
                    <a:pt x="22562" y="1482"/>
                  </a:lnTo>
                  <a:lnTo>
                    <a:pt x="23474" y="1140"/>
                  </a:lnTo>
                  <a:lnTo>
                    <a:pt x="24385" y="969"/>
                  </a:lnTo>
                  <a:lnTo>
                    <a:pt x="25240" y="912"/>
                  </a:lnTo>
                  <a:close/>
                  <a:moveTo>
                    <a:pt x="25183" y="0"/>
                  </a:moveTo>
                  <a:lnTo>
                    <a:pt x="24613" y="57"/>
                  </a:lnTo>
                  <a:lnTo>
                    <a:pt x="23986" y="114"/>
                  </a:lnTo>
                  <a:lnTo>
                    <a:pt x="23303" y="285"/>
                  </a:lnTo>
                  <a:lnTo>
                    <a:pt x="22619" y="513"/>
                  </a:lnTo>
                  <a:lnTo>
                    <a:pt x="21935" y="798"/>
                  </a:lnTo>
                  <a:lnTo>
                    <a:pt x="21252" y="1083"/>
                  </a:lnTo>
                  <a:lnTo>
                    <a:pt x="20511" y="1482"/>
                  </a:lnTo>
                  <a:lnTo>
                    <a:pt x="19827" y="1937"/>
                  </a:lnTo>
                  <a:lnTo>
                    <a:pt x="19087" y="2450"/>
                  </a:lnTo>
                  <a:lnTo>
                    <a:pt x="18289" y="3020"/>
                  </a:lnTo>
                  <a:lnTo>
                    <a:pt x="17548" y="3647"/>
                  </a:lnTo>
                  <a:lnTo>
                    <a:pt x="16751" y="4330"/>
                  </a:lnTo>
                  <a:lnTo>
                    <a:pt x="15269" y="5812"/>
                  </a:lnTo>
                  <a:lnTo>
                    <a:pt x="13731" y="7464"/>
                  </a:lnTo>
                  <a:lnTo>
                    <a:pt x="12307" y="9230"/>
                  </a:lnTo>
                  <a:lnTo>
                    <a:pt x="10825" y="11167"/>
                  </a:lnTo>
                  <a:lnTo>
                    <a:pt x="9458" y="13218"/>
                  </a:lnTo>
                  <a:lnTo>
                    <a:pt x="8091" y="15383"/>
                  </a:lnTo>
                  <a:lnTo>
                    <a:pt x="6837" y="17719"/>
                  </a:lnTo>
                  <a:lnTo>
                    <a:pt x="5584" y="20055"/>
                  </a:lnTo>
                  <a:lnTo>
                    <a:pt x="4444" y="22505"/>
                  </a:lnTo>
                  <a:lnTo>
                    <a:pt x="3476" y="24898"/>
                  </a:lnTo>
                  <a:lnTo>
                    <a:pt x="2564" y="27348"/>
                  </a:lnTo>
                  <a:lnTo>
                    <a:pt x="1824" y="29684"/>
                  </a:lnTo>
                  <a:lnTo>
                    <a:pt x="1140" y="32020"/>
                  </a:lnTo>
                  <a:lnTo>
                    <a:pt x="627" y="34299"/>
                  </a:lnTo>
                  <a:lnTo>
                    <a:pt x="285" y="36464"/>
                  </a:lnTo>
                  <a:lnTo>
                    <a:pt x="57" y="38572"/>
                  </a:lnTo>
                  <a:lnTo>
                    <a:pt x="0" y="39597"/>
                  </a:lnTo>
                  <a:lnTo>
                    <a:pt x="0" y="40623"/>
                  </a:lnTo>
                  <a:lnTo>
                    <a:pt x="0" y="41534"/>
                  </a:lnTo>
                  <a:lnTo>
                    <a:pt x="57" y="42446"/>
                  </a:lnTo>
                  <a:lnTo>
                    <a:pt x="171" y="43300"/>
                  </a:lnTo>
                  <a:lnTo>
                    <a:pt x="285" y="44098"/>
                  </a:lnTo>
                  <a:lnTo>
                    <a:pt x="456" y="44839"/>
                  </a:lnTo>
                  <a:lnTo>
                    <a:pt x="684" y="45579"/>
                  </a:lnTo>
                  <a:lnTo>
                    <a:pt x="912" y="46206"/>
                  </a:lnTo>
                  <a:lnTo>
                    <a:pt x="1197" y="46833"/>
                  </a:lnTo>
                  <a:lnTo>
                    <a:pt x="1482" y="47403"/>
                  </a:lnTo>
                  <a:lnTo>
                    <a:pt x="1824" y="47858"/>
                  </a:lnTo>
                  <a:lnTo>
                    <a:pt x="2222" y="48314"/>
                  </a:lnTo>
                  <a:lnTo>
                    <a:pt x="2678" y="48713"/>
                  </a:lnTo>
                  <a:lnTo>
                    <a:pt x="3134" y="49055"/>
                  </a:lnTo>
                  <a:lnTo>
                    <a:pt x="3590" y="49340"/>
                  </a:lnTo>
                  <a:lnTo>
                    <a:pt x="4159" y="49568"/>
                  </a:lnTo>
                  <a:lnTo>
                    <a:pt x="4672" y="49682"/>
                  </a:lnTo>
                  <a:lnTo>
                    <a:pt x="5242" y="49795"/>
                  </a:lnTo>
                  <a:lnTo>
                    <a:pt x="5869" y="49852"/>
                  </a:lnTo>
                  <a:lnTo>
                    <a:pt x="6780" y="49739"/>
                  </a:lnTo>
                  <a:lnTo>
                    <a:pt x="7749" y="49568"/>
                  </a:lnTo>
                  <a:lnTo>
                    <a:pt x="8774" y="49226"/>
                  </a:lnTo>
                  <a:lnTo>
                    <a:pt x="9800" y="48713"/>
                  </a:lnTo>
                  <a:lnTo>
                    <a:pt x="10882" y="48143"/>
                  </a:lnTo>
                  <a:lnTo>
                    <a:pt x="11965" y="47403"/>
                  </a:lnTo>
                  <a:lnTo>
                    <a:pt x="13104" y="46491"/>
                  </a:lnTo>
                  <a:lnTo>
                    <a:pt x="14301" y="45522"/>
                  </a:lnTo>
                  <a:lnTo>
                    <a:pt x="15782" y="44041"/>
                  </a:lnTo>
                  <a:lnTo>
                    <a:pt x="17263" y="42389"/>
                  </a:lnTo>
                  <a:lnTo>
                    <a:pt x="18745" y="40623"/>
                  </a:lnTo>
                  <a:lnTo>
                    <a:pt x="20226" y="38686"/>
                  </a:lnTo>
                  <a:lnTo>
                    <a:pt x="21593" y="36635"/>
                  </a:lnTo>
                  <a:lnTo>
                    <a:pt x="22961" y="34413"/>
                  </a:lnTo>
                  <a:lnTo>
                    <a:pt x="24214" y="32134"/>
                  </a:lnTo>
                  <a:lnTo>
                    <a:pt x="25468" y="29741"/>
                  </a:lnTo>
                  <a:lnTo>
                    <a:pt x="26664" y="27234"/>
                  </a:lnTo>
                  <a:lnTo>
                    <a:pt x="27690" y="24670"/>
                  </a:lnTo>
                  <a:lnTo>
                    <a:pt x="28601" y="22220"/>
                  </a:lnTo>
                  <a:lnTo>
                    <a:pt x="29342" y="19827"/>
                  </a:lnTo>
                  <a:lnTo>
                    <a:pt x="29969" y="17491"/>
                  </a:lnTo>
                  <a:lnTo>
                    <a:pt x="30481" y="15212"/>
                  </a:lnTo>
                  <a:lnTo>
                    <a:pt x="30823" y="13047"/>
                  </a:lnTo>
                  <a:lnTo>
                    <a:pt x="31051" y="11053"/>
                  </a:lnTo>
                  <a:lnTo>
                    <a:pt x="31108" y="10028"/>
                  </a:lnTo>
                  <a:lnTo>
                    <a:pt x="31108" y="9116"/>
                  </a:lnTo>
                  <a:lnTo>
                    <a:pt x="31051" y="8205"/>
                  </a:lnTo>
                  <a:lnTo>
                    <a:pt x="30994" y="7350"/>
                  </a:lnTo>
                  <a:lnTo>
                    <a:pt x="30937" y="6552"/>
                  </a:lnTo>
                  <a:lnTo>
                    <a:pt x="30766" y="5755"/>
                  </a:lnTo>
                  <a:lnTo>
                    <a:pt x="30595" y="5014"/>
                  </a:lnTo>
                  <a:lnTo>
                    <a:pt x="30424" y="4330"/>
                  </a:lnTo>
                  <a:lnTo>
                    <a:pt x="30140" y="3647"/>
                  </a:lnTo>
                  <a:lnTo>
                    <a:pt x="29912" y="3020"/>
                  </a:lnTo>
                  <a:lnTo>
                    <a:pt x="29570" y="2507"/>
                  </a:lnTo>
                  <a:lnTo>
                    <a:pt x="29228" y="1994"/>
                  </a:lnTo>
                  <a:lnTo>
                    <a:pt x="28829" y="1539"/>
                  </a:lnTo>
                  <a:lnTo>
                    <a:pt x="28373" y="1140"/>
                  </a:lnTo>
                  <a:lnTo>
                    <a:pt x="27918" y="798"/>
                  </a:lnTo>
                  <a:lnTo>
                    <a:pt x="27405" y="513"/>
                  </a:lnTo>
                  <a:lnTo>
                    <a:pt x="26892" y="285"/>
                  </a:lnTo>
                  <a:lnTo>
                    <a:pt x="26379" y="114"/>
                  </a:lnTo>
                  <a:lnTo>
                    <a:pt x="25810" y="57"/>
                  </a:lnTo>
                  <a:lnTo>
                    <a:pt x="25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2"/>
            <p:cNvSpPr/>
            <p:nvPr/>
          </p:nvSpPr>
          <p:spPr>
            <a:xfrm>
              <a:off x="6301175" y="3881600"/>
              <a:ext cx="639550" cy="1021275"/>
            </a:xfrm>
            <a:custGeom>
              <a:avLst/>
              <a:gdLst/>
              <a:ahLst/>
              <a:cxnLst/>
              <a:rect l="l" t="t" r="r" b="b"/>
              <a:pathLst>
                <a:path w="25582" h="40851" extrusionOk="0">
                  <a:moveTo>
                    <a:pt x="21080" y="912"/>
                  </a:moveTo>
                  <a:lnTo>
                    <a:pt x="21479" y="969"/>
                  </a:lnTo>
                  <a:lnTo>
                    <a:pt x="21821" y="1083"/>
                  </a:lnTo>
                  <a:lnTo>
                    <a:pt x="22163" y="1197"/>
                  </a:lnTo>
                  <a:lnTo>
                    <a:pt x="22505" y="1425"/>
                  </a:lnTo>
                  <a:lnTo>
                    <a:pt x="22847" y="1652"/>
                  </a:lnTo>
                  <a:lnTo>
                    <a:pt x="23132" y="1937"/>
                  </a:lnTo>
                  <a:lnTo>
                    <a:pt x="23359" y="2279"/>
                  </a:lnTo>
                  <a:lnTo>
                    <a:pt x="23644" y="2621"/>
                  </a:lnTo>
                  <a:lnTo>
                    <a:pt x="23872" y="3020"/>
                  </a:lnTo>
                  <a:lnTo>
                    <a:pt x="24043" y="3476"/>
                  </a:lnTo>
                  <a:lnTo>
                    <a:pt x="24214" y="3988"/>
                  </a:lnTo>
                  <a:lnTo>
                    <a:pt x="24499" y="5071"/>
                  </a:lnTo>
                  <a:lnTo>
                    <a:pt x="24613" y="6324"/>
                  </a:lnTo>
                  <a:lnTo>
                    <a:pt x="24670" y="7692"/>
                  </a:lnTo>
                  <a:lnTo>
                    <a:pt x="24613" y="9230"/>
                  </a:lnTo>
                  <a:lnTo>
                    <a:pt x="24442" y="10882"/>
                  </a:lnTo>
                  <a:lnTo>
                    <a:pt x="24157" y="12648"/>
                  </a:lnTo>
                  <a:lnTo>
                    <a:pt x="23758" y="14472"/>
                  </a:lnTo>
                  <a:lnTo>
                    <a:pt x="23245" y="16295"/>
                  </a:lnTo>
                  <a:lnTo>
                    <a:pt x="22619" y="18232"/>
                  </a:lnTo>
                  <a:lnTo>
                    <a:pt x="21878" y="20112"/>
                  </a:lnTo>
                  <a:lnTo>
                    <a:pt x="21080" y="22106"/>
                  </a:lnTo>
                  <a:lnTo>
                    <a:pt x="20169" y="24043"/>
                  </a:lnTo>
                  <a:lnTo>
                    <a:pt x="19200" y="25923"/>
                  </a:lnTo>
                  <a:lnTo>
                    <a:pt x="18175" y="27747"/>
                  </a:lnTo>
                  <a:lnTo>
                    <a:pt x="17092" y="29513"/>
                  </a:lnTo>
                  <a:lnTo>
                    <a:pt x="15953" y="31165"/>
                  </a:lnTo>
                  <a:lnTo>
                    <a:pt x="14813" y="32703"/>
                  </a:lnTo>
                  <a:lnTo>
                    <a:pt x="13617" y="34185"/>
                  </a:lnTo>
                  <a:lnTo>
                    <a:pt x="12420" y="35495"/>
                  </a:lnTo>
                  <a:lnTo>
                    <a:pt x="11224" y="36634"/>
                  </a:lnTo>
                  <a:lnTo>
                    <a:pt x="10085" y="37603"/>
                  </a:lnTo>
                  <a:lnTo>
                    <a:pt x="9002" y="38458"/>
                  </a:lnTo>
                  <a:lnTo>
                    <a:pt x="7919" y="39084"/>
                  </a:lnTo>
                  <a:lnTo>
                    <a:pt x="6894" y="39540"/>
                  </a:lnTo>
                  <a:lnTo>
                    <a:pt x="6381" y="39711"/>
                  </a:lnTo>
                  <a:lnTo>
                    <a:pt x="5925" y="39825"/>
                  </a:lnTo>
                  <a:lnTo>
                    <a:pt x="5413" y="39939"/>
                  </a:lnTo>
                  <a:lnTo>
                    <a:pt x="4558" y="39939"/>
                  </a:lnTo>
                  <a:lnTo>
                    <a:pt x="4159" y="39882"/>
                  </a:lnTo>
                  <a:lnTo>
                    <a:pt x="3760" y="39768"/>
                  </a:lnTo>
                  <a:lnTo>
                    <a:pt x="3419" y="39654"/>
                  </a:lnTo>
                  <a:lnTo>
                    <a:pt x="3077" y="39426"/>
                  </a:lnTo>
                  <a:lnTo>
                    <a:pt x="2735" y="39141"/>
                  </a:lnTo>
                  <a:lnTo>
                    <a:pt x="2393" y="38856"/>
                  </a:lnTo>
                  <a:lnTo>
                    <a:pt x="2165" y="38515"/>
                  </a:lnTo>
                  <a:lnTo>
                    <a:pt x="1880" y="38116"/>
                  </a:lnTo>
                  <a:lnTo>
                    <a:pt x="1652" y="37717"/>
                  </a:lnTo>
                  <a:lnTo>
                    <a:pt x="1481" y="37204"/>
                  </a:lnTo>
                  <a:lnTo>
                    <a:pt x="1311" y="36691"/>
                  </a:lnTo>
                  <a:lnTo>
                    <a:pt x="1197" y="36179"/>
                  </a:lnTo>
                  <a:lnTo>
                    <a:pt x="1083" y="35552"/>
                  </a:lnTo>
                  <a:lnTo>
                    <a:pt x="912" y="34299"/>
                  </a:lnTo>
                  <a:lnTo>
                    <a:pt x="912" y="32874"/>
                  </a:lnTo>
                  <a:lnTo>
                    <a:pt x="969" y="31393"/>
                  </a:lnTo>
                  <a:lnTo>
                    <a:pt x="1197" y="29798"/>
                  </a:lnTo>
                  <a:lnTo>
                    <a:pt x="1481" y="28088"/>
                  </a:lnTo>
                  <a:lnTo>
                    <a:pt x="1880" y="26322"/>
                  </a:lnTo>
                  <a:lnTo>
                    <a:pt x="2393" y="24499"/>
                  </a:lnTo>
                  <a:lnTo>
                    <a:pt x="2963" y="22619"/>
                  </a:lnTo>
                  <a:lnTo>
                    <a:pt x="3703" y="20682"/>
                  </a:lnTo>
                  <a:lnTo>
                    <a:pt x="4501" y="18745"/>
                  </a:lnTo>
                  <a:lnTo>
                    <a:pt x="5413" y="16808"/>
                  </a:lnTo>
                  <a:lnTo>
                    <a:pt x="6381" y="14927"/>
                  </a:lnTo>
                  <a:lnTo>
                    <a:pt x="7407" y="13047"/>
                  </a:lnTo>
                  <a:lnTo>
                    <a:pt x="8489" y="11338"/>
                  </a:lnTo>
                  <a:lnTo>
                    <a:pt x="9572" y="9686"/>
                  </a:lnTo>
                  <a:lnTo>
                    <a:pt x="10768" y="8091"/>
                  </a:lnTo>
                  <a:lnTo>
                    <a:pt x="11908" y="6666"/>
                  </a:lnTo>
                  <a:lnTo>
                    <a:pt x="13104" y="5356"/>
                  </a:lnTo>
                  <a:lnTo>
                    <a:pt x="14358" y="4216"/>
                  </a:lnTo>
                  <a:lnTo>
                    <a:pt x="15212" y="3419"/>
                  </a:lnTo>
                  <a:lnTo>
                    <a:pt x="16067" y="2792"/>
                  </a:lnTo>
                  <a:lnTo>
                    <a:pt x="16921" y="2222"/>
                  </a:lnTo>
                  <a:lnTo>
                    <a:pt x="17776" y="1709"/>
                  </a:lnTo>
                  <a:lnTo>
                    <a:pt x="18517" y="1368"/>
                  </a:lnTo>
                  <a:lnTo>
                    <a:pt x="19314" y="1083"/>
                  </a:lnTo>
                  <a:lnTo>
                    <a:pt x="19998" y="969"/>
                  </a:lnTo>
                  <a:lnTo>
                    <a:pt x="20682" y="912"/>
                  </a:lnTo>
                  <a:close/>
                  <a:moveTo>
                    <a:pt x="20682" y="0"/>
                  </a:moveTo>
                  <a:lnTo>
                    <a:pt x="20169" y="57"/>
                  </a:lnTo>
                  <a:lnTo>
                    <a:pt x="19656" y="114"/>
                  </a:lnTo>
                  <a:lnTo>
                    <a:pt x="19143" y="228"/>
                  </a:lnTo>
                  <a:lnTo>
                    <a:pt x="18574" y="399"/>
                  </a:lnTo>
                  <a:lnTo>
                    <a:pt x="18004" y="627"/>
                  </a:lnTo>
                  <a:lnTo>
                    <a:pt x="17434" y="912"/>
                  </a:lnTo>
                  <a:lnTo>
                    <a:pt x="16864" y="1197"/>
                  </a:lnTo>
                  <a:lnTo>
                    <a:pt x="16238" y="1596"/>
                  </a:lnTo>
                  <a:lnTo>
                    <a:pt x="15041" y="2450"/>
                  </a:lnTo>
                  <a:lnTo>
                    <a:pt x="13731" y="3533"/>
                  </a:lnTo>
                  <a:lnTo>
                    <a:pt x="12534" y="4729"/>
                  </a:lnTo>
                  <a:lnTo>
                    <a:pt x="11281" y="6096"/>
                  </a:lnTo>
                  <a:lnTo>
                    <a:pt x="10085" y="7578"/>
                  </a:lnTo>
                  <a:lnTo>
                    <a:pt x="8888" y="9116"/>
                  </a:lnTo>
                  <a:lnTo>
                    <a:pt x="7749" y="10825"/>
                  </a:lnTo>
                  <a:lnTo>
                    <a:pt x="6666" y="12591"/>
                  </a:lnTo>
                  <a:lnTo>
                    <a:pt x="5584" y="14472"/>
                  </a:lnTo>
                  <a:lnTo>
                    <a:pt x="4615" y="16409"/>
                  </a:lnTo>
                  <a:lnTo>
                    <a:pt x="3646" y="18517"/>
                  </a:lnTo>
                  <a:lnTo>
                    <a:pt x="2792" y="20568"/>
                  </a:lnTo>
                  <a:lnTo>
                    <a:pt x="2051" y="22619"/>
                  </a:lnTo>
                  <a:lnTo>
                    <a:pt x="1424" y="24613"/>
                  </a:lnTo>
                  <a:lnTo>
                    <a:pt x="912" y="26493"/>
                  </a:lnTo>
                  <a:lnTo>
                    <a:pt x="513" y="28373"/>
                  </a:lnTo>
                  <a:lnTo>
                    <a:pt x="228" y="30139"/>
                  </a:lnTo>
                  <a:lnTo>
                    <a:pt x="57" y="31792"/>
                  </a:lnTo>
                  <a:lnTo>
                    <a:pt x="0" y="33330"/>
                  </a:lnTo>
                  <a:lnTo>
                    <a:pt x="57" y="34811"/>
                  </a:lnTo>
                  <a:lnTo>
                    <a:pt x="171" y="35495"/>
                  </a:lnTo>
                  <a:lnTo>
                    <a:pt x="285" y="36122"/>
                  </a:lnTo>
                  <a:lnTo>
                    <a:pt x="399" y="36748"/>
                  </a:lnTo>
                  <a:lnTo>
                    <a:pt x="570" y="37318"/>
                  </a:lnTo>
                  <a:lnTo>
                    <a:pt x="798" y="37831"/>
                  </a:lnTo>
                  <a:lnTo>
                    <a:pt x="1026" y="38344"/>
                  </a:lnTo>
                  <a:lnTo>
                    <a:pt x="1254" y="38799"/>
                  </a:lnTo>
                  <a:lnTo>
                    <a:pt x="1538" y="39198"/>
                  </a:lnTo>
                  <a:lnTo>
                    <a:pt x="1880" y="39597"/>
                  </a:lnTo>
                  <a:lnTo>
                    <a:pt x="2222" y="39882"/>
                  </a:lnTo>
                  <a:lnTo>
                    <a:pt x="2621" y="40167"/>
                  </a:lnTo>
                  <a:lnTo>
                    <a:pt x="3020" y="40395"/>
                  </a:lnTo>
                  <a:lnTo>
                    <a:pt x="3476" y="40623"/>
                  </a:lnTo>
                  <a:lnTo>
                    <a:pt x="3931" y="40737"/>
                  </a:lnTo>
                  <a:lnTo>
                    <a:pt x="4387" y="40794"/>
                  </a:lnTo>
                  <a:lnTo>
                    <a:pt x="4900" y="40851"/>
                  </a:lnTo>
                  <a:lnTo>
                    <a:pt x="5641" y="40794"/>
                  </a:lnTo>
                  <a:lnTo>
                    <a:pt x="6438" y="40623"/>
                  </a:lnTo>
                  <a:lnTo>
                    <a:pt x="7293" y="40338"/>
                  </a:lnTo>
                  <a:lnTo>
                    <a:pt x="8147" y="39939"/>
                  </a:lnTo>
                  <a:lnTo>
                    <a:pt x="9002" y="39426"/>
                  </a:lnTo>
                  <a:lnTo>
                    <a:pt x="9914" y="38799"/>
                  </a:lnTo>
                  <a:lnTo>
                    <a:pt x="10882" y="38116"/>
                  </a:lnTo>
                  <a:lnTo>
                    <a:pt x="11851" y="37318"/>
                  </a:lnTo>
                  <a:lnTo>
                    <a:pt x="13047" y="36065"/>
                  </a:lnTo>
                  <a:lnTo>
                    <a:pt x="14301" y="34754"/>
                  </a:lnTo>
                  <a:lnTo>
                    <a:pt x="15497" y="33273"/>
                  </a:lnTo>
                  <a:lnTo>
                    <a:pt x="16693" y="31678"/>
                  </a:lnTo>
                  <a:lnTo>
                    <a:pt x="17833" y="30025"/>
                  </a:lnTo>
                  <a:lnTo>
                    <a:pt x="18915" y="28202"/>
                  </a:lnTo>
                  <a:lnTo>
                    <a:pt x="19941" y="26379"/>
                  </a:lnTo>
                  <a:lnTo>
                    <a:pt x="20966" y="24385"/>
                  </a:lnTo>
                  <a:lnTo>
                    <a:pt x="21878" y="22448"/>
                  </a:lnTo>
                  <a:lnTo>
                    <a:pt x="22733" y="20454"/>
                  </a:lnTo>
                  <a:lnTo>
                    <a:pt x="23416" y="18460"/>
                  </a:lnTo>
                  <a:lnTo>
                    <a:pt x="24043" y="16523"/>
                  </a:lnTo>
                  <a:lnTo>
                    <a:pt x="24613" y="14643"/>
                  </a:lnTo>
                  <a:lnTo>
                    <a:pt x="25012" y="12762"/>
                  </a:lnTo>
                  <a:lnTo>
                    <a:pt x="25297" y="10996"/>
                  </a:lnTo>
                  <a:lnTo>
                    <a:pt x="25467" y="9287"/>
                  </a:lnTo>
                  <a:lnTo>
                    <a:pt x="25581" y="7635"/>
                  </a:lnTo>
                  <a:lnTo>
                    <a:pt x="25467" y="6096"/>
                  </a:lnTo>
                  <a:lnTo>
                    <a:pt x="25410" y="5413"/>
                  </a:lnTo>
                  <a:lnTo>
                    <a:pt x="25297" y="4729"/>
                  </a:lnTo>
                  <a:lnTo>
                    <a:pt x="25183" y="4102"/>
                  </a:lnTo>
                  <a:lnTo>
                    <a:pt x="25012" y="3533"/>
                  </a:lnTo>
                  <a:lnTo>
                    <a:pt x="24784" y="3020"/>
                  </a:lnTo>
                  <a:lnTo>
                    <a:pt x="24556" y="2507"/>
                  </a:lnTo>
                  <a:lnTo>
                    <a:pt x="24271" y="2051"/>
                  </a:lnTo>
                  <a:lnTo>
                    <a:pt x="23986" y="1596"/>
                  </a:lnTo>
                  <a:lnTo>
                    <a:pt x="23701" y="1254"/>
                  </a:lnTo>
                  <a:lnTo>
                    <a:pt x="23302" y="912"/>
                  </a:lnTo>
                  <a:lnTo>
                    <a:pt x="22961" y="627"/>
                  </a:lnTo>
                  <a:lnTo>
                    <a:pt x="22562" y="399"/>
                  </a:lnTo>
                  <a:lnTo>
                    <a:pt x="22106" y="228"/>
                  </a:lnTo>
                  <a:lnTo>
                    <a:pt x="21650" y="114"/>
                  </a:lnTo>
                  <a:lnTo>
                    <a:pt x="21194" y="57"/>
                  </a:lnTo>
                  <a:lnTo>
                    <a:pt x="20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2"/>
            <p:cNvSpPr/>
            <p:nvPr/>
          </p:nvSpPr>
          <p:spPr>
            <a:xfrm>
              <a:off x="6383775" y="4015475"/>
              <a:ext cx="474325" cy="753500"/>
            </a:xfrm>
            <a:custGeom>
              <a:avLst/>
              <a:gdLst/>
              <a:ahLst/>
              <a:cxnLst/>
              <a:rect l="l" t="t" r="r" b="b"/>
              <a:pathLst>
                <a:path w="18973" h="30140" extrusionOk="0">
                  <a:moveTo>
                    <a:pt x="15270" y="855"/>
                  </a:moveTo>
                  <a:lnTo>
                    <a:pt x="15839" y="912"/>
                  </a:lnTo>
                  <a:lnTo>
                    <a:pt x="16295" y="1083"/>
                  </a:lnTo>
                  <a:lnTo>
                    <a:pt x="16580" y="1254"/>
                  </a:lnTo>
                  <a:lnTo>
                    <a:pt x="16808" y="1425"/>
                  </a:lnTo>
                  <a:lnTo>
                    <a:pt x="17036" y="1653"/>
                  </a:lnTo>
                  <a:lnTo>
                    <a:pt x="17207" y="1881"/>
                  </a:lnTo>
                  <a:lnTo>
                    <a:pt x="17549" y="2508"/>
                  </a:lnTo>
                  <a:lnTo>
                    <a:pt x="17776" y="3191"/>
                  </a:lnTo>
                  <a:lnTo>
                    <a:pt x="17947" y="4046"/>
                  </a:lnTo>
                  <a:lnTo>
                    <a:pt x="18061" y="4958"/>
                  </a:lnTo>
                  <a:lnTo>
                    <a:pt x="18061" y="5983"/>
                  </a:lnTo>
                  <a:lnTo>
                    <a:pt x="18004" y="7066"/>
                  </a:lnTo>
                  <a:lnTo>
                    <a:pt x="17890" y="8205"/>
                  </a:lnTo>
                  <a:lnTo>
                    <a:pt x="17662" y="9458"/>
                  </a:lnTo>
                  <a:lnTo>
                    <a:pt x="17378" y="10769"/>
                  </a:lnTo>
                  <a:lnTo>
                    <a:pt x="16979" y="12079"/>
                  </a:lnTo>
                  <a:lnTo>
                    <a:pt x="16580" y="13447"/>
                  </a:lnTo>
                  <a:lnTo>
                    <a:pt x="16067" y="14814"/>
                  </a:lnTo>
                  <a:lnTo>
                    <a:pt x="15441" y="16238"/>
                  </a:lnTo>
                  <a:lnTo>
                    <a:pt x="14814" y="17663"/>
                  </a:lnTo>
                  <a:lnTo>
                    <a:pt x="14073" y="19030"/>
                  </a:lnTo>
                  <a:lnTo>
                    <a:pt x="13332" y="20397"/>
                  </a:lnTo>
                  <a:lnTo>
                    <a:pt x="12535" y="21651"/>
                  </a:lnTo>
                  <a:lnTo>
                    <a:pt x="11737" y="22847"/>
                  </a:lnTo>
                  <a:lnTo>
                    <a:pt x="10940" y="23930"/>
                  </a:lnTo>
                  <a:lnTo>
                    <a:pt x="10085" y="24955"/>
                  </a:lnTo>
                  <a:lnTo>
                    <a:pt x="9287" y="25867"/>
                  </a:lnTo>
                  <a:lnTo>
                    <a:pt x="8433" y="26722"/>
                  </a:lnTo>
                  <a:lnTo>
                    <a:pt x="7578" y="27462"/>
                  </a:lnTo>
                  <a:lnTo>
                    <a:pt x="6781" y="28032"/>
                  </a:lnTo>
                  <a:lnTo>
                    <a:pt x="6040" y="28545"/>
                  </a:lnTo>
                  <a:lnTo>
                    <a:pt x="5242" y="28944"/>
                  </a:lnTo>
                  <a:lnTo>
                    <a:pt x="4559" y="29171"/>
                  </a:lnTo>
                  <a:lnTo>
                    <a:pt x="3875" y="29285"/>
                  </a:lnTo>
                  <a:lnTo>
                    <a:pt x="3533" y="29285"/>
                  </a:lnTo>
                  <a:lnTo>
                    <a:pt x="3248" y="29228"/>
                  </a:lnTo>
                  <a:lnTo>
                    <a:pt x="2963" y="29171"/>
                  </a:lnTo>
                  <a:lnTo>
                    <a:pt x="2678" y="29057"/>
                  </a:lnTo>
                  <a:lnTo>
                    <a:pt x="2450" y="28887"/>
                  </a:lnTo>
                  <a:lnTo>
                    <a:pt x="2223" y="28716"/>
                  </a:lnTo>
                  <a:lnTo>
                    <a:pt x="1824" y="28260"/>
                  </a:lnTo>
                  <a:lnTo>
                    <a:pt x="1482" y="27747"/>
                  </a:lnTo>
                  <a:lnTo>
                    <a:pt x="1197" y="27063"/>
                  </a:lnTo>
                  <a:lnTo>
                    <a:pt x="1026" y="26266"/>
                  </a:lnTo>
                  <a:lnTo>
                    <a:pt x="912" y="25354"/>
                  </a:lnTo>
                  <a:lnTo>
                    <a:pt x="855" y="24386"/>
                  </a:lnTo>
                  <a:lnTo>
                    <a:pt x="912" y="23303"/>
                  </a:lnTo>
                  <a:lnTo>
                    <a:pt x="1083" y="22050"/>
                  </a:lnTo>
                  <a:lnTo>
                    <a:pt x="1254" y="20796"/>
                  </a:lnTo>
                  <a:lnTo>
                    <a:pt x="1596" y="19486"/>
                  </a:lnTo>
                  <a:lnTo>
                    <a:pt x="1938" y="18118"/>
                  </a:lnTo>
                  <a:lnTo>
                    <a:pt x="2394" y="16694"/>
                  </a:lnTo>
                  <a:lnTo>
                    <a:pt x="2906" y="15327"/>
                  </a:lnTo>
                  <a:lnTo>
                    <a:pt x="3533" y="13902"/>
                  </a:lnTo>
                  <a:lnTo>
                    <a:pt x="4160" y="12478"/>
                  </a:lnTo>
                  <a:lnTo>
                    <a:pt x="4900" y="11054"/>
                  </a:lnTo>
                  <a:lnTo>
                    <a:pt x="5641" y="9743"/>
                  </a:lnTo>
                  <a:lnTo>
                    <a:pt x="6439" y="8490"/>
                  </a:lnTo>
                  <a:lnTo>
                    <a:pt x="7236" y="7236"/>
                  </a:lnTo>
                  <a:lnTo>
                    <a:pt x="8091" y="6097"/>
                  </a:lnTo>
                  <a:lnTo>
                    <a:pt x="8946" y="5071"/>
                  </a:lnTo>
                  <a:lnTo>
                    <a:pt x="9800" y="4103"/>
                  </a:lnTo>
                  <a:lnTo>
                    <a:pt x="10712" y="3248"/>
                  </a:lnTo>
                  <a:lnTo>
                    <a:pt x="11338" y="2736"/>
                  </a:lnTo>
                  <a:lnTo>
                    <a:pt x="11965" y="2223"/>
                  </a:lnTo>
                  <a:lnTo>
                    <a:pt x="12592" y="1824"/>
                  </a:lnTo>
                  <a:lnTo>
                    <a:pt x="13162" y="1482"/>
                  </a:lnTo>
                  <a:lnTo>
                    <a:pt x="13731" y="1197"/>
                  </a:lnTo>
                  <a:lnTo>
                    <a:pt x="14244" y="1026"/>
                  </a:lnTo>
                  <a:lnTo>
                    <a:pt x="14814" y="912"/>
                  </a:lnTo>
                  <a:lnTo>
                    <a:pt x="15270" y="855"/>
                  </a:lnTo>
                  <a:close/>
                  <a:moveTo>
                    <a:pt x="14928" y="1"/>
                  </a:moveTo>
                  <a:lnTo>
                    <a:pt x="14529" y="58"/>
                  </a:lnTo>
                  <a:lnTo>
                    <a:pt x="13731" y="286"/>
                  </a:lnTo>
                  <a:lnTo>
                    <a:pt x="12877" y="628"/>
                  </a:lnTo>
                  <a:lnTo>
                    <a:pt x="11965" y="1140"/>
                  </a:lnTo>
                  <a:lnTo>
                    <a:pt x="11054" y="1824"/>
                  </a:lnTo>
                  <a:lnTo>
                    <a:pt x="10085" y="2622"/>
                  </a:lnTo>
                  <a:lnTo>
                    <a:pt x="9173" y="3533"/>
                  </a:lnTo>
                  <a:lnTo>
                    <a:pt x="8319" y="4502"/>
                  </a:lnTo>
                  <a:lnTo>
                    <a:pt x="7407" y="5584"/>
                  </a:lnTo>
                  <a:lnTo>
                    <a:pt x="6553" y="6724"/>
                  </a:lnTo>
                  <a:lnTo>
                    <a:pt x="5698" y="7977"/>
                  </a:lnTo>
                  <a:lnTo>
                    <a:pt x="4900" y="9288"/>
                  </a:lnTo>
                  <a:lnTo>
                    <a:pt x="4103" y="10655"/>
                  </a:lnTo>
                  <a:lnTo>
                    <a:pt x="3362" y="12079"/>
                  </a:lnTo>
                  <a:lnTo>
                    <a:pt x="2735" y="13561"/>
                  </a:lnTo>
                  <a:lnTo>
                    <a:pt x="2109" y="14985"/>
                  </a:lnTo>
                  <a:lnTo>
                    <a:pt x="1539" y="16466"/>
                  </a:lnTo>
                  <a:lnTo>
                    <a:pt x="1083" y="17891"/>
                  </a:lnTo>
                  <a:lnTo>
                    <a:pt x="741" y="19258"/>
                  </a:lnTo>
                  <a:lnTo>
                    <a:pt x="399" y="20625"/>
                  </a:lnTo>
                  <a:lnTo>
                    <a:pt x="172" y="21936"/>
                  </a:lnTo>
                  <a:lnTo>
                    <a:pt x="58" y="23246"/>
                  </a:lnTo>
                  <a:lnTo>
                    <a:pt x="1" y="24443"/>
                  </a:lnTo>
                  <a:lnTo>
                    <a:pt x="58" y="25582"/>
                  </a:lnTo>
                  <a:lnTo>
                    <a:pt x="229" y="26608"/>
                  </a:lnTo>
                  <a:lnTo>
                    <a:pt x="456" y="27519"/>
                  </a:lnTo>
                  <a:lnTo>
                    <a:pt x="741" y="28260"/>
                  </a:lnTo>
                  <a:lnTo>
                    <a:pt x="969" y="28602"/>
                  </a:lnTo>
                  <a:lnTo>
                    <a:pt x="1197" y="28944"/>
                  </a:lnTo>
                  <a:lnTo>
                    <a:pt x="1425" y="29171"/>
                  </a:lnTo>
                  <a:lnTo>
                    <a:pt x="1710" y="29456"/>
                  </a:lnTo>
                  <a:lnTo>
                    <a:pt x="1995" y="29627"/>
                  </a:lnTo>
                  <a:lnTo>
                    <a:pt x="2280" y="29798"/>
                  </a:lnTo>
                  <a:lnTo>
                    <a:pt x="2621" y="29969"/>
                  </a:lnTo>
                  <a:lnTo>
                    <a:pt x="2963" y="30026"/>
                  </a:lnTo>
                  <a:lnTo>
                    <a:pt x="3305" y="30140"/>
                  </a:lnTo>
                  <a:lnTo>
                    <a:pt x="3704" y="30140"/>
                  </a:lnTo>
                  <a:lnTo>
                    <a:pt x="4331" y="30083"/>
                  </a:lnTo>
                  <a:lnTo>
                    <a:pt x="5071" y="29912"/>
                  </a:lnTo>
                  <a:lnTo>
                    <a:pt x="5755" y="29627"/>
                  </a:lnTo>
                  <a:lnTo>
                    <a:pt x="6496" y="29285"/>
                  </a:lnTo>
                  <a:lnTo>
                    <a:pt x="7293" y="28773"/>
                  </a:lnTo>
                  <a:lnTo>
                    <a:pt x="8034" y="28203"/>
                  </a:lnTo>
                  <a:lnTo>
                    <a:pt x="8832" y="27519"/>
                  </a:lnTo>
                  <a:lnTo>
                    <a:pt x="9629" y="26779"/>
                  </a:lnTo>
                  <a:lnTo>
                    <a:pt x="10370" y="25981"/>
                  </a:lnTo>
                  <a:lnTo>
                    <a:pt x="11167" y="25069"/>
                  </a:lnTo>
                  <a:lnTo>
                    <a:pt x="11965" y="24044"/>
                  </a:lnTo>
                  <a:lnTo>
                    <a:pt x="12706" y="22961"/>
                  </a:lnTo>
                  <a:lnTo>
                    <a:pt x="13446" y="21822"/>
                  </a:lnTo>
                  <a:lnTo>
                    <a:pt x="14187" y="20625"/>
                  </a:lnTo>
                  <a:lnTo>
                    <a:pt x="14928" y="19372"/>
                  </a:lnTo>
                  <a:lnTo>
                    <a:pt x="15554" y="18062"/>
                  </a:lnTo>
                  <a:lnTo>
                    <a:pt x="16295" y="16523"/>
                  </a:lnTo>
                  <a:lnTo>
                    <a:pt x="16922" y="14985"/>
                  </a:lnTo>
                  <a:lnTo>
                    <a:pt x="17492" y="13447"/>
                  </a:lnTo>
                  <a:lnTo>
                    <a:pt x="17947" y="12022"/>
                  </a:lnTo>
                  <a:lnTo>
                    <a:pt x="18289" y="10598"/>
                  </a:lnTo>
                  <a:lnTo>
                    <a:pt x="18574" y="9231"/>
                  </a:lnTo>
                  <a:lnTo>
                    <a:pt x="18802" y="7920"/>
                  </a:lnTo>
                  <a:lnTo>
                    <a:pt x="18916" y="6724"/>
                  </a:lnTo>
                  <a:lnTo>
                    <a:pt x="18973" y="5527"/>
                  </a:lnTo>
                  <a:lnTo>
                    <a:pt x="18916" y="4445"/>
                  </a:lnTo>
                  <a:lnTo>
                    <a:pt x="18745" y="3476"/>
                  </a:lnTo>
                  <a:lnTo>
                    <a:pt x="18517" y="2622"/>
                  </a:lnTo>
                  <a:lnTo>
                    <a:pt x="18175" y="1881"/>
                  </a:lnTo>
                  <a:lnTo>
                    <a:pt x="18004" y="1539"/>
                  </a:lnTo>
                  <a:lnTo>
                    <a:pt x="17776" y="1197"/>
                  </a:lnTo>
                  <a:lnTo>
                    <a:pt x="17549" y="912"/>
                  </a:lnTo>
                  <a:lnTo>
                    <a:pt x="17264" y="684"/>
                  </a:lnTo>
                  <a:lnTo>
                    <a:pt x="16979" y="514"/>
                  </a:lnTo>
                  <a:lnTo>
                    <a:pt x="16694" y="286"/>
                  </a:lnTo>
                  <a:lnTo>
                    <a:pt x="16352" y="172"/>
                  </a:lnTo>
                  <a:lnTo>
                    <a:pt x="16010" y="58"/>
                  </a:lnTo>
                  <a:lnTo>
                    <a:pt x="15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2"/>
            <p:cNvSpPr/>
            <p:nvPr/>
          </p:nvSpPr>
          <p:spPr>
            <a:xfrm>
              <a:off x="6449300" y="4122300"/>
              <a:ext cx="341875" cy="539850"/>
            </a:xfrm>
            <a:custGeom>
              <a:avLst/>
              <a:gdLst/>
              <a:ahLst/>
              <a:cxnLst/>
              <a:rect l="l" t="t" r="r" b="b"/>
              <a:pathLst>
                <a:path w="13675" h="21594" extrusionOk="0">
                  <a:moveTo>
                    <a:pt x="10939" y="855"/>
                  </a:moveTo>
                  <a:lnTo>
                    <a:pt x="11338" y="912"/>
                  </a:lnTo>
                  <a:lnTo>
                    <a:pt x="11623" y="1026"/>
                  </a:lnTo>
                  <a:lnTo>
                    <a:pt x="11965" y="1197"/>
                  </a:lnTo>
                  <a:lnTo>
                    <a:pt x="12193" y="1539"/>
                  </a:lnTo>
                  <a:lnTo>
                    <a:pt x="12421" y="1881"/>
                  </a:lnTo>
                  <a:lnTo>
                    <a:pt x="12592" y="2394"/>
                  </a:lnTo>
                  <a:lnTo>
                    <a:pt x="12763" y="2906"/>
                  </a:lnTo>
                  <a:lnTo>
                    <a:pt x="12820" y="3533"/>
                  </a:lnTo>
                  <a:lnTo>
                    <a:pt x="12820" y="4217"/>
                  </a:lnTo>
                  <a:lnTo>
                    <a:pt x="12820" y="4958"/>
                  </a:lnTo>
                  <a:lnTo>
                    <a:pt x="12706" y="5812"/>
                  </a:lnTo>
                  <a:lnTo>
                    <a:pt x="12535" y="6724"/>
                  </a:lnTo>
                  <a:lnTo>
                    <a:pt x="12364" y="7635"/>
                  </a:lnTo>
                  <a:lnTo>
                    <a:pt x="12079" y="8604"/>
                  </a:lnTo>
                  <a:lnTo>
                    <a:pt x="11737" y="9572"/>
                  </a:lnTo>
                  <a:lnTo>
                    <a:pt x="11395" y="10598"/>
                  </a:lnTo>
                  <a:lnTo>
                    <a:pt x="10996" y="11567"/>
                  </a:lnTo>
                  <a:lnTo>
                    <a:pt x="10541" y="12592"/>
                  </a:lnTo>
                  <a:lnTo>
                    <a:pt x="10028" y="13561"/>
                  </a:lnTo>
                  <a:lnTo>
                    <a:pt x="9458" y="14529"/>
                  </a:lnTo>
                  <a:lnTo>
                    <a:pt x="8945" y="15384"/>
                  </a:lnTo>
                  <a:lnTo>
                    <a:pt x="8376" y="16238"/>
                  </a:lnTo>
                  <a:lnTo>
                    <a:pt x="7749" y="17036"/>
                  </a:lnTo>
                  <a:lnTo>
                    <a:pt x="7179" y="17777"/>
                  </a:lnTo>
                  <a:lnTo>
                    <a:pt x="6552" y="18460"/>
                  </a:lnTo>
                  <a:lnTo>
                    <a:pt x="5926" y="19087"/>
                  </a:lnTo>
                  <a:lnTo>
                    <a:pt x="5356" y="19543"/>
                  </a:lnTo>
                  <a:lnTo>
                    <a:pt x="4786" y="19942"/>
                  </a:lnTo>
                  <a:lnTo>
                    <a:pt x="4273" y="20284"/>
                  </a:lnTo>
                  <a:lnTo>
                    <a:pt x="3761" y="20511"/>
                  </a:lnTo>
                  <a:lnTo>
                    <a:pt x="3305" y="20682"/>
                  </a:lnTo>
                  <a:lnTo>
                    <a:pt x="2849" y="20739"/>
                  </a:lnTo>
                  <a:lnTo>
                    <a:pt x="2450" y="20682"/>
                  </a:lnTo>
                  <a:lnTo>
                    <a:pt x="2108" y="20568"/>
                  </a:lnTo>
                  <a:lnTo>
                    <a:pt x="1767" y="20341"/>
                  </a:lnTo>
                  <a:lnTo>
                    <a:pt x="1482" y="20056"/>
                  </a:lnTo>
                  <a:lnTo>
                    <a:pt x="1311" y="19657"/>
                  </a:lnTo>
                  <a:lnTo>
                    <a:pt x="1140" y="19201"/>
                  </a:lnTo>
                  <a:lnTo>
                    <a:pt x="969" y="18688"/>
                  </a:lnTo>
                  <a:lnTo>
                    <a:pt x="912" y="18062"/>
                  </a:lnTo>
                  <a:lnTo>
                    <a:pt x="912" y="17378"/>
                  </a:lnTo>
                  <a:lnTo>
                    <a:pt x="912" y="16637"/>
                  </a:lnTo>
                  <a:lnTo>
                    <a:pt x="1026" y="15783"/>
                  </a:lnTo>
                  <a:lnTo>
                    <a:pt x="1197" y="14871"/>
                  </a:lnTo>
                  <a:lnTo>
                    <a:pt x="1368" y="13959"/>
                  </a:lnTo>
                  <a:lnTo>
                    <a:pt x="1653" y="12991"/>
                  </a:lnTo>
                  <a:lnTo>
                    <a:pt x="1938" y="12022"/>
                  </a:lnTo>
                  <a:lnTo>
                    <a:pt x="2336" y="10997"/>
                  </a:lnTo>
                  <a:lnTo>
                    <a:pt x="2735" y="10028"/>
                  </a:lnTo>
                  <a:lnTo>
                    <a:pt x="3191" y="9003"/>
                  </a:lnTo>
                  <a:lnTo>
                    <a:pt x="3704" y="8034"/>
                  </a:lnTo>
                  <a:lnTo>
                    <a:pt x="4273" y="7066"/>
                  </a:lnTo>
                  <a:lnTo>
                    <a:pt x="4786" y="6211"/>
                  </a:lnTo>
                  <a:lnTo>
                    <a:pt x="5356" y="5356"/>
                  </a:lnTo>
                  <a:lnTo>
                    <a:pt x="5983" y="4559"/>
                  </a:lnTo>
                  <a:lnTo>
                    <a:pt x="6552" y="3818"/>
                  </a:lnTo>
                  <a:lnTo>
                    <a:pt x="7179" y="3134"/>
                  </a:lnTo>
                  <a:lnTo>
                    <a:pt x="7806" y="2508"/>
                  </a:lnTo>
                  <a:lnTo>
                    <a:pt x="8660" y="1824"/>
                  </a:lnTo>
                  <a:lnTo>
                    <a:pt x="9116" y="1539"/>
                  </a:lnTo>
                  <a:lnTo>
                    <a:pt x="9515" y="1311"/>
                  </a:lnTo>
                  <a:lnTo>
                    <a:pt x="9914" y="1083"/>
                  </a:lnTo>
                  <a:lnTo>
                    <a:pt x="10256" y="969"/>
                  </a:lnTo>
                  <a:lnTo>
                    <a:pt x="10655" y="912"/>
                  </a:lnTo>
                  <a:lnTo>
                    <a:pt x="10939" y="855"/>
                  </a:lnTo>
                  <a:close/>
                  <a:moveTo>
                    <a:pt x="10996" y="1"/>
                  </a:moveTo>
                  <a:lnTo>
                    <a:pt x="10427" y="58"/>
                  </a:lnTo>
                  <a:lnTo>
                    <a:pt x="9857" y="172"/>
                  </a:lnTo>
                  <a:lnTo>
                    <a:pt x="9230" y="457"/>
                  </a:lnTo>
                  <a:lnTo>
                    <a:pt x="8546" y="855"/>
                  </a:lnTo>
                  <a:lnTo>
                    <a:pt x="7920" y="1311"/>
                  </a:lnTo>
                  <a:lnTo>
                    <a:pt x="7236" y="1881"/>
                  </a:lnTo>
                  <a:lnTo>
                    <a:pt x="6552" y="2508"/>
                  </a:lnTo>
                  <a:lnTo>
                    <a:pt x="5926" y="3191"/>
                  </a:lnTo>
                  <a:lnTo>
                    <a:pt x="5299" y="3989"/>
                  </a:lnTo>
                  <a:lnTo>
                    <a:pt x="4672" y="4787"/>
                  </a:lnTo>
                  <a:lnTo>
                    <a:pt x="4103" y="5698"/>
                  </a:lnTo>
                  <a:lnTo>
                    <a:pt x="3476" y="6610"/>
                  </a:lnTo>
                  <a:lnTo>
                    <a:pt x="2963" y="7635"/>
                  </a:lnTo>
                  <a:lnTo>
                    <a:pt x="2450" y="8604"/>
                  </a:lnTo>
                  <a:lnTo>
                    <a:pt x="1938" y="9686"/>
                  </a:lnTo>
                  <a:lnTo>
                    <a:pt x="1539" y="10712"/>
                  </a:lnTo>
                  <a:lnTo>
                    <a:pt x="1140" y="11737"/>
                  </a:lnTo>
                  <a:lnTo>
                    <a:pt x="798" y="12763"/>
                  </a:lnTo>
                  <a:lnTo>
                    <a:pt x="513" y="13732"/>
                  </a:lnTo>
                  <a:lnTo>
                    <a:pt x="342" y="14700"/>
                  </a:lnTo>
                  <a:lnTo>
                    <a:pt x="171" y="15669"/>
                  </a:lnTo>
                  <a:lnTo>
                    <a:pt x="57" y="16580"/>
                  </a:lnTo>
                  <a:lnTo>
                    <a:pt x="0" y="17435"/>
                  </a:lnTo>
                  <a:lnTo>
                    <a:pt x="57" y="18289"/>
                  </a:lnTo>
                  <a:lnTo>
                    <a:pt x="171" y="19030"/>
                  </a:lnTo>
                  <a:lnTo>
                    <a:pt x="342" y="19657"/>
                  </a:lnTo>
                  <a:lnTo>
                    <a:pt x="570" y="20227"/>
                  </a:lnTo>
                  <a:lnTo>
                    <a:pt x="912" y="20682"/>
                  </a:lnTo>
                  <a:lnTo>
                    <a:pt x="1254" y="21081"/>
                  </a:lnTo>
                  <a:lnTo>
                    <a:pt x="1710" y="21366"/>
                  </a:lnTo>
                  <a:lnTo>
                    <a:pt x="2222" y="21537"/>
                  </a:lnTo>
                  <a:lnTo>
                    <a:pt x="2735" y="21594"/>
                  </a:lnTo>
                  <a:lnTo>
                    <a:pt x="3191" y="21537"/>
                  </a:lnTo>
                  <a:lnTo>
                    <a:pt x="3590" y="21480"/>
                  </a:lnTo>
                  <a:lnTo>
                    <a:pt x="4046" y="21309"/>
                  </a:lnTo>
                  <a:lnTo>
                    <a:pt x="4501" y="21138"/>
                  </a:lnTo>
                  <a:lnTo>
                    <a:pt x="5014" y="20853"/>
                  </a:lnTo>
                  <a:lnTo>
                    <a:pt x="5470" y="20511"/>
                  </a:lnTo>
                  <a:lnTo>
                    <a:pt x="5983" y="20170"/>
                  </a:lnTo>
                  <a:lnTo>
                    <a:pt x="6495" y="19714"/>
                  </a:lnTo>
                  <a:lnTo>
                    <a:pt x="7179" y="19087"/>
                  </a:lnTo>
                  <a:lnTo>
                    <a:pt x="7806" y="18346"/>
                  </a:lnTo>
                  <a:lnTo>
                    <a:pt x="8433" y="17606"/>
                  </a:lnTo>
                  <a:lnTo>
                    <a:pt x="9059" y="16751"/>
                  </a:lnTo>
                  <a:lnTo>
                    <a:pt x="9629" y="15897"/>
                  </a:lnTo>
                  <a:lnTo>
                    <a:pt x="10199" y="14928"/>
                  </a:lnTo>
                  <a:lnTo>
                    <a:pt x="10768" y="13959"/>
                  </a:lnTo>
                  <a:lnTo>
                    <a:pt x="11281" y="12934"/>
                  </a:lnTo>
                  <a:lnTo>
                    <a:pt x="11794" y="11908"/>
                  </a:lnTo>
                  <a:lnTo>
                    <a:pt x="12193" y="10883"/>
                  </a:lnTo>
                  <a:lnTo>
                    <a:pt x="12592" y="9857"/>
                  </a:lnTo>
                  <a:lnTo>
                    <a:pt x="12933" y="8832"/>
                  </a:lnTo>
                  <a:lnTo>
                    <a:pt x="13218" y="7863"/>
                  </a:lnTo>
                  <a:lnTo>
                    <a:pt x="13389" y="6838"/>
                  </a:lnTo>
                  <a:lnTo>
                    <a:pt x="13560" y="5926"/>
                  </a:lnTo>
                  <a:lnTo>
                    <a:pt x="13674" y="5015"/>
                  </a:lnTo>
                  <a:lnTo>
                    <a:pt x="13674" y="4103"/>
                  </a:lnTo>
                  <a:lnTo>
                    <a:pt x="13674" y="3305"/>
                  </a:lnTo>
                  <a:lnTo>
                    <a:pt x="13560" y="2565"/>
                  </a:lnTo>
                  <a:lnTo>
                    <a:pt x="13389" y="1938"/>
                  </a:lnTo>
                  <a:lnTo>
                    <a:pt x="13161" y="1368"/>
                  </a:lnTo>
                  <a:lnTo>
                    <a:pt x="12820" y="855"/>
                  </a:lnTo>
                  <a:lnTo>
                    <a:pt x="12478" y="514"/>
                  </a:lnTo>
                  <a:lnTo>
                    <a:pt x="12022" y="229"/>
                  </a:lnTo>
                  <a:lnTo>
                    <a:pt x="11509" y="58"/>
                  </a:lnTo>
                  <a:lnTo>
                    <a:pt x="109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2"/>
          <p:cNvGrpSpPr/>
          <p:nvPr/>
        </p:nvGrpSpPr>
        <p:grpSpPr>
          <a:xfrm>
            <a:off x="7134263" y="4205038"/>
            <a:ext cx="696250" cy="297375"/>
            <a:chOff x="1322000" y="2402300"/>
            <a:chExt cx="696250" cy="297375"/>
          </a:xfrm>
        </p:grpSpPr>
        <p:sp>
          <p:nvSpPr>
            <p:cNvPr id="785" name="Google Shape;785;p42"/>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2"/>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42"/>
          <p:cNvGrpSpPr/>
          <p:nvPr/>
        </p:nvGrpSpPr>
        <p:grpSpPr>
          <a:xfrm>
            <a:off x="2162050" y="709900"/>
            <a:ext cx="696225" cy="298400"/>
            <a:chOff x="1224575" y="1949675"/>
            <a:chExt cx="696225" cy="298400"/>
          </a:xfrm>
        </p:grpSpPr>
        <p:sp>
          <p:nvSpPr>
            <p:cNvPr id="788" name="Google Shape;788;p42"/>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2"/>
          <p:cNvGrpSpPr/>
          <p:nvPr/>
        </p:nvGrpSpPr>
        <p:grpSpPr>
          <a:xfrm>
            <a:off x="377307" y="2115511"/>
            <a:ext cx="856765" cy="808653"/>
            <a:chOff x="6983707" y="875311"/>
            <a:chExt cx="856765" cy="808653"/>
          </a:xfrm>
        </p:grpSpPr>
        <p:sp>
          <p:nvSpPr>
            <p:cNvPr id="791" name="Google Shape;791;p42"/>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2"/>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2"/>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2"/>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2"/>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2"/>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2"/>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2"/>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125;p47">
            <a:extLst>
              <a:ext uri="{FF2B5EF4-FFF2-40B4-BE49-F238E27FC236}">
                <a16:creationId xmlns:a16="http://schemas.microsoft.com/office/drawing/2014/main" id="{D50782F3-CBDB-4B2E-87B2-F2E52F7E52A6}"/>
              </a:ext>
            </a:extLst>
          </p:cNvPr>
          <p:cNvGrpSpPr/>
          <p:nvPr/>
        </p:nvGrpSpPr>
        <p:grpSpPr>
          <a:xfrm>
            <a:off x="7180263" y="91843"/>
            <a:ext cx="1453808" cy="1358868"/>
            <a:chOff x="3169675" y="883575"/>
            <a:chExt cx="1128425" cy="1122225"/>
          </a:xfrm>
        </p:grpSpPr>
        <p:sp>
          <p:nvSpPr>
            <p:cNvPr id="61" name="Google Shape;1126;p47">
              <a:extLst>
                <a:ext uri="{FF2B5EF4-FFF2-40B4-BE49-F238E27FC236}">
                  <a16:creationId xmlns:a16="http://schemas.microsoft.com/office/drawing/2014/main" id="{1A4AEAF5-F33B-407B-8B08-DAD9A19B54EA}"/>
                </a:ext>
              </a:extLst>
            </p:cNvPr>
            <p:cNvSpPr/>
            <p:nvPr/>
          </p:nvSpPr>
          <p:spPr>
            <a:xfrm>
              <a:off x="317687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1"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1"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7"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7"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27;p47">
              <a:extLst>
                <a:ext uri="{FF2B5EF4-FFF2-40B4-BE49-F238E27FC236}">
                  <a16:creationId xmlns:a16="http://schemas.microsoft.com/office/drawing/2014/main" id="{34A47430-EAA1-4323-9757-2663D3B7CBEF}"/>
                </a:ext>
              </a:extLst>
            </p:cNvPr>
            <p:cNvSpPr/>
            <p:nvPr/>
          </p:nvSpPr>
          <p:spPr>
            <a:xfrm>
              <a:off x="3172750" y="1246675"/>
              <a:ext cx="996775" cy="553400"/>
            </a:xfrm>
            <a:custGeom>
              <a:avLst/>
              <a:gdLst/>
              <a:ahLst/>
              <a:cxnLst/>
              <a:rect l="l" t="t" r="r" b="b"/>
              <a:pathLst>
                <a:path w="39871" h="22136" extrusionOk="0">
                  <a:moveTo>
                    <a:pt x="32875" y="0"/>
                  </a:moveTo>
                  <a:lnTo>
                    <a:pt x="32423" y="41"/>
                  </a:lnTo>
                  <a:lnTo>
                    <a:pt x="31970" y="165"/>
                  </a:lnTo>
                  <a:lnTo>
                    <a:pt x="31723" y="288"/>
                  </a:lnTo>
                  <a:lnTo>
                    <a:pt x="31518" y="411"/>
                  </a:lnTo>
                  <a:lnTo>
                    <a:pt x="31147" y="700"/>
                  </a:lnTo>
                  <a:lnTo>
                    <a:pt x="30818" y="1070"/>
                  </a:lnTo>
                  <a:lnTo>
                    <a:pt x="30571" y="1481"/>
                  </a:lnTo>
                  <a:lnTo>
                    <a:pt x="30325" y="1934"/>
                  </a:lnTo>
                  <a:lnTo>
                    <a:pt x="30160" y="2428"/>
                  </a:lnTo>
                  <a:lnTo>
                    <a:pt x="30036" y="2921"/>
                  </a:lnTo>
                  <a:lnTo>
                    <a:pt x="29913" y="3456"/>
                  </a:lnTo>
                  <a:lnTo>
                    <a:pt x="29748" y="4444"/>
                  </a:lnTo>
                  <a:lnTo>
                    <a:pt x="29625" y="4937"/>
                  </a:lnTo>
                  <a:lnTo>
                    <a:pt x="29502" y="5431"/>
                  </a:lnTo>
                  <a:lnTo>
                    <a:pt x="29337" y="5884"/>
                  </a:lnTo>
                  <a:lnTo>
                    <a:pt x="29131" y="6336"/>
                  </a:lnTo>
                  <a:lnTo>
                    <a:pt x="28884" y="6748"/>
                  </a:lnTo>
                  <a:lnTo>
                    <a:pt x="28555" y="7118"/>
                  </a:lnTo>
                  <a:lnTo>
                    <a:pt x="28308" y="7365"/>
                  </a:lnTo>
                  <a:lnTo>
                    <a:pt x="28020" y="7530"/>
                  </a:lnTo>
                  <a:lnTo>
                    <a:pt x="27732" y="7694"/>
                  </a:lnTo>
                  <a:lnTo>
                    <a:pt x="27444" y="7776"/>
                  </a:lnTo>
                  <a:lnTo>
                    <a:pt x="27156" y="7900"/>
                  </a:lnTo>
                  <a:lnTo>
                    <a:pt x="26827" y="7941"/>
                  </a:lnTo>
                  <a:lnTo>
                    <a:pt x="26498" y="7982"/>
                  </a:lnTo>
                  <a:lnTo>
                    <a:pt x="26169" y="7982"/>
                  </a:lnTo>
                  <a:lnTo>
                    <a:pt x="25511" y="7941"/>
                  </a:lnTo>
                  <a:lnTo>
                    <a:pt x="24852" y="7818"/>
                  </a:lnTo>
                  <a:lnTo>
                    <a:pt x="24194" y="7571"/>
                  </a:lnTo>
                  <a:lnTo>
                    <a:pt x="23618" y="7283"/>
                  </a:lnTo>
                  <a:lnTo>
                    <a:pt x="23042" y="6953"/>
                  </a:lnTo>
                  <a:lnTo>
                    <a:pt x="22507" y="6583"/>
                  </a:lnTo>
                  <a:lnTo>
                    <a:pt x="21437" y="5801"/>
                  </a:lnTo>
                  <a:lnTo>
                    <a:pt x="20367" y="5020"/>
                  </a:lnTo>
                  <a:lnTo>
                    <a:pt x="19833" y="4649"/>
                  </a:lnTo>
                  <a:lnTo>
                    <a:pt x="19257" y="4279"/>
                  </a:lnTo>
                  <a:lnTo>
                    <a:pt x="18681" y="3991"/>
                  </a:lnTo>
                  <a:lnTo>
                    <a:pt x="18063" y="3703"/>
                  </a:lnTo>
                  <a:lnTo>
                    <a:pt x="17487" y="3497"/>
                  </a:lnTo>
                  <a:lnTo>
                    <a:pt x="16829" y="3292"/>
                  </a:lnTo>
                  <a:lnTo>
                    <a:pt x="16212" y="3168"/>
                  </a:lnTo>
                  <a:lnTo>
                    <a:pt x="15554" y="3045"/>
                  </a:lnTo>
                  <a:lnTo>
                    <a:pt x="14895" y="2962"/>
                  </a:lnTo>
                  <a:lnTo>
                    <a:pt x="14237" y="2880"/>
                  </a:lnTo>
                  <a:lnTo>
                    <a:pt x="12879" y="2839"/>
                  </a:lnTo>
                  <a:lnTo>
                    <a:pt x="11563" y="2839"/>
                  </a:lnTo>
                  <a:lnTo>
                    <a:pt x="10205" y="2921"/>
                  </a:lnTo>
                  <a:lnTo>
                    <a:pt x="8847" y="3004"/>
                  </a:lnTo>
                  <a:lnTo>
                    <a:pt x="8312" y="3045"/>
                  </a:lnTo>
                  <a:lnTo>
                    <a:pt x="7736" y="3127"/>
                  </a:lnTo>
                  <a:lnTo>
                    <a:pt x="7201" y="3250"/>
                  </a:lnTo>
                  <a:lnTo>
                    <a:pt x="6666" y="3415"/>
                  </a:lnTo>
                  <a:lnTo>
                    <a:pt x="6173" y="3703"/>
                  </a:lnTo>
                  <a:lnTo>
                    <a:pt x="5720" y="3991"/>
                  </a:lnTo>
                  <a:lnTo>
                    <a:pt x="5226" y="4320"/>
                  </a:lnTo>
                  <a:lnTo>
                    <a:pt x="4733" y="4567"/>
                  </a:lnTo>
                  <a:lnTo>
                    <a:pt x="4486" y="4691"/>
                  </a:lnTo>
                  <a:lnTo>
                    <a:pt x="4198" y="4773"/>
                  </a:lnTo>
                  <a:lnTo>
                    <a:pt x="3663" y="4855"/>
                  </a:lnTo>
                  <a:lnTo>
                    <a:pt x="3087" y="4855"/>
                  </a:lnTo>
                  <a:lnTo>
                    <a:pt x="2552" y="4773"/>
                  </a:lnTo>
                  <a:lnTo>
                    <a:pt x="1976" y="4608"/>
                  </a:lnTo>
                  <a:lnTo>
                    <a:pt x="1441" y="4361"/>
                  </a:lnTo>
                  <a:lnTo>
                    <a:pt x="947" y="4073"/>
                  </a:lnTo>
                  <a:lnTo>
                    <a:pt x="495" y="3744"/>
                  </a:lnTo>
                  <a:lnTo>
                    <a:pt x="330" y="3538"/>
                  </a:lnTo>
                  <a:lnTo>
                    <a:pt x="124" y="4649"/>
                  </a:lnTo>
                  <a:lnTo>
                    <a:pt x="1" y="5760"/>
                  </a:lnTo>
                  <a:lnTo>
                    <a:pt x="371" y="5760"/>
                  </a:lnTo>
                  <a:lnTo>
                    <a:pt x="700" y="5843"/>
                  </a:lnTo>
                  <a:lnTo>
                    <a:pt x="1112" y="5966"/>
                  </a:lnTo>
                  <a:lnTo>
                    <a:pt x="1482" y="6131"/>
                  </a:lnTo>
                  <a:lnTo>
                    <a:pt x="2264" y="6501"/>
                  </a:lnTo>
                  <a:lnTo>
                    <a:pt x="3745" y="7365"/>
                  </a:lnTo>
                  <a:lnTo>
                    <a:pt x="4733" y="7818"/>
                  </a:lnTo>
                  <a:lnTo>
                    <a:pt x="5720" y="8188"/>
                  </a:lnTo>
                  <a:lnTo>
                    <a:pt x="6707" y="8476"/>
                  </a:lnTo>
                  <a:lnTo>
                    <a:pt x="7736" y="8640"/>
                  </a:lnTo>
                  <a:lnTo>
                    <a:pt x="8806" y="8764"/>
                  </a:lnTo>
                  <a:lnTo>
                    <a:pt x="9341" y="8764"/>
                  </a:lnTo>
                  <a:lnTo>
                    <a:pt x="9834" y="8723"/>
                  </a:lnTo>
                  <a:lnTo>
                    <a:pt x="10369" y="8682"/>
                  </a:lnTo>
                  <a:lnTo>
                    <a:pt x="10904" y="8640"/>
                  </a:lnTo>
                  <a:lnTo>
                    <a:pt x="11398" y="8558"/>
                  </a:lnTo>
                  <a:lnTo>
                    <a:pt x="11933" y="8435"/>
                  </a:lnTo>
                  <a:lnTo>
                    <a:pt x="12509" y="8270"/>
                  </a:lnTo>
                  <a:lnTo>
                    <a:pt x="13126" y="8064"/>
                  </a:lnTo>
                  <a:lnTo>
                    <a:pt x="14319" y="7694"/>
                  </a:lnTo>
                  <a:lnTo>
                    <a:pt x="14936" y="7530"/>
                  </a:lnTo>
                  <a:lnTo>
                    <a:pt x="15512" y="7406"/>
                  </a:lnTo>
                  <a:lnTo>
                    <a:pt x="16130" y="7365"/>
                  </a:lnTo>
                  <a:lnTo>
                    <a:pt x="16747" y="7406"/>
                  </a:lnTo>
                  <a:lnTo>
                    <a:pt x="17199" y="7447"/>
                  </a:lnTo>
                  <a:lnTo>
                    <a:pt x="17652" y="7571"/>
                  </a:lnTo>
                  <a:lnTo>
                    <a:pt x="18063" y="7735"/>
                  </a:lnTo>
                  <a:lnTo>
                    <a:pt x="18516" y="7900"/>
                  </a:lnTo>
                  <a:lnTo>
                    <a:pt x="18927" y="8147"/>
                  </a:lnTo>
                  <a:lnTo>
                    <a:pt x="19298" y="8394"/>
                  </a:lnTo>
                  <a:lnTo>
                    <a:pt x="20121" y="8887"/>
                  </a:lnTo>
                  <a:lnTo>
                    <a:pt x="20861" y="9463"/>
                  </a:lnTo>
                  <a:lnTo>
                    <a:pt x="21684" y="10039"/>
                  </a:lnTo>
                  <a:lnTo>
                    <a:pt x="22466" y="10533"/>
                  </a:lnTo>
                  <a:lnTo>
                    <a:pt x="22877" y="10739"/>
                  </a:lnTo>
                  <a:lnTo>
                    <a:pt x="23330" y="10945"/>
                  </a:lnTo>
                  <a:lnTo>
                    <a:pt x="23783" y="11109"/>
                  </a:lnTo>
                  <a:lnTo>
                    <a:pt x="24235" y="11233"/>
                  </a:lnTo>
                  <a:lnTo>
                    <a:pt x="24729" y="11315"/>
                  </a:lnTo>
                  <a:lnTo>
                    <a:pt x="25181" y="11397"/>
                  </a:lnTo>
                  <a:lnTo>
                    <a:pt x="25675" y="11438"/>
                  </a:lnTo>
                  <a:lnTo>
                    <a:pt x="26169" y="11438"/>
                  </a:lnTo>
                  <a:lnTo>
                    <a:pt x="27115" y="11397"/>
                  </a:lnTo>
                  <a:lnTo>
                    <a:pt x="28103" y="11274"/>
                  </a:lnTo>
                  <a:lnTo>
                    <a:pt x="29090" y="11068"/>
                  </a:lnTo>
                  <a:lnTo>
                    <a:pt x="30036" y="10862"/>
                  </a:lnTo>
                  <a:lnTo>
                    <a:pt x="31024" y="10615"/>
                  </a:lnTo>
                  <a:lnTo>
                    <a:pt x="31147" y="10903"/>
                  </a:lnTo>
                  <a:lnTo>
                    <a:pt x="31271" y="11233"/>
                  </a:lnTo>
                  <a:lnTo>
                    <a:pt x="31312" y="11521"/>
                  </a:lnTo>
                  <a:lnTo>
                    <a:pt x="31312" y="11850"/>
                  </a:lnTo>
                  <a:lnTo>
                    <a:pt x="31271" y="12179"/>
                  </a:lnTo>
                  <a:lnTo>
                    <a:pt x="31189" y="12508"/>
                  </a:lnTo>
                  <a:lnTo>
                    <a:pt x="31065" y="12837"/>
                  </a:lnTo>
                  <a:lnTo>
                    <a:pt x="30901" y="13125"/>
                  </a:lnTo>
                  <a:lnTo>
                    <a:pt x="30736" y="13372"/>
                  </a:lnTo>
                  <a:lnTo>
                    <a:pt x="30530" y="13619"/>
                  </a:lnTo>
                  <a:lnTo>
                    <a:pt x="30283" y="13866"/>
                  </a:lnTo>
                  <a:lnTo>
                    <a:pt x="30036" y="14072"/>
                  </a:lnTo>
                  <a:lnTo>
                    <a:pt x="29502" y="14483"/>
                  </a:lnTo>
                  <a:lnTo>
                    <a:pt x="28967" y="14812"/>
                  </a:lnTo>
                  <a:lnTo>
                    <a:pt x="28267" y="15141"/>
                  </a:lnTo>
                  <a:lnTo>
                    <a:pt x="27609" y="15429"/>
                  </a:lnTo>
                  <a:lnTo>
                    <a:pt x="26910" y="15717"/>
                  </a:lnTo>
                  <a:lnTo>
                    <a:pt x="26210" y="15923"/>
                  </a:lnTo>
                  <a:lnTo>
                    <a:pt x="25511" y="16129"/>
                  </a:lnTo>
                  <a:lnTo>
                    <a:pt x="24811" y="16293"/>
                  </a:lnTo>
                  <a:lnTo>
                    <a:pt x="24071" y="16417"/>
                  </a:lnTo>
                  <a:lnTo>
                    <a:pt x="23330" y="16540"/>
                  </a:lnTo>
                  <a:lnTo>
                    <a:pt x="21849" y="16705"/>
                  </a:lnTo>
                  <a:lnTo>
                    <a:pt x="20367" y="16828"/>
                  </a:lnTo>
                  <a:lnTo>
                    <a:pt x="18845" y="16869"/>
                  </a:lnTo>
                  <a:lnTo>
                    <a:pt x="17364" y="16910"/>
                  </a:lnTo>
                  <a:lnTo>
                    <a:pt x="16418" y="16952"/>
                  </a:lnTo>
                  <a:lnTo>
                    <a:pt x="15471" y="16910"/>
                  </a:lnTo>
                  <a:lnTo>
                    <a:pt x="14525" y="16869"/>
                  </a:lnTo>
                  <a:lnTo>
                    <a:pt x="13579" y="16746"/>
                  </a:lnTo>
                  <a:lnTo>
                    <a:pt x="13003" y="16664"/>
                  </a:lnTo>
                  <a:lnTo>
                    <a:pt x="12427" y="16540"/>
                  </a:lnTo>
                  <a:lnTo>
                    <a:pt x="11316" y="16211"/>
                  </a:lnTo>
                  <a:lnTo>
                    <a:pt x="9094" y="15470"/>
                  </a:lnTo>
                  <a:lnTo>
                    <a:pt x="7530" y="15059"/>
                  </a:lnTo>
                  <a:lnTo>
                    <a:pt x="5885" y="14730"/>
                  </a:lnTo>
                  <a:lnTo>
                    <a:pt x="5473" y="14648"/>
                  </a:lnTo>
                  <a:lnTo>
                    <a:pt x="5062" y="14606"/>
                  </a:lnTo>
                  <a:lnTo>
                    <a:pt x="4609" y="14648"/>
                  </a:lnTo>
                  <a:lnTo>
                    <a:pt x="4198" y="14730"/>
                  </a:lnTo>
                  <a:lnTo>
                    <a:pt x="3827" y="14936"/>
                  </a:lnTo>
                  <a:lnTo>
                    <a:pt x="3498" y="15182"/>
                  </a:lnTo>
                  <a:lnTo>
                    <a:pt x="3210" y="15470"/>
                  </a:lnTo>
                  <a:lnTo>
                    <a:pt x="2963" y="15841"/>
                  </a:lnTo>
                  <a:lnTo>
                    <a:pt x="2428" y="16540"/>
                  </a:lnTo>
                  <a:lnTo>
                    <a:pt x="2182" y="16869"/>
                  </a:lnTo>
                  <a:lnTo>
                    <a:pt x="1852" y="17157"/>
                  </a:lnTo>
                  <a:lnTo>
                    <a:pt x="2223" y="17939"/>
                  </a:lnTo>
                  <a:lnTo>
                    <a:pt x="2634" y="18680"/>
                  </a:lnTo>
                  <a:lnTo>
                    <a:pt x="2840" y="18515"/>
                  </a:lnTo>
                  <a:lnTo>
                    <a:pt x="3046" y="18351"/>
                  </a:lnTo>
                  <a:lnTo>
                    <a:pt x="3292" y="18186"/>
                  </a:lnTo>
                  <a:lnTo>
                    <a:pt x="3539" y="18104"/>
                  </a:lnTo>
                  <a:lnTo>
                    <a:pt x="3992" y="17980"/>
                  </a:lnTo>
                  <a:lnTo>
                    <a:pt x="4403" y="17980"/>
                  </a:lnTo>
                  <a:lnTo>
                    <a:pt x="4856" y="18021"/>
                  </a:lnTo>
                  <a:lnTo>
                    <a:pt x="5267" y="18104"/>
                  </a:lnTo>
                  <a:lnTo>
                    <a:pt x="5720" y="18268"/>
                  </a:lnTo>
                  <a:lnTo>
                    <a:pt x="6131" y="18433"/>
                  </a:lnTo>
                  <a:lnTo>
                    <a:pt x="6954" y="18844"/>
                  </a:lnTo>
                  <a:lnTo>
                    <a:pt x="12262" y="21642"/>
                  </a:lnTo>
                  <a:lnTo>
                    <a:pt x="12591" y="21807"/>
                  </a:lnTo>
                  <a:lnTo>
                    <a:pt x="12961" y="21971"/>
                  </a:lnTo>
                  <a:lnTo>
                    <a:pt x="13332" y="22095"/>
                  </a:lnTo>
                  <a:lnTo>
                    <a:pt x="13702" y="22136"/>
                  </a:lnTo>
                  <a:lnTo>
                    <a:pt x="13990" y="22136"/>
                  </a:lnTo>
                  <a:lnTo>
                    <a:pt x="14278" y="22054"/>
                  </a:lnTo>
                  <a:lnTo>
                    <a:pt x="14525" y="21971"/>
                  </a:lnTo>
                  <a:lnTo>
                    <a:pt x="14772" y="21848"/>
                  </a:lnTo>
                  <a:lnTo>
                    <a:pt x="15224" y="21478"/>
                  </a:lnTo>
                  <a:lnTo>
                    <a:pt x="15677" y="21066"/>
                  </a:lnTo>
                  <a:lnTo>
                    <a:pt x="16088" y="20655"/>
                  </a:lnTo>
                  <a:lnTo>
                    <a:pt x="16541" y="20243"/>
                  </a:lnTo>
                  <a:lnTo>
                    <a:pt x="16994" y="19832"/>
                  </a:lnTo>
                  <a:lnTo>
                    <a:pt x="17240" y="19708"/>
                  </a:lnTo>
                  <a:lnTo>
                    <a:pt x="17529" y="19585"/>
                  </a:lnTo>
                  <a:lnTo>
                    <a:pt x="17775" y="19503"/>
                  </a:lnTo>
                  <a:lnTo>
                    <a:pt x="17981" y="19420"/>
                  </a:lnTo>
                  <a:lnTo>
                    <a:pt x="18475" y="19379"/>
                  </a:lnTo>
                  <a:lnTo>
                    <a:pt x="18969" y="19420"/>
                  </a:lnTo>
                  <a:lnTo>
                    <a:pt x="19462" y="19503"/>
                  </a:lnTo>
                  <a:lnTo>
                    <a:pt x="19956" y="19667"/>
                  </a:lnTo>
                  <a:lnTo>
                    <a:pt x="20450" y="19832"/>
                  </a:lnTo>
                  <a:lnTo>
                    <a:pt x="21437" y="20202"/>
                  </a:lnTo>
                  <a:lnTo>
                    <a:pt x="22054" y="20408"/>
                  </a:lnTo>
                  <a:lnTo>
                    <a:pt x="22672" y="20572"/>
                  </a:lnTo>
                  <a:lnTo>
                    <a:pt x="23330" y="20696"/>
                  </a:lnTo>
                  <a:lnTo>
                    <a:pt x="23947" y="20819"/>
                  </a:lnTo>
                  <a:lnTo>
                    <a:pt x="24605" y="20902"/>
                  </a:lnTo>
                  <a:lnTo>
                    <a:pt x="25264" y="20943"/>
                  </a:lnTo>
                  <a:lnTo>
                    <a:pt x="26580" y="20943"/>
                  </a:lnTo>
                  <a:lnTo>
                    <a:pt x="27198" y="20860"/>
                  </a:lnTo>
                  <a:lnTo>
                    <a:pt x="27815" y="20737"/>
                  </a:lnTo>
                  <a:lnTo>
                    <a:pt x="28103" y="20613"/>
                  </a:lnTo>
                  <a:lnTo>
                    <a:pt x="28391" y="20490"/>
                  </a:lnTo>
                  <a:lnTo>
                    <a:pt x="28638" y="20325"/>
                  </a:lnTo>
                  <a:lnTo>
                    <a:pt x="28884" y="20161"/>
                  </a:lnTo>
                  <a:lnTo>
                    <a:pt x="29049" y="19955"/>
                  </a:lnTo>
                  <a:lnTo>
                    <a:pt x="29214" y="19749"/>
                  </a:lnTo>
                  <a:lnTo>
                    <a:pt x="29460" y="19297"/>
                  </a:lnTo>
                  <a:lnTo>
                    <a:pt x="29625" y="18803"/>
                  </a:lnTo>
                  <a:lnTo>
                    <a:pt x="29790" y="18309"/>
                  </a:lnTo>
                  <a:lnTo>
                    <a:pt x="30036" y="17281"/>
                  </a:lnTo>
                  <a:lnTo>
                    <a:pt x="30242" y="16787"/>
                  </a:lnTo>
                  <a:lnTo>
                    <a:pt x="30489" y="16334"/>
                  </a:lnTo>
                  <a:lnTo>
                    <a:pt x="30736" y="16005"/>
                  </a:lnTo>
                  <a:lnTo>
                    <a:pt x="31065" y="15717"/>
                  </a:lnTo>
                  <a:lnTo>
                    <a:pt x="31353" y="15512"/>
                  </a:lnTo>
                  <a:lnTo>
                    <a:pt x="31723" y="15306"/>
                  </a:lnTo>
                  <a:lnTo>
                    <a:pt x="32094" y="15141"/>
                  </a:lnTo>
                  <a:lnTo>
                    <a:pt x="32505" y="15018"/>
                  </a:lnTo>
                  <a:lnTo>
                    <a:pt x="33328" y="14812"/>
                  </a:lnTo>
                  <a:lnTo>
                    <a:pt x="35097" y="14442"/>
                  </a:lnTo>
                  <a:lnTo>
                    <a:pt x="35961" y="14195"/>
                  </a:lnTo>
                  <a:lnTo>
                    <a:pt x="36373" y="14072"/>
                  </a:lnTo>
                  <a:lnTo>
                    <a:pt x="36743" y="13866"/>
                  </a:lnTo>
                  <a:lnTo>
                    <a:pt x="37237" y="13619"/>
                  </a:lnTo>
                  <a:lnTo>
                    <a:pt x="37648" y="13290"/>
                  </a:lnTo>
                  <a:lnTo>
                    <a:pt x="38019" y="12919"/>
                  </a:lnTo>
                  <a:lnTo>
                    <a:pt x="38348" y="12508"/>
                  </a:lnTo>
                  <a:lnTo>
                    <a:pt x="38636" y="12055"/>
                  </a:lnTo>
                  <a:lnTo>
                    <a:pt x="38924" y="11603"/>
                  </a:lnTo>
                  <a:lnTo>
                    <a:pt x="39129" y="11109"/>
                  </a:lnTo>
                  <a:lnTo>
                    <a:pt x="39335" y="10574"/>
                  </a:lnTo>
                  <a:lnTo>
                    <a:pt x="39459" y="10039"/>
                  </a:lnTo>
                  <a:lnTo>
                    <a:pt x="39582" y="9463"/>
                  </a:lnTo>
                  <a:lnTo>
                    <a:pt x="39706" y="8928"/>
                  </a:lnTo>
                  <a:lnTo>
                    <a:pt x="39788" y="8352"/>
                  </a:lnTo>
                  <a:lnTo>
                    <a:pt x="39870" y="7200"/>
                  </a:lnTo>
                  <a:lnTo>
                    <a:pt x="39870" y="6048"/>
                  </a:lnTo>
                  <a:lnTo>
                    <a:pt x="39870" y="5390"/>
                  </a:lnTo>
                  <a:lnTo>
                    <a:pt x="39829" y="4732"/>
                  </a:lnTo>
                  <a:lnTo>
                    <a:pt x="39747" y="4115"/>
                  </a:lnTo>
                  <a:lnTo>
                    <a:pt x="39664" y="3785"/>
                  </a:lnTo>
                  <a:lnTo>
                    <a:pt x="39541" y="3456"/>
                  </a:lnTo>
                  <a:lnTo>
                    <a:pt x="39376" y="3086"/>
                  </a:lnTo>
                  <a:lnTo>
                    <a:pt x="39171" y="2716"/>
                  </a:lnTo>
                  <a:lnTo>
                    <a:pt x="38924" y="2386"/>
                  </a:lnTo>
                  <a:lnTo>
                    <a:pt x="38636" y="2057"/>
                  </a:lnTo>
                  <a:lnTo>
                    <a:pt x="38307" y="1769"/>
                  </a:lnTo>
                  <a:lnTo>
                    <a:pt x="37977" y="1522"/>
                  </a:lnTo>
                  <a:lnTo>
                    <a:pt x="37607" y="1276"/>
                  </a:lnTo>
                  <a:lnTo>
                    <a:pt x="37237" y="1070"/>
                  </a:lnTo>
                  <a:lnTo>
                    <a:pt x="36867" y="864"/>
                  </a:lnTo>
                  <a:lnTo>
                    <a:pt x="36455" y="700"/>
                  </a:lnTo>
                  <a:lnTo>
                    <a:pt x="35591" y="411"/>
                  </a:lnTo>
                  <a:lnTo>
                    <a:pt x="34727" y="206"/>
                  </a:lnTo>
                  <a:lnTo>
                    <a:pt x="33863" y="82"/>
                  </a:lnTo>
                  <a:lnTo>
                    <a:pt x="33369" y="41"/>
                  </a:lnTo>
                  <a:lnTo>
                    <a:pt x="32875"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28;p47">
              <a:extLst>
                <a:ext uri="{FF2B5EF4-FFF2-40B4-BE49-F238E27FC236}">
                  <a16:creationId xmlns:a16="http://schemas.microsoft.com/office/drawing/2014/main" id="{72812062-35D7-4CA2-AD62-844EE4DD124B}"/>
                </a:ext>
              </a:extLst>
            </p:cNvPr>
            <p:cNvSpPr/>
            <p:nvPr/>
          </p:nvSpPr>
          <p:spPr>
            <a:xfrm>
              <a:off x="3181000" y="884600"/>
              <a:ext cx="1109900" cy="1121200"/>
            </a:xfrm>
            <a:custGeom>
              <a:avLst/>
              <a:gdLst/>
              <a:ahLst/>
              <a:cxnLst/>
              <a:rect l="l" t="t" r="r" b="b"/>
              <a:pathLst>
                <a:path w="44396" h="44848" extrusionOk="0">
                  <a:moveTo>
                    <a:pt x="19461" y="4814"/>
                  </a:moveTo>
                  <a:lnTo>
                    <a:pt x="20202" y="4896"/>
                  </a:lnTo>
                  <a:lnTo>
                    <a:pt x="21642" y="5102"/>
                  </a:lnTo>
                  <a:lnTo>
                    <a:pt x="23041" y="5349"/>
                  </a:lnTo>
                  <a:lnTo>
                    <a:pt x="25469" y="5884"/>
                  </a:lnTo>
                  <a:lnTo>
                    <a:pt x="25757" y="5966"/>
                  </a:lnTo>
                  <a:lnTo>
                    <a:pt x="25880" y="6007"/>
                  </a:lnTo>
                  <a:lnTo>
                    <a:pt x="26003" y="6090"/>
                  </a:lnTo>
                  <a:lnTo>
                    <a:pt x="26086" y="6213"/>
                  </a:lnTo>
                  <a:lnTo>
                    <a:pt x="26127" y="6336"/>
                  </a:lnTo>
                  <a:lnTo>
                    <a:pt x="26127" y="6501"/>
                  </a:lnTo>
                  <a:lnTo>
                    <a:pt x="26086" y="6666"/>
                  </a:lnTo>
                  <a:lnTo>
                    <a:pt x="26003" y="6789"/>
                  </a:lnTo>
                  <a:lnTo>
                    <a:pt x="25921" y="6912"/>
                  </a:lnTo>
                  <a:lnTo>
                    <a:pt x="25798" y="7036"/>
                  </a:lnTo>
                  <a:lnTo>
                    <a:pt x="25674" y="7118"/>
                  </a:lnTo>
                  <a:lnTo>
                    <a:pt x="25386" y="7200"/>
                  </a:lnTo>
                  <a:lnTo>
                    <a:pt x="25057" y="7242"/>
                  </a:lnTo>
                  <a:lnTo>
                    <a:pt x="24440" y="7200"/>
                  </a:lnTo>
                  <a:lnTo>
                    <a:pt x="23946" y="7200"/>
                  </a:lnTo>
                  <a:lnTo>
                    <a:pt x="23411" y="7242"/>
                  </a:lnTo>
                  <a:lnTo>
                    <a:pt x="22918" y="7324"/>
                  </a:lnTo>
                  <a:lnTo>
                    <a:pt x="22424" y="7447"/>
                  </a:lnTo>
                  <a:lnTo>
                    <a:pt x="21930" y="7612"/>
                  </a:lnTo>
                  <a:lnTo>
                    <a:pt x="21478" y="7735"/>
                  </a:lnTo>
                  <a:lnTo>
                    <a:pt x="21231" y="7776"/>
                  </a:lnTo>
                  <a:lnTo>
                    <a:pt x="20984" y="7818"/>
                  </a:lnTo>
                  <a:lnTo>
                    <a:pt x="20778" y="7776"/>
                  </a:lnTo>
                  <a:lnTo>
                    <a:pt x="20531" y="7735"/>
                  </a:lnTo>
                  <a:lnTo>
                    <a:pt x="20243" y="7571"/>
                  </a:lnTo>
                  <a:lnTo>
                    <a:pt x="19955" y="7365"/>
                  </a:lnTo>
                  <a:lnTo>
                    <a:pt x="19667" y="7159"/>
                  </a:lnTo>
                  <a:lnTo>
                    <a:pt x="19379" y="6954"/>
                  </a:lnTo>
                  <a:lnTo>
                    <a:pt x="19091" y="6871"/>
                  </a:lnTo>
                  <a:lnTo>
                    <a:pt x="18762" y="6830"/>
                  </a:lnTo>
                  <a:lnTo>
                    <a:pt x="18474" y="6871"/>
                  </a:lnTo>
                  <a:lnTo>
                    <a:pt x="18145" y="6912"/>
                  </a:lnTo>
                  <a:lnTo>
                    <a:pt x="17857" y="7036"/>
                  </a:lnTo>
                  <a:lnTo>
                    <a:pt x="17528" y="7200"/>
                  </a:lnTo>
                  <a:lnTo>
                    <a:pt x="16993" y="7530"/>
                  </a:lnTo>
                  <a:lnTo>
                    <a:pt x="16417" y="7900"/>
                  </a:lnTo>
                  <a:lnTo>
                    <a:pt x="15882" y="8229"/>
                  </a:lnTo>
                  <a:lnTo>
                    <a:pt x="15553" y="8394"/>
                  </a:lnTo>
                  <a:lnTo>
                    <a:pt x="15265" y="8476"/>
                  </a:lnTo>
                  <a:lnTo>
                    <a:pt x="14977" y="8517"/>
                  </a:lnTo>
                  <a:lnTo>
                    <a:pt x="14648" y="8517"/>
                  </a:lnTo>
                  <a:lnTo>
                    <a:pt x="14442" y="8476"/>
                  </a:lnTo>
                  <a:lnTo>
                    <a:pt x="14277" y="8394"/>
                  </a:lnTo>
                  <a:lnTo>
                    <a:pt x="14236" y="8311"/>
                  </a:lnTo>
                  <a:lnTo>
                    <a:pt x="14154" y="8188"/>
                  </a:lnTo>
                  <a:lnTo>
                    <a:pt x="14072" y="7859"/>
                  </a:lnTo>
                  <a:lnTo>
                    <a:pt x="14030" y="7530"/>
                  </a:lnTo>
                  <a:lnTo>
                    <a:pt x="14072" y="7159"/>
                  </a:lnTo>
                  <a:lnTo>
                    <a:pt x="14195" y="6830"/>
                  </a:lnTo>
                  <a:lnTo>
                    <a:pt x="14360" y="6501"/>
                  </a:lnTo>
                  <a:lnTo>
                    <a:pt x="14565" y="6213"/>
                  </a:lnTo>
                  <a:lnTo>
                    <a:pt x="14812" y="5925"/>
                  </a:lnTo>
                  <a:lnTo>
                    <a:pt x="15100" y="5719"/>
                  </a:lnTo>
                  <a:lnTo>
                    <a:pt x="15594" y="5390"/>
                  </a:lnTo>
                  <a:lnTo>
                    <a:pt x="16170" y="5143"/>
                  </a:lnTo>
                  <a:lnTo>
                    <a:pt x="16746" y="4979"/>
                  </a:lnTo>
                  <a:lnTo>
                    <a:pt x="17404" y="4896"/>
                  </a:lnTo>
                  <a:lnTo>
                    <a:pt x="18063" y="4814"/>
                  </a:lnTo>
                  <a:close/>
                  <a:moveTo>
                    <a:pt x="23535" y="9916"/>
                  </a:moveTo>
                  <a:lnTo>
                    <a:pt x="23905" y="9957"/>
                  </a:lnTo>
                  <a:lnTo>
                    <a:pt x="24029" y="9998"/>
                  </a:lnTo>
                  <a:lnTo>
                    <a:pt x="24193" y="10081"/>
                  </a:lnTo>
                  <a:lnTo>
                    <a:pt x="24275" y="10163"/>
                  </a:lnTo>
                  <a:lnTo>
                    <a:pt x="24317" y="10286"/>
                  </a:lnTo>
                  <a:lnTo>
                    <a:pt x="24358" y="10410"/>
                  </a:lnTo>
                  <a:lnTo>
                    <a:pt x="24317" y="10492"/>
                  </a:lnTo>
                  <a:lnTo>
                    <a:pt x="24234" y="10615"/>
                  </a:lnTo>
                  <a:lnTo>
                    <a:pt x="24152" y="10698"/>
                  </a:lnTo>
                  <a:lnTo>
                    <a:pt x="23864" y="10862"/>
                  </a:lnTo>
                  <a:lnTo>
                    <a:pt x="23494" y="11027"/>
                  </a:lnTo>
                  <a:lnTo>
                    <a:pt x="22753" y="11274"/>
                  </a:lnTo>
                  <a:lnTo>
                    <a:pt x="22218" y="11438"/>
                  </a:lnTo>
                  <a:lnTo>
                    <a:pt x="21971" y="11521"/>
                  </a:lnTo>
                  <a:lnTo>
                    <a:pt x="21724" y="11644"/>
                  </a:lnTo>
                  <a:lnTo>
                    <a:pt x="21478" y="11809"/>
                  </a:lnTo>
                  <a:lnTo>
                    <a:pt x="21272" y="12014"/>
                  </a:lnTo>
                  <a:lnTo>
                    <a:pt x="21107" y="12179"/>
                  </a:lnTo>
                  <a:lnTo>
                    <a:pt x="20943" y="12426"/>
                  </a:lnTo>
                  <a:lnTo>
                    <a:pt x="20860" y="12673"/>
                  </a:lnTo>
                  <a:lnTo>
                    <a:pt x="20819" y="12920"/>
                  </a:lnTo>
                  <a:lnTo>
                    <a:pt x="20819" y="13084"/>
                  </a:lnTo>
                  <a:lnTo>
                    <a:pt x="20860" y="13290"/>
                  </a:lnTo>
                  <a:lnTo>
                    <a:pt x="21025" y="13578"/>
                  </a:lnTo>
                  <a:lnTo>
                    <a:pt x="21231" y="13866"/>
                  </a:lnTo>
                  <a:lnTo>
                    <a:pt x="21519" y="14072"/>
                  </a:lnTo>
                  <a:lnTo>
                    <a:pt x="21807" y="14236"/>
                  </a:lnTo>
                  <a:lnTo>
                    <a:pt x="22136" y="14360"/>
                  </a:lnTo>
                  <a:lnTo>
                    <a:pt x="22506" y="14401"/>
                  </a:lnTo>
                  <a:lnTo>
                    <a:pt x="22835" y="14442"/>
                  </a:lnTo>
                  <a:lnTo>
                    <a:pt x="23411" y="14442"/>
                  </a:lnTo>
                  <a:lnTo>
                    <a:pt x="23987" y="14401"/>
                  </a:lnTo>
                  <a:lnTo>
                    <a:pt x="24563" y="14277"/>
                  </a:lnTo>
                  <a:lnTo>
                    <a:pt x="25098" y="14072"/>
                  </a:lnTo>
                  <a:lnTo>
                    <a:pt x="25633" y="13825"/>
                  </a:lnTo>
                  <a:lnTo>
                    <a:pt x="26127" y="13537"/>
                  </a:lnTo>
                  <a:lnTo>
                    <a:pt x="26580" y="13208"/>
                  </a:lnTo>
                  <a:lnTo>
                    <a:pt x="27032" y="12796"/>
                  </a:lnTo>
                  <a:lnTo>
                    <a:pt x="27197" y="12590"/>
                  </a:lnTo>
                  <a:lnTo>
                    <a:pt x="27320" y="12385"/>
                  </a:lnTo>
                  <a:lnTo>
                    <a:pt x="27444" y="12179"/>
                  </a:lnTo>
                  <a:lnTo>
                    <a:pt x="27526" y="11932"/>
                  </a:lnTo>
                  <a:lnTo>
                    <a:pt x="27526" y="11644"/>
                  </a:lnTo>
                  <a:lnTo>
                    <a:pt x="27444" y="11356"/>
                  </a:lnTo>
                  <a:lnTo>
                    <a:pt x="27361" y="11027"/>
                  </a:lnTo>
                  <a:lnTo>
                    <a:pt x="27279" y="10739"/>
                  </a:lnTo>
                  <a:lnTo>
                    <a:pt x="27279" y="10533"/>
                  </a:lnTo>
                  <a:lnTo>
                    <a:pt x="27361" y="10327"/>
                  </a:lnTo>
                  <a:lnTo>
                    <a:pt x="27444" y="10245"/>
                  </a:lnTo>
                  <a:lnTo>
                    <a:pt x="27526" y="10163"/>
                  </a:lnTo>
                  <a:lnTo>
                    <a:pt x="27690" y="10163"/>
                  </a:lnTo>
                  <a:lnTo>
                    <a:pt x="27773" y="10204"/>
                  </a:lnTo>
                  <a:lnTo>
                    <a:pt x="27814" y="10286"/>
                  </a:lnTo>
                  <a:lnTo>
                    <a:pt x="27896" y="10451"/>
                  </a:lnTo>
                  <a:lnTo>
                    <a:pt x="28143" y="11109"/>
                  </a:lnTo>
                  <a:lnTo>
                    <a:pt x="28225" y="11438"/>
                  </a:lnTo>
                  <a:lnTo>
                    <a:pt x="28308" y="11768"/>
                  </a:lnTo>
                  <a:lnTo>
                    <a:pt x="28308" y="12138"/>
                  </a:lnTo>
                  <a:lnTo>
                    <a:pt x="28308" y="12467"/>
                  </a:lnTo>
                  <a:lnTo>
                    <a:pt x="28225" y="12796"/>
                  </a:lnTo>
                  <a:lnTo>
                    <a:pt x="28102" y="13084"/>
                  </a:lnTo>
                  <a:lnTo>
                    <a:pt x="27855" y="13413"/>
                  </a:lnTo>
                  <a:lnTo>
                    <a:pt x="27608" y="13701"/>
                  </a:lnTo>
                  <a:lnTo>
                    <a:pt x="27279" y="13948"/>
                  </a:lnTo>
                  <a:lnTo>
                    <a:pt x="26950" y="14154"/>
                  </a:lnTo>
                  <a:lnTo>
                    <a:pt x="26209" y="14524"/>
                  </a:lnTo>
                  <a:lnTo>
                    <a:pt x="25427" y="14853"/>
                  </a:lnTo>
                  <a:lnTo>
                    <a:pt x="24605" y="15100"/>
                  </a:lnTo>
                  <a:lnTo>
                    <a:pt x="23782" y="15265"/>
                  </a:lnTo>
                  <a:lnTo>
                    <a:pt x="23370" y="15306"/>
                  </a:lnTo>
                  <a:lnTo>
                    <a:pt x="22465" y="15306"/>
                  </a:lnTo>
                  <a:lnTo>
                    <a:pt x="22054" y="15265"/>
                  </a:lnTo>
                  <a:lnTo>
                    <a:pt x="21642" y="15183"/>
                  </a:lnTo>
                  <a:lnTo>
                    <a:pt x="21231" y="15059"/>
                  </a:lnTo>
                  <a:lnTo>
                    <a:pt x="20819" y="14894"/>
                  </a:lnTo>
                  <a:lnTo>
                    <a:pt x="20449" y="14689"/>
                  </a:lnTo>
                  <a:lnTo>
                    <a:pt x="20120" y="14401"/>
                  </a:lnTo>
                  <a:lnTo>
                    <a:pt x="19832" y="14072"/>
                  </a:lnTo>
                  <a:lnTo>
                    <a:pt x="19585" y="13701"/>
                  </a:lnTo>
                  <a:lnTo>
                    <a:pt x="19420" y="13331"/>
                  </a:lnTo>
                  <a:lnTo>
                    <a:pt x="19297" y="12920"/>
                  </a:lnTo>
                  <a:lnTo>
                    <a:pt x="19297" y="12508"/>
                  </a:lnTo>
                  <a:lnTo>
                    <a:pt x="19338" y="12097"/>
                  </a:lnTo>
                  <a:lnTo>
                    <a:pt x="19461" y="11685"/>
                  </a:lnTo>
                  <a:lnTo>
                    <a:pt x="19667" y="11397"/>
                  </a:lnTo>
                  <a:lnTo>
                    <a:pt x="19873" y="11109"/>
                  </a:lnTo>
                  <a:lnTo>
                    <a:pt x="20161" y="10903"/>
                  </a:lnTo>
                  <a:lnTo>
                    <a:pt x="20449" y="10698"/>
                  </a:lnTo>
                  <a:lnTo>
                    <a:pt x="20778" y="10533"/>
                  </a:lnTo>
                  <a:lnTo>
                    <a:pt x="21107" y="10369"/>
                  </a:lnTo>
                  <a:lnTo>
                    <a:pt x="21807" y="10163"/>
                  </a:lnTo>
                  <a:lnTo>
                    <a:pt x="22342" y="10039"/>
                  </a:lnTo>
                  <a:lnTo>
                    <a:pt x="22712" y="9957"/>
                  </a:lnTo>
                  <a:lnTo>
                    <a:pt x="23123" y="9916"/>
                  </a:lnTo>
                  <a:close/>
                  <a:moveTo>
                    <a:pt x="39993" y="26991"/>
                  </a:moveTo>
                  <a:lnTo>
                    <a:pt x="40198" y="27114"/>
                  </a:lnTo>
                  <a:lnTo>
                    <a:pt x="40404" y="27320"/>
                  </a:lnTo>
                  <a:lnTo>
                    <a:pt x="40569" y="27526"/>
                  </a:lnTo>
                  <a:lnTo>
                    <a:pt x="40692" y="27732"/>
                  </a:lnTo>
                  <a:lnTo>
                    <a:pt x="40816" y="27978"/>
                  </a:lnTo>
                  <a:lnTo>
                    <a:pt x="40898" y="28266"/>
                  </a:lnTo>
                  <a:lnTo>
                    <a:pt x="40980" y="28513"/>
                  </a:lnTo>
                  <a:lnTo>
                    <a:pt x="40980" y="28801"/>
                  </a:lnTo>
                  <a:lnTo>
                    <a:pt x="40980" y="29336"/>
                  </a:lnTo>
                  <a:lnTo>
                    <a:pt x="40898" y="29871"/>
                  </a:lnTo>
                  <a:lnTo>
                    <a:pt x="40774" y="30406"/>
                  </a:lnTo>
                  <a:lnTo>
                    <a:pt x="40651" y="30900"/>
                  </a:lnTo>
                  <a:lnTo>
                    <a:pt x="40281" y="32011"/>
                  </a:lnTo>
                  <a:lnTo>
                    <a:pt x="40116" y="32587"/>
                  </a:lnTo>
                  <a:lnTo>
                    <a:pt x="39910" y="33122"/>
                  </a:lnTo>
                  <a:lnTo>
                    <a:pt x="39664" y="33615"/>
                  </a:lnTo>
                  <a:lnTo>
                    <a:pt x="39376" y="34109"/>
                  </a:lnTo>
                  <a:lnTo>
                    <a:pt x="39046" y="34562"/>
                  </a:lnTo>
                  <a:lnTo>
                    <a:pt x="38635" y="34973"/>
                  </a:lnTo>
                  <a:lnTo>
                    <a:pt x="38223" y="35343"/>
                  </a:lnTo>
                  <a:lnTo>
                    <a:pt x="37771" y="35673"/>
                  </a:lnTo>
                  <a:lnTo>
                    <a:pt x="36825" y="36249"/>
                  </a:lnTo>
                  <a:lnTo>
                    <a:pt x="36372" y="36537"/>
                  </a:lnTo>
                  <a:lnTo>
                    <a:pt x="36084" y="36742"/>
                  </a:lnTo>
                  <a:lnTo>
                    <a:pt x="35755" y="36907"/>
                  </a:lnTo>
                  <a:lnTo>
                    <a:pt x="35426" y="37030"/>
                  </a:lnTo>
                  <a:lnTo>
                    <a:pt x="35261" y="37071"/>
                  </a:lnTo>
                  <a:lnTo>
                    <a:pt x="35138" y="37071"/>
                  </a:lnTo>
                  <a:lnTo>
                    <a:pt x="35055" y="37030"/>
                  </a:lnTo>
                  <a:lnTo>
                    <a:pt x="34973" y="36989"/>
                  </a:lnTo>
                  <a:lnTo>
                    <a:pt x="34891" y="36866"/>
                  </a:lnTo>
                  <a:lnTo>
                    <a:pt x="34891" y="36701"/>
                  </a:lnTo>
                  <a:lnTo>
                    <a:pt x="34891" y="36578"/>
                  </a:lnTo>
                  <a:lnTo>
                    <a:pt x="34932" y="36454"/>
                  </a:lnTo>
                  <a:lnTo>
                    <a:pt x="35138" y="36207"/>
                  </a:lnTo>
                  <a:lnTo>
                    <a:pt x="35384" y="36002"/>
                  </a:lnTo>
                  <a:lnTo>
                    <a:pt x="35714" y="35796"/>
                  </a:lnTo>
                  <a:lnTo>
                    <a:pt x="36413" y="35426"/>
                  </a:lnTo>
                  <a:lnTo>
                    <a:pt x="36948" y="35179"/>
                  </a:lnTo>
                  <a:lnTo>
                    <a:pt x="37647" y="34808"/>
                  </a:lnTo>
                  <a:lnTo>
                    <a:pt x="37977" y="34562"/>
                  </a:lnTo>
                  <a:lnTo>
                    <a:pt x="38306" y="34315"/>
                  </a:lnTo>
                  <a:lnTo>
                    <a:pt x="38553" y="34027"/>
                  </a:lnTo>
                  <a:lnTo>
                    <a:pt x="38758" y="33656"/>
                  </a:lnTo>
                  <a:lnTo>
                    <a:pt x="38964" y="33286"/>
                  </a:lnTo>
                  <a:lnTo>
                    <a:pt x="39129" y="32916"/>
                  </a:lnTo>
                  <a:lnTo>
                    <a:pt x="39869" y="31270"/>
                  </a:lnTo>
                  <a:lnTo>
                    <a:pt x="40240" y="30406"/>
                  </a:lnTo>
                  <a:lnTo>
                    <a:pt x="40363" y="29953"/>
                  </a:lnTo>
                  <a:lnTo>
                    <a:pt x="40445" y="29501"/>
                  </a:lnTo>
                  <a:lnTo>
                    <a:pt x="40445" y="29172"/>
                  </a:lnTo>
                  <a:lnTo>
                    <a:pt x="40445" y="28843"/>
                  </a:lnTo>
                  <a:lnTo>
                    <a:pt x="40363" y="28225"/>
                  </a:lnTo>
                  <a:lnTo>
                    <a:pt x="40198" y="27608"/>
                  </a:lnTo>
                  <a:lnTo>
                    <a:pt x="39993" y="26991"/>
                  </a:lnTo>
                  <a:close/>
                  <a:moveTo>
                    <a:pt x="25798" y="39170"/>
                  </a:moveTo>
                  <a:lnTo>
                    <a:pt x="25962" y="39293"/>
                  </a:lnTo>
                  <a:lnTo>
                    <a:pt x="26086" y="39417"/>
                  </a:lnTo>
                  <a:lnTo>
                    <a:pt x="26127" y="39622"/>
                  </a:lnTo>
                  <a:lnTo>
                    <a:pt x="26168" y="39828"/>
                  </a:lnTo>
                  <a:lnTo>
                    <a:pt x="26127" y="39993"/>
                  </a:lnTo>
                  <a:lnTo>
                    <a:pt x="26086" y="40198"/>
                  </a:lnTo>
                  <a:lnTo>
                    <a:pt x="26003" y="40528"/>
                  </a:lnTo>
                  <a:lnTo>
                    <a:pt x="25880" y="40816"/>
                  </a:lnTo>
                  <a:lnTo>
                    <a:pt x="25715" y="41145"/>
                  </a:lnTo>
                  <a:lnTo>
                    <a:pt x="25551" y="41392"/>
                  </a:lnTo>
                  <a:lnTo>
                    <a:pt x="25345" y="41680"/>
                  </a:lnTo>
                  <a:lnTo>
                    <a:pt x="25098" y="41927"/>
                  </a:lnTo>
                  <a:lnTo>
                    <a:pt x="24851" y="42132"/>
                  </a:lnTo>
                  <a:lnTo>
                    <a:pt x="24563" y="42338"/>
                  </a:lnTo>
                  <a:lnTo>
                    <a:pt x="24029" y="42626"/>
                  </a:lnTo>
                  <a:lnTo>
                    <a:pt x="23494" y="42791"/>
                  </a:lnTo>
                  <a:lnTo>
                    <a:pt x="22876" y="42955"/>
                  </a:lnTo>
                  <a:lnTo>
                    <a:pt x="22259" y="42996"/>
                  </a:lnTo>
                  <a:lnTo>
                    <a:pt x="21601" y="43037"/>
                  </a:lnTo>
                  <a:lnTo>
                    <a:pt x="20984" y="42996"/>
                  </a:lnTo>
                  <a:lnTo>
                    <a:pt x="20367" y="42914"/>
                  </a:lnTo>
                  <a:lnTo>
                    <a:pt x="19791" y="42791"/>
                  </a:lnTo>
                  <a:lnTo>
                    <a:pt x="19461" y="42708"/>
                  </a:lnTo>
                  <a:lnTo>
                    <a:pt x="19132" y="42626"/>
                  </a:lnTo>
                  <a:lnTo>
                    <a:pt x="19009" y="42544"/>
                  </a:lnTo>
                  <a:lnTo>
                    <a:pt x="18885" y="42461"/>
                  </a:lnTo>
                  <a:lnTo>
                    <a:pt x="18762" y="42338"/>
                  </a:lnTo>
                  <a:lnTo>
                    <a:pt x="18639" y="42173"/>
                  </a:lnTo>
                  <a:lnTo>
                    <a:pt x="18556" y="41968"/>
                  </a:lnTo>
                  <a:lnTo>
                    <a:pt x="18556" y="41721"/>
                  </a:lnTo>
                  <a:lnTo>
                    <a:pt x="18556" y="41515"/>
                  </a:lnTo>
                  <a:lnTo>
                    <a:pt x="18597" y="41309"/>
                  </a:lnTo>
                  <a:lnTo>
                    <a:pt x="18680" y="41186"/>
                  </a:lnTo>
                  <a:lnTo>
                    <a:pt x="18721" y="41145"/>
                  </a:lnTo>
                  <a:lnTo>
                    <a:pt x="18803" y="41104"/>
                  </a:lnTo>
                  <a:lnTo>
                    <a:pt x="18844" y="41145"/>
                  </a:lnTo>
                  <a:lnTo>
                    <a:pt x="18927" y="41186"/>
                  </a:lnTo>
                  <a:lnTo>
                    <a:pt x="19132" y="41350"/>
                  </a:lnTo>
                  <a:lnTo>
                    <a:pt x="19215" y="41515"/>
                  </a:lnTo>
                  <a:lnTo>
                    <a:pt x="19297" y="41721"/>
                  </a:lnTo>
                  <a:lnTo>
                    <a:pt x="19379" y="41885"/>
                  </a:lnTo>
                  <a:lnTo>
                    <a:pt x="19503" y="42050"/>
                  </a:lnTo>
                  <a:lnTo>
                    <a:pt x="19708" y="42215"/>
                  </a:lnTo>
                  <a:lnTo>
                    <a:pt x="19955" y="42297"/>
                  </a:lnTo>
                  <a:lnTo>
                    <a:pt x="20202" y="42338"/>
                  </a:lnTo>
                  <a:lnTo>
                    <a:pt x="20449" y="42379"/>
                  </a:lnTo>
                  <a:lnTo>
                    <a:pt x="21231" y="42420"/>
                  </a:lnTo>
                  <a:lnTo>
                    <a:pt x="21642" y="42420"/>
                  </a:lnTo>
                  <a:lnTo>
                    <a:pt x="22012" y="42379"/>
                  </a:lnTo>
                  <a:lnTo>
                    <a:pt x="22424" y="42338"/>
                  </a:lnTo>
                  <a:lnTo>
                    <a:pt x="22794" y="42256"/>
                  </a:lnTo>
                  <a:lnTo>
                    <a:pt x="23123" y="42132"/>
                  </a:lnTo>
                  <a:lnTo>
                    <a:pt x="23453" y="41927"/>
                  </a:lnTo>
                  <a:lnTo>
                    <a:pt x="23782" y="41721"/>
                  </a:lnTo>
                  <a:lnTo>
                    <a:pt x="24070" y="41433"/>
                  </a:lnTo>
                  <a:lnTo>
                    <a:pt x="24893" y="40692"/>
                  </a:lnTo>
                  <a:lnTo>
                    <a:pt x="25181" y="40404"/>
                  </a:lnTo>
                  <a:lnTo>
                    <a:pt x="25304" y="40240"/>
                  </a:lnTo>
                  <a:lnTo>
                    <a:pt x="25386" y="40034"/>
                  </a:lnTo>
                  <a:lnTo>
                    <a:pt x="25386" y="39828"/>
                  </a:lnTo>
                  <a:lnTo>
                    <a:pt x="25386" y="39622"/>
                  </a:lnTo>
                  <a:lnTo>
                    <a:pt x="25386" y="39417"/>
                  </a:lnTo>
                  <a:lnTo>
                    <a:pt x="25427" y="39211"/>
                  </a:lnTo>
                  <a:lnTo>
                    <a:pt x="25510" y="39170"/>
                  </a:lnTo>
                  <a:close/>
                  <a:moveTo>
                    <a:pt x="21313" y="0"/>
                  </a:moveTo>
                  <a:lnTo>
                    <a:pt x="20202" y="82"/>
                  </a:lnTo>
                  <a:lnTo>
                    <a:pt x="19091" y="165"/>
                  </a:lnTo>
                  <a:lnTo>
                    <a:pt x="17980" y="370"/>
                  </a:lnTo>
                  <a:lnTo>
                    <a:pt x="16869" y="576"/>
                  </a:lnTo>
                  <a:lnTo>
                    <a:pt x="15758" y="864"/>
                  </a:lnTo>
                  <a:lnTo>
                    <a:pt x="14977" y="1111"/>
                  </a:lnTo>
                  <a:lnTo>
                    <a:pt x="14236" y="1399"/>
                  </a:lnTo>
                  <a:lnTo>
                    <a:pt x="13495" y="1687"/>
                  </a:lnTo>
                  <a:lnTo>
                    <a:pt x="12755" y="1975"/>
                  </a:lnTo>
                  <a:lnTo>
                    <a:pt x="12055" y="2304"/>
                  </a:lnTo>
                  <a:lnTo>
                    <a:pt x="11356" y="2675"/>
                  </a:lnTo>
                  <a:lnTo>
                    <a:pt x="10656" y="3045"/>
                  </a:lnTo>
                  <a:lnTo>
                    <a:pt x="9998" y="3456"/>
                  </a:lnTo>
                  <a:lnTo>
                    <a:pt x="9340" y="3868"/>
                  </a:lnTo>
                  <a:lnTo>
                    <a:pt x="8723" y="4320"/>
                  </a:lnTo>
                  <a:lnTo>
                    <a:pt x="8106" y="4773"/>
                  </a:lnTo>
                  <a:lnTo>
                    <a:pt x="7530" y="5267"/>
                  </a:lnTo>
                  <a:lnTo>
                    <a:pt x="6953" y="5760"/>
                  </a:lnTo>
                  <a:lnTo>
                    <a:pt x="6419" y="6295"/>
                  </a:lnTo>
                  <a:lnTo>
                    <a:pt x="5884" y="6830"/>
                  </a:lnTo>
                  <a:lnTo>
                    <a:pt x="5349" y="7365"/>
                  </a:lnTo>
                  <a:lnTo>
                    <a:pt x="4855" y="7941"/>
                  </a:lnTo>
                  <a:lnTo>
                    <a:pt x="4361" y="8517"/>
                  </a:lnTo>
                  <a:lnTo>
                    <a:pt x="3909" y="9134"/>
                  </a:lnTo>
                  <a:lnTo>
                    <a:pt x="3497" y="9751"/>
                  </a:lnTo>
                  <a:lnTo>
                    <a:pt x="3086" y="10369"/>
                  </a:lnTo>
                  <a:lnTo>
                    <a:pt x="2674" y="11027"/>
                  </a:lnTo>
                  <a:lnTo>
                    <a:pt x="2304" y="11685"/>
                  </a:lnTo>
                  <a:lnTo>
                    <a:pt x="1934" y="12344"/>
                  </a:lnTo>
                  <a:lnTo>
                    <a:pt x="1646" y="13002"/>
                  </a:lnTo>
                  <a:lnTo>
                    <a:pt x="1317" y="13701"/>
                  </a:lnTo>
                  <a:lnTo>
                    <a:pt x="1029" y="14401"/>
                  </a:lnTo>
                  <a:lnTo>
                    <a:pt x="782" y="15100"/>
                  </a:lnTo>
                  <a:lnTo>
                    <a:pt x="535" y="15841"/>
                  </a:lnTo>
                  <a:lnTo>
                    <a:pt x="329" y="16540"/>
                  </a:lnTo>
                  <a:lnTo>
                    <a:pt x="165" y="17281"/>
                  </a:lnTo>
                  <a:lnTo>
                    <a:pt x="0" y="18021"/>
                  </a:lnTo>
                  <a:lnTo>
                    <a:pt x="165" y="18227"/>
                  </a:lnTo>
                  <a:lnTo>
                    <a:pt x="617" y="18556"/>
                  </a:lnTo>
                  <a:lnTo>
                    <a:pt x="1111" y="18844"/>
                  </a:lnTo>
                  <a:lnTo>
                    <a:pt x="1646" y="19091"/>
                  </a:lnTo>
                  <a:lnTo>
                    <a:pt x="2222" y="19256"/>
                  </a:lnTo>
                  <a:lnTo>
                    <a:pt x="2757" y="19338"/>
                  </a:lnTo>
                  <a:lnTo>
                    <a:pt x="3333" y="19338"/>
                  </a:lnTo>
                  <a:lnTo>
                    <a:pt x="3868" y="19256"/>
                  </a:lnTo>
                  <a:lnTo>
                    <a:pt x="4156" y="19174"/>
                  </a:lnTo>
                  <a:lnTo>
                    <a:pt x="4403" y="19050"/>
                  </a:lnTo>
                  <a:lnTo>
                    <a:pt x="4896" y="18803"/>
                  </a:lnTo>
                  <a:lnTo>
                    <a:pt x="5390" y="18474"/>
                  </a:lnTo>
                  <a:lnTo>
                    <a:pt x="5843" y="18186"/>
                  </a:lnTo>
                  <a:lnTo>
                    <a:pt x="6336" y="17898"/>
                  </a:lnTo>
                  <a:lnTo>
                    <a:pt x="6871" y="17733"/>
                  </a:lnTo>
                  <a:lnTo>
                    <a:pt x="7406" y="17610"/>
                  </a:lnTo>
                  <a:lnTo>
                    <a:pt x="7982" y="17528"/>
                  </a:lnTo>
                  <a:lnTo>
                    <a:pt x="8517" y="17487"/>
                  </a:lnTo>
                  <a:lnTo>
                    <a:pt x="9875" y="17404"/>
                  </a:lnTo>
                  <a:lnTo>
                    <a:pt x="11233" y="17322"/>
                  </a:lnTo>
                  <a:lnTo>
                    <a:pt x="12549" y="17322"/>
                  </a:lnTo>
                  <a:lnTo>
                    <a:pt x="13907" y="17363"/>
                  </a:lnTo>
                  <a:lnTo>
                    <a:pt x="14565" y="17445"/>
                  </a:lnTo>
                  <a:lnTo>
                    <a:pt x="15224" y="17528"/>
                  </a:lnTo>
                  <a:lnTo>
                    <a:pt x="15882" y="17651"/>
                  </a:lnTo>
                  <a:lnTo>
                    <a:pt x="16499" y="17775"/>
                  </a:lnTo>
                  <a:lnTo>
                    <a:pt x="17157" y="17980"/>
                  </a:lnTo>
                  <a:lnTo>
                    <a:pt x="17733" y="18186"/>
                  </a:lnTo>
                  <a:lnTo>
                    <a:pt x="18351" y="18474"/>
                  </a:lnTo>
                  <a:lnTo>
                    <a:pt x="18927" y="18762"/>
                  </a:lnTo>
                  <a:lnTo>
                    <a:pt x="19503" y="19132"/>
                  </a:lnTo>
                  <a:lnTo>
                    <a:pt x="20037" y="19503"/>
                  </a:lnTo>
                  <a:lnTo>
                    <a:pt x="21107" y="20284"/>
                  </a:lnTo>
                  <a:lnTo>
                    <a:pt x="22177" y="21066"/>
                  </a:lnTo>
                  <a:lnTo>
                    <a:pt x="22712" y="21436"/>
                  </a:lnTo>
                  <a:lnTo>
                    <a:pt x="23288" y="21766"/>
                  </a:lnTo>
                  <a:lnTo>
                    <a:pt x="23864" y="22054"/>
                  </a:lnTo>
                  <a:lnTo>
                    <a:pt x="24522" y="22301"/>
                  </a:lnTo>
                  <a:lnTo>
                    <a:pt x="25181" y="22424"/>
                  </a:lnTo>
                  <a:lnTo>
                    <a:pt x="25839" y="22465"/>
                  </a:lnTo>
                  <a:lnTo>
                    <a:pt x="26168" y="22465"/>
                  </a:lnTo>
                  <a:lnTo>
                    <a:pt x="26497" y="22424"/>
                  </a:lnTo>
                  <a:lnTo>
                    <a:pt x="26826" y="22383"/>
                  </a:lnTo>
                  <a:lnTo>
                    <a:pt x="27114" y="22259"/>
                  </a:lnTo>
                  <a:lnTo>
                    <a:pt x="27402" y="22177"/>
                  </a:lnTo>
                  <a:lnTo>
                    <a:pt x="27690" y="22013"/>
                  </a:lnTo>
                  <a:lnTo>
                    <a:pt x="27978" y="21848"/>
                  </a:lnTo>
                  <a:lnTo>
                    <a:pt x="28225" y="21601"/>
                  </a:lnTo>
                  <a:lnTo>
                    <a:pt x="28554" y="21231"/>
                  </a:lnTo>
                  <a:lnTo>
                    <a:pt x="28801" y="20819"/>
                  </a:lnTo>
                  <a:lnTo>
                    <a:pt x="29007" y="20367"/>
                  </a:lnTo>
                  <a:lnTo>
                    <a:pt x="29172" y="19914"/>
                  </a:lnTo>
                  <a:lnTo>
                    <a:pt x="29295" y="19420"/>
                  </a:lnTo>
                  <a:lnTo>
                    <a:pt x="29418" y="18927"/>
                  </a:lnTo>
                  <a:lnTo>
                    <a:pt x="29583" y="17939"/>
                  </a:lnTo>
                  <a:lnTo>
                    <a:pt x="29706" y="17404"/>
                  </a:lnTo>
                  <a:lnTo>
                    <a:pt x="29830" y="16911"/>
                  </a:lnTo>
                  <a:lnTo>
                    <a:pt x="29995" y="16417"/>
                  </a:lnTo>
                  <a:lnTo>
                    <a:pt x="30241" y="15964"/>
                  </a:lnTo>
                  <a:lnTo>
                    <a:pt x="30488" y="15553"/>
                  </a:lnTo>
                  <a:lnTo>
                    <a:pt x="30817" y="15183"/>
                  </a:lnTo>
                  <a:lnTo>
                    <a:pt x="31188" y="14894"/>
                  </a:lnTo>
                  <a:lnTo>
                    <a:pt x="31393" y="14771"/>
                  </a:lnTo>
                  <a:lnTo>
                    <a:pt x="31640" y="14648"/>
                  </a:lnTo>
                  <a:lnTo>
                    <a:pt x="32093" y="14524"/>
                  </a:lnTo>
                  <a:lnTo>
                    <a:pt x="32545" y="14483"/>
                  </a:lnTo>
                  <a:lnTo>
                    <a:pt x="33039" y="14524"/>
                  </a:lnTo>
                  <a:lnTo>
                    <a:pt x="33533" y="14565"/>
                  </a:lnTo>
                  <a:lnTo>
                    <a:pt x="34397" y="14689"/>
                  </a:lnTo>
                  <a:lnTo>
                    <a:pt x="35261" y="14894"/>
                  </a:lnTo>
                  <a:lnTo>
                    <a:pt x="36125" y="15183"/>
                  </a:lnTo>
                  <a:lnTo>
                    <a:pt x="36537" y="15347"/>
                  </a:lnTo>
                  <a:lnTo>
                    <a:pt x="36907" y="15553"/>
                  </a:lnTo>
                  <a:lnTo>
                    <a:pt x="37277" y="15759"/>
                  </a:lnTo>
                  <a:lnTo>
                    <a:pt x="37647" y="16005"/>
                  </a:lnTo>
                  <a:lnTo>
                    <a:pt x="37977" y="16252"/>
                  </a:lnTo>
                  <a:lnTo>
                    <a:pt x="38306" y="16540"/>
                  </a:lnTo>
                  <a:lnTo>
                    <a:pt x="38594" y="16869"/>
                  </a:lnTo>
                  <a:lnTo>
                    <a:pt x="38841" y="17199"/>
                  </a:lnTo>
                  <a:lnTo>
                    <a:pt x="39046" y="17569"/>
                  </a:lnTo>
                  <a:lnTo>
                    <a:pt x="39211" y="17939"/>
                  </a:lnTo>
                  <a:lnTo>
                    <a:pt x="39334" y="18268"/>
                  </a:lnTo>
                  <a:lnTo>
                    <a:pt x="39417" y="18598"/>
                  </a:lnTo>
                  <a:lnTo>
                    <a:pt x="39499" y="19215"/>
                  </a:lnTo>
                  <a:lnTo>
                    <a:pt x="39540" y="19873"/>
                  </a:lnTo>
                  <a:lnTo>
                    <a:pt x="39540" y="20531"/>
                  </a:lnTo>
                  <a:lnTo>
                    <a:pt x="39540" y="21683"/>
                  </a:lnTo>
                  <a:lnTo>
                    <a:pt x="39458" y="22835"/>
                  </a:lnTo>
                  <a:lnTo>
                    <a:pt x="39376" y="23411"/>
                  </a:lnTo>
                  <a:lnTo>
                    <a:pt x="39252" y="23946"/>
                  </a:lnTo>
                  <a:lnTo>
                    <a:pt x="39129" y="24522"/>
                  </a:lnTo>
                  <a:lnTo>
                    <a:pt x="39005" y="25057"/>
                  </a:lnTo>
                  <a:lnTo>
                    <a:pt x="38799" y="25592"/>
                  </a:lnTo>
                  <a:lnTo>
                    <a:pt x="38594" y="26086"/>
                  </a:lnTo>
                  <a:lnTo>
                    <a:pt x="38306" y="26538"/>
                  </a:lnTo>
                  <a:lnTo>
                    <a:pt x="38018" y="26991"/>
                  </a:lnTo>
                  <a:lnTo>
                    <a:pt x="37689" y="27402"/>
                  </a:lnTo>
                  <a:lnTo>
                    <a:pt x="37318" y="27773"/>
                  </a:lnTo>
                  <a:lnTo>
                    <a:pt x="36907" y="28102"/>
                  </a:lnTo>
                  <a:lnTo>
                    <a:pt x="36413" y="28349"/>
                  </a:lnTo>
                  <a:lnTo>
                    <a:pt x="36043" y="28555"/>
                  </a:lnTo>
                  <a:lnTo>
                    <a:pt x="35631" y="28678"/>
                  </a:lnTo>
                  <a:lnTo>
                    <a:pt x="34767" y="28925"/>
                  </a:lnTo>
                  <a:lnTo>
                    <a:pt x="32998" y="29295"/>
                  </a:lnTo>
                  <a:lnTo>
                    <a:pt x="32175" y="29501"/>
                  </a:lnTo>
                  <a:lnTo>
                    <a:pt x="31764" y="29624"/>
                  </a:lnTo>
                  <a:lnTo>
                    <a:pt x="31393" y="29789"/>
                  </a:lnTo>
                  <a:lnTo>
                    <a:pt x="31023" y="29995"/>
                  </a:lnTo>
                  <a:lnTo>
                    <a:pt x="30735" y="30200"/>
                  </a:lnTo>
                  <a:lnTo>
                    <a:pt x="30406" y="30488"/>
                  </a:lnTo>
                  <a:lnTo>
                    <a:pt x="30159" y="30817"/>
                  </a:lnTo>
                  <a:lnTo>
                    <a:pt x="29912" y="31270"/>
                  </a:lnTo>
                  <a:lnTo>
                    <a:pt x="29706" y="31764"/>
                  </a:lnTo>
                  <a:lnTo>
                    <a:pt x="29460" y="32792"/>
                  </a:lnTo>
                  <a:lnTo>
                    <a:pt x="29295" y="33286"/>
                  </a:lnTo>
                  <a:lnTo>
                    <a:pt x="29130" y="33780"/>
                  </a:lnTo>
                  <a:lnTo>
                    <a:pt x="28884" y="34232"/>
                  </a:lnTo>
                  <a:lnTo>
                    <a:pt x="28719" y="34438"/>
                  </a:lnTo>
                  <a:lnTo>
                    <a:pt x="28554" y="34644"/>
                  </a:lnTo>
                  <a:lnTo>
                    <a:pt x="28308" y="34808"/>
                  </a:lnTo>
                  <a:lnTo>
                    <a:pt x="28061" y="34973"/>
                  </a:lnTo>
                  <a:lnTo>
                    <a:pt x="27773" y="35096"/>
                  </a:lnTo>
                  <a:lnTo>
                    <a:pt x="27485" y="35220"/>
                  </a:lnTo>
                  <a:lnTo>
                    <a:pt x="26868" y="35343"/>
                  </a:lnTo>
                  <a:lnTo>
                    <a:pt x="26250" y="35426"/>
                  </a:lnTo>
                  <a:lnTo>
                    <a:pt x="24934" y="35426"/>
                  </a:lnTo>
                  <a:lnTo>
                    <a:pt x="24275" y="35385"/>
                  </a:lnTo>
                  <a:lnTo>
                    <a:pt x="23617" y="35302"/>
                  </a:lnTo>
                  <a:lnTo>
                    <a:pt x="23000" y="35179"/>
                  </a:lnTo>
                  <a:lnTo>
                    <a:pt x="22342" y="35055"/>
                  </a:lnTo>
                  <a:lnTo>
                    <a:pt x="21724" y="34891"/>
                  </a:lnTo>
                  <a:lnTo>
                    <a:pt x="21107" y="34685"/>
                  </a:lnTo>
                  <a:lnTo>
                    <a:pt x="20120" y="34315"/>
                  </a:lnTo>
                  <a:lnTo>
                    <a:pt x="19626" y="34150"/>
                  </a:lnTo>
                  <a:lnTo>
                    <a:pt x="19132" y="33986"/>
                  </a:lnTo>
                  <a:lnTo>
                    <a:pt x="18639" y="33903"/>
                  </a:lnTo>
                  <a:lnTo>
                    <a:pt x="18145" y="33862"/>
                  </a:lnTo>
                  <a:lnTo>
                    <a:pt x="17651" y="33903"/>
                  </a:lnTo>
                  <a:lnTo>
                    <a:pt x="17445" y="33986"/>
                  </a:lnTo>
                  <a:lnTo>
                    <a:pt x="17199" y="34068"/>
                  </a:lnTo>
                  <a:lnTo>
                    <a:pt x="16910" y="34191"/>
                  </a:lnTo>
                  <a:lnTo>
                    <a:pt x="16664" y="34315"/>
                  </a:lnTo>
                  <a:lnTo>
                    <a:pt x="16211" y="34726"/>
                  </a:lnTo>
                  <a:lnTo>
                    <a:pt x="15758" y="35138"/>
                  </a:lnTo>
                  <a:lnTo>
                    <a:pt x="15347" y="35549"/>
                  </a:lnTo>
                  <a:lnTo>
                    <a:pt x="14894" y="35961"/>
                  </a:lnTo>
                  <a:lnTo>
                    <a:pt x="14442" y="36331"/>
                  </a:lnTo>
                  <a:lnTo>
                    <a:pt x="14195" y="36454"/>
                  </a:lnTo>
                  <a:lnTo>
                    <a:pt x="13948" y="36537"/>
                  </a:lnTo>
                  <a:lnTo>
                    <a:pt x="13660" y="36619"/>
                  </a:lnTo>
                  <a:lnTo>
                    <a:pt x="13372" y="36619"/>
                  </a:lnTo>
                  <a:lnTo>
                    <a:pt x="13002" y="36578"/>
                  </a:lnTo>
                  <a:lnTo>
                    <a:pt x="12631" y="36454"/>
                  </a:lnTo>
                  <a:lnTo>
                    <a:pt x="12261" y="36290"/>
                  </a:lnTo>
                  <a:lnTo>
                    <a:pt x="11932" y="36125"/>
                  </a:lnTo>
                  <a:lnTo>
                    <a:pt x="6624" y="33327"/>
                  </a:lnTo>
                  <a:lnTo>
                    <a:pt x="5801" y="32916"/>
                  </a:lnTo>
                  <a:lnTo>
                    <a:pt x="5390" y="32751"/>
                  </a:lnTo>
                  <a:lnTo>
                    <a:pt x="4937" y="32587"/>
                  </a:lnTo>
                  <a:lnTo>
                    <a:pt x="4526" y="32504"/>
                  </a:lnTo>
                  <a:lnTo>
                    <a:pt x="4073" y="32463"/>
                  </a:lnTo>
                  <a:lnTo>
                    <a:pt x="3662" y="32463"/>
                  </a:lnTo>
                  <a:lnTo>
                    <a:pt x="3209" y="32587"/>
                  </a:lnTo>
                  <a:lnTo>
                    <a:pt x="2962" y="32669"/>
                  </a:lnTo>
                  <a:lnTo>
                    <a:pt x="2716" y="32834"/>
                  </a:lnTo>
                  <a:lnTo>
                    <a:pt x="2510" y="32998"/>
                  </a:lnTo>
                  <a:lnTo>
                    <a:pt x="2304" y="33163"/>
                  </a:lnTo>
                  <a:lnTo>
                    <a:pt x="2798" y="34027"/>
                  </a:lnTo>
                  <a:lnTo>
                    <a:pt x="3292" y="34808"/>
                  </a:lnTo>
                  <a:lnTo>
                    <a:pt x="3826" y="35590"/>
                  </a:lnTo>
                  <a:lnTo>
                    <a:pt x="4403" y="36372"/>
                  </a:lnTo>
                  <a:lnTo>
                    <a:pt x="5020" y="37071"/>
                  </a:lnTo>
                  <a:lnTo>
                    <a:pt x="5637" y="37771"/>
                  </a:lnTo>
                  <a:lnTo>
                    <a:pt x="6295" y="38429"/>
                  </a:lnTo>
                  <a:lnTo>
                    <a:pt x="6995" y="39088"/>
                  </a:lnTo>
                  <a:lnTo>
                    <a:pt x="7694" y="39705"/>
                  </a:lnTo>
                  <a:lnTo>
                    <a:pt x="8435" y="40281"/>
                  </a:lnTo>
                  <a:lnTo>
                    <a:pt x="9175" y="40816"/>
                  </a:lnTo>
                  <a:lnTo>
                    <a:pt x="9957" y="41350"/>
                  </a:lnTo>
                  <a:lnTo>
                    <a:pt x="10739" y="41803"/>
                  </a:lnTo>
                  <a:lnTo>
                    <a:pt x="11562" y="42256"/>
                  </a:lnTo>
                  <a:lnTo>
                    <a:pt x="12385" y="42667"/>
                  </a:lnTo>
                  <a:lnTo>
                    <a:pt x="13249" y="43079"/>
                  </a:lnTo>
                  <a:lnTo>
                    <a:pt x="14113" y="43408"/>
                  </a:lnTo>
                  <a:lnTo>
                    <a:pt x="14977" y="43737"/>
                  </a:lnTo>
                  <a:lnTo>
                    <a:pt x="15882" y="43984"/>
                  </a:lnTo>
                  <a:lnTo>
                    <a:pt x="16787" y="44231"/>
                  </a:lnTo>
                  <a:lnTo>
                    <a:pt x="17692" y="44436"/>
                  </a:lnTo>
                  <a:lnTo>
                    <a:pt x="18639" y="44601"/>
                  </a:lnTo>
                  <a:lnTo>
                    <a:pt x="19544" y="44724"/>
                  </a:lnTo>
                  <a:lnTo>
                    <a:pt x="20490" y="44807"/>
                  </a:lnTo>
                  <a:lnTo>
                    <a:pt x="21478" y="44848"/>
                  </a:lnTo>
                  <a:lnTo>
                    <a:pt x="22424" y="44848"/>
                  </a:lnTo>
                  <a:lnTo>
                    <a:pt x="23370" y="44807"/>
                  </a:lnTo>
                  <a:lnTo>
                    <a:pt x="24317" y="44724"/>
                  </a:lnTo>
                  <a:lnTo>
                    <a:pt x="25304" y="44601"/>
                  </a:lnTo>
                  <a:lnTo>
                    <a:pt x="26250" y="44436"/>
                  </a:lnTo>
                  <a:lnTo>
                    <a:pt x="27238" y="44231"/>
                  </a:lnTo>
                  <a:lnTo>
                    <a:pt x="28184" y="43943"/>
                  </a:lnTo>
                  <a:lnTo>
                    <a:pt x="29295" y="43613"/>
                  </a:lnTo>
                  <a:lnTo>
                    <a:pt x="30365" y="43202"/>
                  </a:lnTo>
                  <a:lnTo>
                    <a:pt x="31393" y="42749"/>
                  </a:lnTo>
                  <a:lnTo>
                    <a:pt x="32422" y="42256"/>
                  </a:lnTo>
                  <a:lnTo>
                    <a:pt x="33368" y="41721"/>
                  </a:lnTo>
                  <a:lnTo>
                    <a:pt x="34315" y="41145"/>
                  </a:lnTo>
                  <a:lnTo>
                    <a:pt x="35220" y="40528"/>
                  </a:lnTo>
                  <a:lnTo>
                    <a:pt x="36084" y="39828"/>
                  </a:lnTo>
                  <a:lnTo>
                    <a:pt x="36907" y="39129"/>
                  </a:lnTo>
                  <a:lnTo>
                    <a:pt x="37730" y="38388"/>
                  </a:lnTo>
                  <a:lnTo>
                    <a:pt x="38470" y="37606"/>
                  </a:lnTo>
                  <a:lnTo>
                    <a:pt x="39170" y="36783"/>
                  </a:lnTo>
                  <a:lnTo>
                    <a:pt x="39869" y="35961"/>
                  </a:lnTo>
                  <a:lnTo>
                    <a:pt x="40486" y="35096"/>
                  </a:lnTo>
                  <a:lnTo>
                    <a:pt x="41062" y="34191"/>
                  </a:lnTo>
                  <a:lnTo>
                    <a:pt x="41597" y="33245"/>
                  </a:lnTo>
                  <a:lnTo>
                    <a:pt x="42091" y="32299"/>
                  </a:lnTo>
                  <a:lnTo>
                    <a:pt x="42544" y="31311"/>
                  </a:lnTo>
                  <a:lnTo>
                    <a:pt x="42955" y="30324"/>
                  </a:lnTo>
                  <a:lnTo>
                    <a:pt x="43325" y="29295"/>
                  </a:lnTo>
                  <a:lnTo>
                    <a:pt x="43613" y="28266"/>
                  </a:lnTo>
                  <a:lnTo>
                    <a:pt x="43901" y="27197"/>
                  </a:lnTo>
                  <a:lnTo>
                    <a:pt x="44107" y="26127"/>
                  </a:lnTo>
                  <a:lnTo>
                    <a:pt x="44231" y="25057"/>
                  </a:lnTo>
                  <a:lnTo>
                    <a:pt x="44354" y="23987"/>
                  </a:lnTo>
                  <a:lnTo>
                    <a:pt x="44395" y="22877"/>
                  </a:lnTo>
                  <a:lnTo>
                    <a:pt x="44395" y="21766"/>
                  </a:lnTo>
                  <a:lnTo>
                    <a:pt x="44313" y="20655"/>
                  </a:lnTo>
                  <a:lnTo>
                    <a:pt x="44231" y="19544"/>
                  </a:lnTo>
                  <a:lnTo>
                    <a:pt x="44025" y="18433"/>
                  </a:lnTo>
                  <a:lnTo>
                    <a:pt x="43819" y="17322"/>
                  </a:lnTo>
                  <a:lnTo>
                    <a:pt x="43531" y="16211"/>
                  </a:lnTo>
                  <a:lnTo>
                    <a:pt x="43161" y="15100"/>
                  </a:lnTo>
                  <a:lnTo>
                    <a:pt x="42749" y="14030"/>
                  </a:lnTo>
                  <a:lnTo>
                    <a:pt x="42338" y="13002"/>
                  </a:lnTo>
                  <a:lnTo>
                    <a:pt x="41803" y="11973"/>
                  </a:lnTo>
                  <a:lnTo>
                    <a:pt x="41268" y="10986"/>
                  </a:lnTo>
                  <a:lnTo>
                    <a:pt x="40692" y="10081"/>
                  </a:lnTo>
                  <a:lnTo>
                    <a:pt x="40075" y="9175"/>
                  </a:lnTo>
                  <a:lnTo>
                    <a:pt x="39417" y="8311"/>
                  </a:lnTo>
                  <a:lnTo>
                    <a:pt x="38676" y="7488"/>
                  </a:lnTo>
                  <a:lnTo>
                    <a:pt x="37935" y="6666"/>
                  </a:lnTo>
                  <a:lnTo>
                    <a:pt x="37154" y="5925"/>
                  </a:lnTo>
                  <a:lnTo>
                    <a:pt x="36372" y="5226"/>
                  </a:lnTo>
                  <a:lnTo>
                    <a:pt x="35508" y="4526"/>
                  </a:lnTo>
                  <a:lnTo>
                    <a:pt x="34644" y="3909"/>
                  </a:lnTo>
                  <a:lnTo>
                    <a:pt x="33739" y="3333"/>
                  </a:lnTo>
                  <a:lnTo>
                    <a:pt x="32792" y="2798"/>
                  </a:lnTo>
                  <a:lnTo>
                    <a:pt x="31846" y="2304"/>
                  </a:lnTo>
                  <a:lnTo>
                    <a:pt x="30859" y="1852"/>
                  </a:lnTo>
                  <a:lnTo>
                    <a:pt x="29871" y="1440"/>
                  </a:lnTo>
                  <a:lnTo>
                    <a:pt x="28842" y="1070"/>
                  </a:lnTo>
                  <a:lnTo>
                    <a:pt x="27814" y="782"/>
                  </a:lnTo>
                  <a:lnTo>
                    <a:pt x="26785" y="494"/>
                  </a:lnTo>
                  <a:lnTo>
                    <a:pt x="25715" y="288"/>
                  </a:lnTo>
                  <a:lnTo>
                    <a:pt x="24605" y="165"/>
                  </a:lnTo>
                  <a:lnTo>
                    <a:pt x="23535" y="41"/>
                  </a:lnTo>
                  <a:lnTo>
                    <a:pt x="2242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29;p47">
              <a:extLst>
                <a:ext uri="{FF2B5EF4-FFF2-40B4-BE49-F238E27FC236}">
                  <a16:creationId xmlns:a16="http://schemas.microsoft.com/office/drawing/2014/main" id="{84D1BE08-32F5-4403-9142-993F5E033BF7}"/>
                </a:ext>
              </a:extLst>
            </p:cNvPr>
            <p:cNvSpPr/>
            <p:nvPr/>
          </p:nvSpPr>
          <p:spPr>
            <a:xfrm>
              <a:off x="3169675" y="1390675"/>
              <a:ext cx="785875" cy="284950"/>
            </a:xfrm>
            <a:custGeom>
              <a:avLst/>
              <a:gdLst/>
              <a:ahLst/>
              <a:cxnLst/>
              <a:rect l="l" t="t" r="r" b="b"/>
              <a:pathLst>
                <a:path w="31435" h="11398" extrusionOk="0">
                  <a:moveTo>
                    <a:pt x="124" y="0"/>
                  </a:moveTo>
                  <a:lnTo>
                    <a:pt x="42" y="1029"/>
                  </a:lnTo>
                  <a:lnTo>
                    <a:pt x="0" y="2058"/>
                  </a:lnTo>
                  <a:lnTo>
                    <a:pt x="42" y="3127"/>
                  </a:lnTo>
                  <a:lnTo>
                    <a:pt x="83" y="4156"/>
                  </a:lnTo>
                  <a:lnTo>
                    <a:pt x="206" y="5226"/>
                  </a:lnTo>
                  <a:lnTo>
                    <a:pt x="371" y="6295"/>
                  </a:lnTo>
                  <a:lnTo>
                    <a:pt x="618" y="7365"/>
                  </a:lnTo>
                  <a:lnTo>
                    <a:pt x="906" y="8394"/>
                  </a:lnTo>
                  <a:lnTo>
                    <a:pt x="1111" y="9176"/>
                  </a:lnTo>
                  <a:lnTo>
                    <a:pt x="1399" y="9916"/>
                  </a:lnTo>
                  <a:lnTo>
                    <a:pt x="1687" y="10657"/>
                  </a:lnTo>
                  <a:lnTo>
                    <a:pt x="1975" y="11397"/>
                  </a:lnTo>
                  <a:lnTo>
                    <a:pt x="2305" y="11109"/>
                  </a:lnTo>
                  <a:lnTo>
                    <a:pt x="2551" y="10780"/>
                  </a:lnTo>
                  <a:lnTo>
                    <a:pt x="3086" y="10081"/>
                  </a:lnTo>
                  <a:lnTo>
                    <a:pt x="3333" y="9710"/>
                  </a:lnTo>
                  <a:lnTo>
                    <a:pt x="3621" y="9422"/>
                  </a:lnTo>
                  <a:lnTo>
                    <a:pt x="3950" y="9176"/>
                  </a:lnTo>
                  <a:lnTo>
                    <a:pt x="4321" y="8970"/>
                  </a:lnTo>
                  <a:lnTo>
                    <a:pt x="4732" y="8888"/>
                  </a:lnTo>
                  <a:lnTo>
                    <a:pt x="5185" y="8846"/>
                  </a:lnTo>
                  <a:lnTo>
                    <a:pt x="5596" y="8888"/>
                  </a:lnTo>
                  <a:lnTo>
                    <a:pt x="6008" y="8970"/>
                  </a:lnTo>
                  <a:lnTo>
                    <a:pt x="7653" y="9299"/>
                  </a:lnTo>
                  <a:lnTo>
                    <a:pt x="9217" y="9710"/>
                  </a:lnTo>
                  <a:lnTo>
                    <a:pt x="11439" y="10451"/>
                  </a:lnTo>
                  <a:lnTo>
                    <a:pt x="12550" y="10780"/>
                  </a:lnTo>
                  <a:lnTo>
                    <a:pt x="13126" y="10904"/>
                  </a:lnTo>
                  <a:lnTo>
                    <a:pt x="13702" y="10986"/>
                  </a:lnTo>
                  <a:lnTo>
                    <a:pt x="14648" y="11109"/>
                  </a:lnTo>
                  <a:lnTo>
                    <a:pt x="15594" y="11150"/>
                  </a:lnTo>
                  <a:lnTo>
                    <a:pt x="16541" y="11192"/>
                  </a:lnTo>
                  <a:lnTo>
                    <a:pt x="17487" y="11150"/>
                  </a:lnTo>
                  <a:lnTo>
                    <a:pt x="18968" y="11109"/>
                  </a:lnTo>
                  <a:lnTo>
                    <a:pt x="20490" y="11068"/>
                  </a:lnTo>
                  <a:lnTo>
                    <a:pt x="21972" y="10945"/>
                  </a:lnTo>
                  <a:lnTo>
                    <a:pt x="23453" y="10780"/>
                  </a:lnTo>
                  <a:lnTo>
                    <a:pt x="24194" y="10657"/>
                  </a:lnTo>
                  <a:lnTo>
                    <a:pt x="24934" y="10533"/>
                  </a:lnTo>
                  <a:lnTo>
                    <a:pt x="25634" y="10369"/>
                  </a:lnTo>
                  <a:lnTo>
                    <a:pt x="26333" y="10163"/>
                  </a:lnTo>
                  <a:lnTo>
                    <a:pt x="27033" y="9957"/>
                  </a:lnTo>
                  <a:lnTo>
                    <a:pt x="27732" y="9669"/>
                  </a:lnTo>
                  <a:lnTo>
                    <a:pt x="28390" y="9381"/>
                  </a:lnTo>
                  <a:lnTo>
                    <a:pt x="29090" y="9052"/>
                  </a:lnTo>
                  <a:lnTo>
                    <a:pt x="29625" y="8723"/>
                  </a:lnTo>
                  <a:lnTo>
                    <a:pt x="30159" y="8312"/>
                  </a:lnTo>
                  <a:lnTo>
                    <a:pt x="30406" y="8106"/>
                  </a:lnTo>
                  <a:lnTo>
                    <a:pt x="30653" y="7859"/>
                  </a:lnTo>
                  <a:lnTo>
                    <a:pt x="30859" y="7612"/>
                  </a:lnTo>
                  <a:lnTo>
                    <a:pt x="31024" y="7365"/>
                  </a:lnTo>
                  <a:lnTo>
                    <a:pt x="31188" y="7077"/>
                  </a:lnTo>
                  <a:lnTo>
                    <a:pt x="31312" y="6748"/>
                  </a:lnTo>
                  <a:lnTo>
                    <a:pt x="31394" y="6419"/>
                  </a:lnTo>
                  <a:lnTo>
                    <a:pt x="31435" y="6090"/>
                  </a:lnTo>
                  <a:lnTo>
                    <a:pt x="31435" y="5761"/>
                  </a:lnTo>
                  <a:lnTo>
                    <a:pt x="31394" y="5473"/>
                  </a:lnTo>
                  <a:lnTo>
                    <a:pt x="31270" y="5143"/>
                  </a:lnTo>
                  <a:lnTo>
                    <a:pt x="31147" y="4855"/>
                  </a:lnTo>
                  <a:lnTo>
                    <a:pt x="30159" y="5102"/>
                  </a:lnTo>
                  <a:lnTo>
                    <a:pt x="29213" y="5308"/>
                  </a:lnTo>
                  <a:lnTo>
                    <a:pt x="28226" y="5514"/>
                  </a:lnTo>
                  <a:lnTo>
                    <a:pt x="27238" y="5637"/>
                  </a:lnTo>
                  <a:lnTo>
                    <a:pt x="26292" y="5678"/>
                  </a:lnTo>
                  <a:lnTo>
                    <a:pt x="25798" y="5678"/>
                  </a:lnTo>
                  <a:lnTo>
                    <a:pt x="25304" y="5637"/>
                  </a:lnTo>
                  <a:lnTo>
                    <a:pt x="24852" y="5555"/>
                  </a:lnTo>
                  <a:lnTo>
                    <a:pt x="24358" y="5473"/>
                  </a:lnTo>
                  <a:lnTo>
                    <a:pt x="23906" y="5349"/>
                  </a:lnTo>
                  <a:lnTo>
                    <a:pt x="23453" y="5185"/>
                  </a:lnTo>
                  <a:lnTo>
                    <a:pt x="23000" y="4979"/>
                  </a:lnTo>
                  <a:lnTo>
                    <a:pt x="22589" y="4773"/>
                  </a:lnTo>
                  <a:lnTo>
                    <a:pt x="21807" y="4279"/>
                  </a:lnTo>
                  <a:lnTo>
                    <a:pt x="20984" y="3703"/>
                  </a:lnTo>
                  <a:lnTo>
                    <a:pt x="20244" y="3127"/>
                  </a:lnTo>
                  <a:lnTo>
                    <a:pt x="19421" y="2634"/>
                  </a:lnTo>
                  <a:lnTo>
                    <a:pt x="19050" y="2387"/>
                  </a:lnTo>
                  <a:lnTo>
                    <a:pt x="18639" y="2140"/>
                  </a:lnTo>
                  <a:lnTo>
                    <a:pt x="18186" y="1975"/>
                  </a:lnTo>
                  <a:lnTo>
                    <a:pt x="17775" y="1811"/>
                  </a:lnTo>
                  <a:lnTo>
                    <a:pt x="17322" y="1687"/>
                  </a:lnTo>
                  <a:lnTo>
                    <a:pt x="16870" y="1646"/>
                  </a:lnTo>
                  <a:lnTo>
                    <a:pt x="16253" y="1605"/>
                  </a:lnTo>
                  <a:lnTo>
                    <a:pt x="15635" y="1646"/>
                  </a:lnTo>
                  <a:lnTo>
                    <a:pt x="15059" y="1770"/>
                  </a:lnTo>
                  <a:lnTo>
                    <a:pt x="14442" y="1934"/>
                  </a:lnTo>
                  <a:lnTo>
                    <a:pt x="13249" y="2304"/>
                  </a:lnTo>
                  <a:lnTo>
                    <a:pt x="12632" y="2510"/>
                  </a:lnTo>
                  <a:lnTo>
                    <a:pt x="12056" y="2675"/>
                  </a:lnTo>
                  <a:lnTo>
                    <a:pt x="11521" y="2798"/>
                  </a:lnTo>
                  <a:lnTo>
                    <a:pt x="11027" y="2880"/>
                  </a:lnTo>
                  <a:lnTo>
                    <a:pt x="10492" y="2922"/>
                  </a:lnTo>
                  <a:lnTo>
                    <a:pt x="9957" y="2963"/>
                  </a:lnTo>
                  <a:lnTo>
                    <a:pt x="9464" y="3004"/>
                  </a:lnTo>
                  <a:lnTo>
                    <a:pt x="8929" y="3004"/>
                  </a:lnTo>
                  <a:lnTo>
                    <a:pt x="7859" y="2880"/>
                  </a:lnTo>
                  <a:lnTo>
                    <a:pt x="6830" y="2716"/>
                  </a:lnTo>
                  <a:lnTo>
                    <a:pt x="5843" y="2428"/>
                  </a:lnTo>
                  <a:lnTo>
                    <a:pt x="4856" y="2058"/>
                  </a:lnTo>
                  <a:lnTo>
                    <a:pt x="3868" y="1605"/>
                  </a:lnTo>
                  <a:lnTo>
                    <a:pt x="2387" y="741"/>
                  </a:lnTo>
                  <a:lnTo>
                    <a:pt x="1605" y="371"/>
                  </a:lnTo>
                  <a:lnTo>
                    <a:pt x="1235" y="206"/>
                  </a:lnTo>
                  <a:lnTo>
                    <a:pt x="823" y="83"/>
                  </a:lnTo>
                  <a:lnTo>
                    <a:pt x="49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Nuke Mars</a:t>
            </a:r>
            <a:endParaRPr dirty="0"/>
          </a:p>
        </p:txBody>
      </p:sp>
      <p:sp>
        <p:nvSpPr>
          <p:cNvPr id="1998" name="Google Shape;1998;p63"/>
          <p:cNvSpPr/>
          <p:nvPr/>
        </p:nvSpPr>
        <p:spPr>
          <a:xfrm>
            <a:off x="5078158" y="1558053"/>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209411" y="3636071"/>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196593" y="3964189"/>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658769" y="1477338"/>
            <a:ext cx="4044508"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600" dirty="0">
                <a:solidFill>
                  <a:srgbClr val="FFFFFF"/>
                </a:solidFill>
                <a:latin typeface="Open Sans"/>
                <a:ea typeface="Open Sans"/>
                <a:cs typeface="Open Sans"/>
                <a:sym typeface="Open Sans"/>
              </a:rPr>
              <a:t>By detonating thermonuclear weapons over the poles, we could effectively trigger a greenhouse effect on Mars. The bombs would release heat, which in turn would melt the carbon dioxide </a:t>
            </a:r>
          </a:p>
          <a:p>
            <a:pPr marL="133350" lvl="0" algn="l" rtl="0">
              <a:spcBef>
                <a:spcPts val="0"/>
              </a:spcBef>
              <a:spcAft>
                <a:spcPts val="0"/>
              </a:spcAft>
              <a:buClr>
                <a:srgbClr val="FFFFFF"/>
              </a:buClr>
              <a:buSzPts val="1500"/>
            </a:pPr>
            <a:r>
              <a:rPr lang="en-US" sz="1600" dirty="0">
                <a:solidFill>
                  <a:srgbClr val="FFFFFF"/>
                </a:solidFill>
                <a:latin typeface="Open Sans"/>
                <a:ea typeface="Open Sans"/>
                <a:cs typeface="Open Sans"/>
                <a:sym typeface="Open Sans"/>
              </a:rPr>
              <a:t>frozen at the poles and, in theory, help to immediately thicken Mars' thin atmosphere. As sunlight is trapped by the C02, the temperature would rise, more ice would melt, and so on.</a:t>
            </a:r>
          </a:p>
        </p:txBody>
      </p:sp>
      <p:pic>
        <p:nvPicPr>
          <p:cNvPr id="2015" name="Google Shape;2015;p63"/>
          <p:cNvPicPr preferRelativeResize="0"/>
          <p:nvPr/>
        </p:nvPicPr>
        <p:blipFill>
          <a:blip r:embed="rId3"/>
          <a:srcRect l="569" r="569"/>
          <a:stretch/>
        </p:blipFill>
        <p:spPr>
          <a:xfrm>
            <a:off x="5196448" y="1732397"/>
            <a:ext cx="3004551" cy="1804490"/>
          </a:xfrm>
          <a:prstGeom prst="rect">
            <a:avLst/>
          </a:prstGeom>
          <a:noFill/>
          <a:ln>
            <a:noFill/>
          </a:ln>
        </p:spPr>
      </p:pic>
      <p:sp>
        <p:nvSpPr>
          <p:cNvPr id="2016" name="Google Shape;2016;p63"/>
          <p:cNvSpPr/>
          <p:nvPr/>
        </p:nvSpPr>
        <p:spPr>
          <a:xfrm>
            <a:off x="6405560" y="2345994"/>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339358" y="3420301"/>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14635230">
            <a:off x="8041859" y="-184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311700" y="4394618"/>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925973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Giant Orbital Mirror</a:t>
            </a:r>
            <a:endParaRPr dirty="0"/>
          </a:p>
        </p:txBody>
      </p:sp>
      <p:sp>
        <p:nvSpPr>
          <p:cNvPr id="1998" name="Google Shape;1998;p63"/>
          <p:cNvSpPr/>
          <p:nvPr/>
        </p:nvSpPr>
        <p:spPr>
          <a:xfrm>
            <a:off x="5078158" y="1558053"/>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209411" y="3636071"/>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196593" y="3964189"/>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658769" y="1477338"/>
            <a:ext cx="4044508"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800" dirty="0">
                <a:solidFill>
                  <a:srgbClr val="FFFFFF"/>
                </a:solidFill>
                <a:latin typeface="Open Sans"/>
                <a:ea typeface="Open Sans"/>
                <a:cs typeface="Open Sans"/>
                <a:sym typeface="Open Sans"/>
              </a:rPr>
              <a:t>Placing a giant orbital mirror in Martian orbit would reflect sunlight to surface. This sunlight will help trigger green house effect, increasing temperature and melting ice on northern pole of Mars.</a:t>
            </a:r>
          </a:p>
        </p:txBody>
      </p:sp>
      <p:pic>
        <p:nvPicPr>
          <p:cNvPr id="2015" name="Google Shape;2015;p63"/>
          <p:cNvPicPr preferRelativeResize="0"/>
          <p:nvPr/>
        </p:nvPicPr>
        <p:blipFill>
          <a:blip r:embed="rId3"/>
          <a:srcRect t="1453" b="1453"/>
          <a:stretch/>
        </p:blipFill>
        <p:spPr>
          <a:xfrm>
            <a:off x="5196448" y="1732397"/>
            <a:ext cx="3004551" cy="1804490"/>
          </a:xfrm>
          <a:prstGeom prst="rect">
            <a:avLst/>
          </a:prstGeom>
          <a:noFill/>
          <a:ln>
            <a:noFill/>
          </a:ln>
        </p:spPr>
      </p:pic>
      <p:sp>
        <p:nvSpPr>
          <p:cNvPr id="2016" name="Google Shape;2016;p63"/>
          <p:cNvSpPr/>
          <p:nvPr/>
        </p:nvSpPr>
        <p:spPr>
          <a:xfrm>
            <a:off x="6405560" y="2345994"/>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339358" y="3420301"/>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14635230">
            <a:off x="8041859" y="-184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311700" y="4394618"/>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143969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Human-Engineered Microbes</a:t>
            </a:r>
            <a:endParaRPr dirty="0"/>
          </a:p>
        </p:txBody>
      </p:sp>
      <p:sp>
        <p:nvSpPr>
          <p:cNvPr id="1998" name="Google Shape;1998;p63"/>
          <p:cNvSpPr/>
          <p:nvPr/>
        </p:nvSpPr>
        <p:spPr>
          <a:xfrm>
            <a:off x="5078158" y="1558053"/>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209411" y="3636071"/>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196593" y="3964189"/>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658769" y="1477338"/>
            <a:ext cx="4044508"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700" dirty="0">
                <a:solidFill>
                  <a:srgbClr val="FFFFFF"/>
                </a:solidFill>
                <a:latin typeface="Open Sans"/>
                <a:ea typeface="Open Sans"/>
                <a:cs typeface="Open Sans"/>
                <a:sym typeface="Open Sans"/>
              </a:rPr>
              <a:t>NASA revealed earlier this year that they might be able to come up with something that will allow them to build new life from the genes of different microorganisms. This could result in genetically engineered plants, algae and other organisms that could survive, thrive and maybe even heat up Mars.</a:t>
            </a:r>
          </a:p>
        </p:txBody>
      </p:sp>
      <p:pic>
        <p:nvPicPr>
          <p:cNvPr id="2015" name="Google Shape;2015;p63"/>
          <p:cNvPicPr preferRelativeResize="0"/>
          <p:nvPr/>
        </p:nvPicPr>
        <p:blipFill>
          <a:blip r:embed="rId3"/>
          <a:srcRect t="9961" b="9961"/>
          <a:stretch/>
        </p:blipFill>
        <p:spPr>
          <a:xfrm>
            <a:off x="5196448" y="1732397"/>
            <a:ext cx="3004551" cy="1804490"/>
          </a:xfrm>
          <a:prstGeom prst="rect">
            <a:avLst/>
          </a:prstGeom>
          <a:noFill/>
          <a:ln>
            <a:noFill/>
          </a:ln>
        </p:spPr>
      </p:pic>
      <p:sp>
        <p:nvSpPr>
          <p:cNvPr id="2016" name="Google Shape;2016;p63"/>
          <p:cNvSpPr/>
          <p:nvPr/>
        </p:nvSpPr>
        <p:spPr>
          <a:xfrm>
            <a:off x="6405560" y="2345994"/>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339358" y="3420301"/>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14635230">
            <a:off x="8041859" y="-184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311700" y="4394618"/>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46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39"/>
          <p:cNvSpPr txBox="1">
            <a:spLocks noGrp="1"/>
          </p:cNvSpPr>
          <p:nvPr>
            <p:ph type="ctrTitle"/>
          </p:nvPr>
        </p:nvSpPr>
        <p:spPr>
          <a:xfrm>
            <a:off x="303363" y="1268690"/>
            <a:ext cx="5102100" cy="243241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HOW CLOSE ARE WE TO TERRAFORMING MARS?</a:t>
            </a:r>
            <a:endParaRPr sz="4800" dirty="0"/>
          </a:p>
        </p:txBody>
      </p:sp>
      <p:grpSp>
        <p:nvGrpSpPr>
          <p:cNvPr id="694" name="Google Shape;694;p39"/>
          <p:cNvGrpSpPr/>
          <p:nvPr/>
        </p:nvGrpSpPr>
        <p:grpSpPr>
          <a:xfrm>
            <a:off x="1030425" y="4122413"/>
            <a:ext cx="696250" cy="297375"/>
            <a:chOff x="1322000" y="2402300"/>
            <a:chExt cx="696250" cy="297375"/>
          </a:xfrm>
        </p:grpSpPr>
        <p:sp>
          <p:nvSpPr>
            <p:cNvPr id="695" name="Google Shape;695;p39"/>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9"/>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39"/>
          <p:cNvGrpSpPr/>
          <p:nvPr/>
        </p:nvGrpSpPr>
        <p:grpSpPr>
          <a:xfrm>
            <a:off x="3498925" y="783350"/>
            <a:ext cx="696225" cy="298400"/>
            <a:chOff x="1224575" y="1949675"/>
            <a:chExt cx="696225" cy="298400"/>
          </a:xfrm>
        </p:grpSpPr>
        <p:sp>
          <p:nvSpPr>
            <p:cNvPr id="698" name="Google Shape;698;p39"/>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9"/>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 name="Google Shape;700;p39"/>
          <p:cNvSpPr/>
          <p:nvPr/>
        </p:nvSpPr>
        <p:spPr>
          <a:xfrm rot="-1943516">
            <a:off x="5571910" y="932604"/>
            <a:ext cx="3278293" cy="3278293"/>
          </a:xfrm>
          <a:custGeom>
            <a:avLst/>
            <a:gdLst/>
            <a:ahLst/>
            <a:cxnLst/>
            <a:rect l="l" t="t" r="r" b="b"/>
            <a:pathLst>
              <a:path w="64101" h="64101" extrusionOk="0">
                <a:moveTo>
                  <a:pt x="31990" y="244"/>
                </a:moveTo>
                <a:lnTo>
                  <a:pt x="32923" y="285"/>
                </a:lnTo>
                <a:lnTo>
                  <a:pt x="33857" y="325"/>
                </a:lnTo>
                <a:lnTo>
                  <a:pt x="34791" y="366"/>
                </a:lnTo>
                <a:lnTo>
                  <a:pt x="35765" y="488"/>
                </a:lnTo>
                <a:lnTo>
                  <a:pt x="36699" y="609"/>
                </a:lnTo>
                <a:lnTo>
                  <a:pt x="37592" y="772"/>
                </a:lnTo>
                <a:lnTo>
                  <a:pt x="38525" y="934"/>
                </a:lnTo>
                <a:lnTo>
                  <a:pt x="39459" y="1137"/>
                </a:lnTo>
                <a:lnTo>
                  <a:pt x="40352" y="1381"/>
                </a:lnTo>
                <a:lnTo>
                  <a:pt x="41286" y="1624"/>
                </a:lnTo>
                <a:lnTo>
                  <a:pt x="42179" y="1908"/>
                </a:lnTo>
                <a:lnTo>
                  <a:pt x="43072" y="2233"/>
                </a:lnTo>
                <a:lnTo>
                  <a:pt x="43965" y="2558"/>
                </a:lnTo>
                <a:lnTo>
                  <a:pt x="44818" y="2964"/>
                </a:lnTo>
                <a:lnTo>
                  <a:pt x="45670" y="3329"/>
                </a:lnTo>
                <a:lnTo>
                  <a:pt x="46563" y="3776"/>
                </a:lnTo>
                <a:lnTo>
                  <a:pt x="47294" y="4141"/>
                </a:lnTo>
                <a:lnTo>
                  <a:pt x="48349" y="4750"/>
                </a:lnTo>
                <a:lnTo>
                  <a:pt x="49405" y="5400"/>
                </a:lnTo>
                <a:lnTo>
                  <a:pt x="50420" y="6090"/>
                </a:lnTo>
                <a:lnTo>
                  <a:pt x="51394" y="6820"/>
                </a:lnTo>
                <a:lnTo>
                  <a:pt x="52368" y="7592"/>
                </a:lnTo>
                <a:lnTo>
                  <a:pt x="53261" y="8404"/>
                </a:lnTo>
                <a:lnTo>
                  <a:pt x="54155" y="9215"/>
                </a:lnTo>
                <a:lnTo>
                  <a:pt x="55048" y="10109"/>
                </a:lnTo>
                <a:lnTo>
                  <a:pt x="55697" y="10839"/>
                </a:lnTo>
                <a:lnTo>
                  <a:pt x="56387" y="11570"/>
                </a:lnTo>
                <a:lnTo>
                  <a:pt x="56996" y="12382"/>
                </a:lnTo>
                <a:lnTo>
                  <a:pt x="57605" y="13153"/>
                </a:lnTo>
                <a:lnTo>
                  <a:pt x="58376" y="14249"/>
                </a:lnTo>
                <a:lnTo>
                  <a:pt x="59107" y="15386"/>
                </a:lnTo>
                <a:lnTo>
                  <a:pt x="59635" y="16238"/>
                </a:lnTo>
                <a:lnTo>
                  <a:pt x="60122" y="17132"/>
                </a:lnTo>
                <a:lnTo>
                  <a:pt x="60569" y="18025"/>
                </a:lnTo>
                <a:lnTo>
                  <a:pt x="61015" y="18918"/>
                </a:lnTo>
                <a:lnTo>
                  <a:pt x="61381" y="19811"/>
                </a:lnTo>
                <a:lnTo>
                  <a:pt x="61746" y="20744"/>
                </a:lnTo>
                <a:lnTo>
                  <a:pt x="62111" y="21678"/>
                </a:lnTo>
                <a:lnTo>
                  <a:pt x="62395" y="22612"/>
                </a:lnTo>
                <a:lnTo>
                  <a:pt x="62801" y="23911"/>
                </a:lnTo>
                <a:lnTo>
                  <a:pt x="63126" y="25251"/>
                </a:lnTo>
                <a:lnTo>
                  <a:pt x="63370" y="26550"/>
                </a:lnTo>
                <a:lnTo>
                  <a:pt x="63573" y="27849"/>
                </a:lnTo>
                <a:lnTo>
                  <a:pt x="63735" y="29188"/>
                </a:lnTo>
                <a:lnTo>
                  <a:pt x="63816" y="30487"/>
                </a:lnTo>
                <a:lnTo>
                  <a:pt x="63857" y="31786"/>
                </a:lnTo>
                <a:lnTo>
                  <a:pt x="63816" y="33126"/>
                </a:lnTo>
                <a:lnTo>
                  <a:pt x="63776" y="34425"/>
                </a:lnTo>
                <a:lnTo>
                  <a:pt x="63654" y="35683"/>
                </a:lnTo>
                <a:lnTo>
                  <a:pt x="63451" y="36983"/>
                </a:lnTo>
                <a:lnTo>
                  <a:pt x="63248" y="38282"/>
                </a:lnTo>
                <a:lnTo>
                  <a:pt x="62964" y="39540"/>
                </a:lnTo>
                <a:lnTo>
                  <a:pt x="62639" y="40758"/>
                </a:lnTo>
                <a:lnTo>
                  <a:pt x="62233" y="42016"/>
                </a:lnTo>
                <a:lnTo>
                  <a:pt x="61827" y="43234"/>
                </a:lnTo>
                <a:lnTo>
                  <a:pt x="61340" y="44411"/>
                </a:lnTo>
                <a:lnTo>
                  <a:pt x="60812" y="45589"/>
                </a:lnTo>
                <a:lnTo>
                  <a:pt x="60244" y="46766"/>
                </a:lnTo>
                <a:lnTo>
                  <a:pt x="59635" y="47903"/>
                </a:lnTo>
                <a:lnTo>
                  <a:pt x="58945" y="48999"/>
                </a:lnTo>
                <a:lnTo>
                  <a:pt x="58255" y="50095"/>
                </a:lnTo>
                <a:lnTo>
                  <a:pt x="57483" y="51150"/>
                </a:lnTo>
                <a:lnTo>
                  <a:pt x="56671" y="52165"/>
                </a:lnTo>
                <a:lnTo>
                  <a:pt x="55819" y="53180"/>
                </a:lnTo>
                <a:lnTo>
                  <a:pt x="54926" y="54114"/>
                </a:lnTo>
                <a:lnTo>
                  <a:pt x="53992" y="55047"/>
                </a:lnTo>
                <a:lnTo>
                  <a:pt x="53018" y="55940"/>
                </a:lnTo>
                <a:lnTo>
                  <a:pt x="52003" y="56793"/>
                </a:lnTo>
                <a:lnTo>
                  <a:pt x="50948" y="57605"/>
                </a:lnTo>
                <a:lnTo>
                  <a:pt x="49851" y="58417"/>
                </a:lnTo>
                <a:lnTo>
                  <a:pt x="48715" y="59147"/>
                </a:lnTo>
                <a:lnTo>
                  <a:pt x="47822" y="59635"/>
                </a:lnTo>
                <a:lnTo>
                  <a:pt x="46969" y="60122"/>
                </a:lnTo>
                <a:lnTo>
                  <a:pt x="46076" y="60568"/>
                </a:lnTo>
                <a:lnTo>
                  <a:pt x="45183" y="61015"/>
                </a:lnTo>
                <a:lnTo>
                  <a:pt x="44290" y="61380"/>
                </a:lnTo>
                <a:lnTo>
                  <a:pt x="43397" y="61746"/>
                </a:lnTo>
                <a:lnTo>
                  <a:pt x="42463" y="62111"/>
                </a:lnTo>
                <a:lnTo>
                  <a:pt x="41529" y="62395"/>
                </a:lnTo>
                <a:lnTo>
                  <a:pt x="40555" y="62679"/>
                </a:lnTo>
                <a:lnTo>
                  <a:pt x="39621" y="62923"/>
                </a:lnTo>
                <a:lnTo>
                  <a:pt x="38647" y="63166"/>
                </a:lnTo>
                <a:lnTo>
                  <a:pt x="37673" y="63329"/>
                </a:lnTo>
                <a:lnTo>
                  <a:pt x="36699" y="63491"/>
                </a:lnTo>
                <a:lnTo>
                  <a:pt x="35724" y="63654"/>
                </a:lnTo>
                <a:lnTo>
                  <a:pt x="34750" y="63735"/>
                </a:lnTo>
                <a:lnTo>
                  <a:pt x="33776" y="63816"/>
                </a:lnTo>
                <a:lnTo>
                  <a:pt x="32355" y="63857"/>
                </a:lnTo>
                <a:lnTo>
                  <a:pt x="30894" y="63816"/>
                </a:lnTo>
                <a:lnTo>
                  <a:pt x="30000" y="63775"/>
                </a:lnTo>
                <a:lnTo>
                  <a:pt x="29107" y="63694"/>
                </a:lnTo>
                <a:lnTo>
                  <a:pt x="28214" y="63613"/>
                </a:lnTo>
                <a:lnTo>
                  <a:pt x="27321" y="63491"/>
                </a:lnTo>
                <a:lnTo>
                  <a:pt x="26428" y="63329"/>
                </a:lnTo>
                <a:lnTo>
                  <a:pt x="25576" y="63166"/>
                </a:lnTo>
                <a:lnTo>
                  <a:pt x="24682" y="62963"/>
                </a:lnTo>
                <a:lnTo>
                  <a:pt x="23830" y="62760"/>
                </a:lnTo>
                <a:lnTo>
                  <a:pt x="22977" y="62517"/>
                </a:lnTo>
                <a:lnTo>
                  <a:pt x="22125" y="62233"/>
                </a:lnTo>
                <a:lnTo>
                  <a:pt x="21272" y="61949"/>
                </a:lnTo>
                <a:lnTo>
                  <a:pt x="20420" y="61664"/>
                </a:lnTo>
                <a:lnTo>
                  <a:pt x="19608" y="61299"/>
                </a:lnTo>
                <a:lnTo>
                  <a:pt x="18796" y="60934"/>
                </a:lnTo>
                <a:lnTo>
                  <a:pt x="17984" y="60568"/>
                </a:lnTo>
                <a:lnTo>
                  <a:pt x="17172" y="60162"/>
                </a:lnTo>
                <a:lnTo>
                  <a:pt x="16360" y="59716"/>
                </a:lnTo>
                <a:lnTo>
                  <a:pt x="15548" y="59229"/>
                </a:lnTo>
                <a:lnTo>
                  <a:pt x="14737" y="58742"/>
                </a:lnTo>
                <a:lnTo>
                  <a:pt x="13965" y="58214"/>
                </a:lnTo>
                <a:lnTo>
                  <a:pt x="13194" y="57686"/>
                </a:lnTo>
                <a:lnTo>
                  <a:pt x="12463" y="57118"/>
                </a:lnTo>
                <a:lnTo>
                  <a:pt x="11733" y="56509"/>
                </a:lnTo>
                <a:lnTo>
                  <a:pt x="11002" y="55900"/>
                </a:lnTo>
                <a:lnTo>
                  <a:pt x="10312" y="55291"/>
                </a:lnTo>
                <a:lnTo>
                  <a:pt x="9622" y="54641"/>
                </a:lnTo>
                <a:lnTo>
                  <a:pt x="8972" y="53951"/>
                </a:lnTo>
                <a:lnTo>
                  <a:pt x="8363" y="53261"/>
                </a:lnTo>
                <a:lnTo>
                  <a:pt x="7714" y="52571"/>
                </a:lnTo>
                <a:lnTo>
                  <a:pt x="7145" y="51840"/>
                </a:lnTo>
                <a:lnTo>
                  <a:pt x="6577" y="51069"/>
                </a:lnTo>
                <a:lnTo>
                  <a:pt x="6009" y="50298"/>
                </a:lnTo>
                <a:lnTo>
                  <a:pt x="5481" y="49526"/>
                </a:lnTo>
                <a:lnTo>
                  <a:pt x="4953" y="48715"/>
                </a:lnTo>
                <a:lnTo>
                  <a:pt x="4263" y="47537"/>
                </a:lnTo>
                <a:lnTo>
                  <a:pt x="3613" y="46319"/>
                </a:lnTo>
                <a:lnTo>
                  <a:pt x="3045" y="45102"/>
                </a:lnTo>
                <a:lnTo>
                  <a:pt x="2517" y="43843"/>
                </a:lnTo>
                <a:lnTo>
                  <a:pt x="2030" y="42585"/>
                </a:lnTo>
                <a:lnTo>
                  <a:pt x="1624" y="41286"/>
                </a:lnTo>
                <a:lnTo>
                  <a:pt x="1259" y="39987"/>
                </a:lnTo>
                <a:lnTo>
                  <a:pt x="934" y="38647"/>
                </a:lnTo>
                <a:lnTo>
                  <a:pt x="772" y="37754"/>
                </a:lnTo>
                <a:lnTo>
                  <a:pt x="609" y="36861"/>
                </a:lnTo>
                <a:lnTo>
                  <a:pt x="488" y="35968"/>
                </a:lnTo>
                <a:lnTo>
                  <a:pt x="366" y="35034"/>
                </a:lnTo>
                <a:lnTo>
                  <a:pt x="325" y="34141"/>
                </a:lnTo>
                <a:lnTo>
                  <a:pt x="244" y="33207"/>
                </a:lnTo>
                <a:lnTo>
                  <a:pt x="244" y="32274"/>
                </a:lnTo>
                <a:lnTo>
                  <a:pt x="244" y="31380"/>
                </a:lnTo>
                <a:lnTo>
                  <a:pt x="285" y="30366"/>
                </a:lnTo>
                <a:lnTo>
                  <a:pt x="366" y="29351"/>
                </a:lnTo>
                <a:lnTo>
                  <a:pt x="447" y="28336"/>
                </a:lnTo>
                <a:lnTo>
                  <a:pt x="609" y="27361"/>
                </a:lnTo>
                <a:lnTo>
                  <a:pt x="772" y="26347"/>
                </a:lnTo>
                <a:lnTo>
                  <a:pt x="934" y="25372"/>
                </a:lnTo>
                <a:lnTo>
                  <a:pt x="1178" y="24439"/>
                </a:lnTo>
                <a:lnTo>
                  <a:pt x="1421" y="23464"/>
                </a:lnTo>
                <a:lnTo>
                  <a:pt x="1706" y="22531"/>
                </a:lnTo>
                <a:lnTo>
                  <a:pt x="1990" y="21597"/>
                </a:lnTo>
                <a:lnTo>
                  <a:pt x="2355" y="20663"/>
                </a:lnTo>
                <a:lnTo>
                  <a:pt x="2720" y="19730"/>
                </a:lnTo>
                <a:lnTo>
                  <a:pt x="3086" y="18837"/>
                </a:lnTo>
                <a:lnTo>
                  <a:pt x="3532" y="17943"/>
                </a:lnTo>
                <a:lnTo>
                  <a:pt x="3979" y="17091"/>
                </a:lnTo>
                <a:lnTo>
                  <a:pt x="4466" y="16238"/>
                </a:lnTo>
                <a:lnTo>
                  <a:pt x="4953" y="15386"/>
                </a:lnTo>
                <a:lnTo>
                  <a:pt x="5481" y="14574"/>
                </a:lnTo>
                <a:lnTo>
                  <a:pt x="6009" y="13762"/>
                </a:lnTo>
                <a:lnTo>
                  <a:pt x="6618" y="12950"/>
                </a:lnTo>
                <a:lnTo>
                  <a:pt x="7186" y="12179"/>
                </a:lnTo>
                <a:lnTo>
                  <a:pt x="7835" y="11408"/>
                </a:lnTo>
                <a:lnTo>
                  <a:pt x="8485" y="10677"/>
                </a:lnTo>
                <a:lnTo>
                  <a:pt x="9175" y="9946"/>
                </a:lnTo>
                <a:lnTo>
                  <a:pt x="9865" y="9256"/>
                </a:lnTo>
                <a:lnTo>
                  <a:pt x="10596" y="8566"/>
                </a:lnTo>
                <a:lnTo>
                  <a:pt x="11327" y="7916"/>
                </a:lnTo>
                <a:lnTo>
                  <a:pt x="12098" y="7307"/>
                </a:lnTo>
                <a:lnTo>
                  <a:pt x="12869" y="6658"/>
                </a:lnTo>
                <a:lnTo>
                  <a:pt x="13681" y="6090"/>
                </a:lnTo>
                <a:lnTo>
                  <a:pt x="14534" y="5521"/>
                </a:lnTo>
                <a:lnTo>
                  <a:pt x="15386" y="4953"/>
                </a:lnTo>
                <a:lnTo>
                  <a:pt x="16563" y="4263"/>
                </a:lnTo>
                <a:lnTo>
                  <a:pt x="17781" y="3613"/>
                </a:lnTo>
                <a:lnTo>
                  <a:pt x="19040" y="3045"/>
                </a:lnTo>
                <a:lnTo>
                  <a:pt x="20258" y="2517"/>
                </a:lnTo>
                <a:lnTo>
                  <a:pt x="21557" y="2030"/>
                </a:lnTo>
                <a:lnTo>
                  <a:pt x="22856" y="1624"/>
                </a:lnTo>
                <a:lnTo>
                  <a:pt x="24155" y="1259"/>
                </a:lnTo>
                <a:lnTo>
                  <a:pt x="25494" y="934"/>
                </a:lnTo>
                <a:lnTo>
                  <a:pt x="27118" y="650"/>
                </a:lnTo>
                <a:lnTo>
                  <a:pt x="28742" y="406"/>
                </a:lnTo>
                <a:lnTo>
                  <a:pt x="30366" y="285"/>
                </a:lnTo>
                <a:lnTo>
                  <a:pt x="31990" y="244"/>
                </a:lnTo>
                <a:close/>
                <a:moveTo>
                  <a:pt x="32193" y="0"/>
                </a:moveTo>
                <a:lnTo>
                  <a:pt x="30853" y="41"/>
                </a:lnTo>
                <a:lnTo>
                  <a:pt x="29473" y="82"/>
                </a:lnTo>
                <a:lnTo>
                  <a:pt x="28133" y="244"/>
                </a:lnTo>
                <a:lnTo>
                  <a:pt x="26793" y="447"/>
                </a:lnTo>
                <a:lnTo>
                  <a:pt x="25454" y="690"/>
                </a:lnTo>
                <a:lnTo>
                  <a:pt x="24114" y="1015"/>
                </a:lnTo>
                <a:lnTo>
                  <a:pt x="22774" y="1381"/>
                </a:lnTo>
                <a:lnTo>
                  <a:pt x="21475" y="1787"/>
                </a:lnTo>
                <a:lnTo>
                  <a:pt x="20176" y="2274"/>
                </a:lnTo>
                <a:lnTo>
                  <a:pt x="18918" y="2801"/>
                </a:lnTo>
                <a:lnTo>
                  <a:pt x="17659" y="3410"/>
                </a:lnTo>
                <a:lnTo>
                  <a:pt x="16442" y="4060"/>
                </a:lnTo>
                <a:lnTo>
                  <a:pt x="15264" y="4750"/>
                </a:lnTo>
                <a:lnTo>
                  <a:pt x="14412" y="5318"/>
                </a:lnTo>
                <a:lnTo>
                  <a:pt x="13559" y="5887"/>
                </a:lnTo>
                <a:lnTo>
                  <a:pt x="12747" y="6455"/>
                </a:lnTo>
                <a:lnTo>
                  <a:pt x="11936" y="7105"/>
                </a:lnTo>
                <a:lnTo>
                  <a:pt x="11164" y="7754"/>
                </a:lnTo>
                <a:lnTo>
                  <a:pt x="10393" y="8404"/>
                </a:lnTo>
                <a:lnTo>
                  <a:pt x="9703" y="9094"/>
                </a:lnTo>
                <a:lnTo>
                  <a:pt x="8972" y="9784"/>
                </a:lnTo>
                <a:lnTo>
                  <a:pt x="8282" y="10515"/>
                </a:lnTo>
                <a:lnTo>
                  <a:pt x="7632" y="11245"/>
                </a:lnTo>
                <a:lnTo>
                  <a:pt x="7023" y="12017"/>
                </a:lnTo>
                <a:lnTo>
                  <a:pt x="6415" y="12788"/>
                </a:lnTo>
                <a:lnTo>
                  <a:pt x="5806" y="13600"/>
                </a:lnTo>
                <a:lnTo>
                  <a:pt x="5278" y="14412"/>
                </a:lnTo>
                <a:lnTo>
                  <a:pt x="4750" y="15264"/>
                </a:lnTo>
                <a:lnTo>
                  <a:pt x="4222" y="16117"/>
                </a:lnTo>
                <a:lnTo>
                  <a:pt x="3735" y="16969"/>
                </a:lnTo>
                <a:lnTo>
                  <a:pt x="3289" y="17862"/>
                </a:lnTo>
                <a:lnTo>
                  <a:pt x="2883" y="18755"/>
                </a:lnTo>
                <a:lnTo>
                  <a:pt x="2477" y="19648"/>
                </a:lnTo>
                <a:lnTo>
                  <a:pt x="2111" y="20582"/>
                </a:lnTo>
                <a:lnTo>
                  <a:pt x="1787" y="21475"/>
                </a:lnTo>
                <a:lnTo>
                  <a:pt x="1462" y="22449"/>
                </a:lnTo>
                <a:lnTo>
                  <a:pt x="1178" y="23383"/>
                </a:lnTo>
                <a:lnTo>
                  <a:pt x="934" y="24357"/>
                </a:lnTo>
                <a:lnTo>
                  <a:pt x="691" y="25332"/>
                </a:lnTo>
                <a:lnTo>
                  <a:pt x="488" y="26306"/>
                </a:lnTo>
                <a:lnTo>
                  <a:pt x="325" y="27321"/>
                </a:lnTo>
                <a:lnTo>
                  <a:pt x="203" y="28295"/>
                </a:lnTo>
                <a:lnTo>
                  <a:pt x="122" y="29310"/>
                </a:lnTo>
                <a:lnTo>
                  <a:pt x="41" y="30325"/>
                </a:lnTo>
                <a:lnTo>
                  <a:pt x="1" y="31340"/>
                </a:lnTo>
                <a:lnTo>
                  <a:pt x="1" y="32274"/>
                </a:lnTo>
                <a:lnTo>
                  <a:pt x="1" y="33207"/>
                </a:lnTo>
                <a:lnTo>
                  <a:pt x="41" y="34141"/>
                </a:lnTo>
                <a:lnTo>
                  <a:pt x="122" y="35075"/>
                </a:lnTo>
                <a:lnTo>
                  <a:pt x="244" y="35968"/>
                </a:lnTo>
                <a:lnTo>
                  <a:pt x="366" y="36901"/>
                </a:lnTo>
                <a:lnTo>
                  <a:pt x="488" y="37794"/>
                </a:lnTo>
                <a:lnTo>
                  <a:pt x="691" y="38688"/>
                </a:lnTo>
                <a:lnTo>
                  <a:pt x="1015" y="40027"/>
                </a:lnTo>
                <a:lnTo>
                  <a:pt x="1381" y="41367"/>
                </a:lnTo>
                <a:lnTo>
                  <a:pt x="1787" y="42666"/>
                </a:lnTo>
                <a:lnTo>
                  <a:pt x="2274" y="43924"/>
                </a:lnTo>
                <a:lnTo>
                  <a:pt x="2802" y="45183"/>
                </a:lnTo>
                <a:lnTo>
                  <a:pt x="3411" y="46441"/>
                </a:lnTo>
                <a:lnTo>
                  <a:pt x="4060" y="47659"/>
                </a:lnTo>
                <a:lnTo>
                  <a:pt x="4750" y="48836"/>
                </a:lnTo>
                <a:lnTo>
                  <a:pt x="5278" y="49648"/>
                </a:lnTo>
                <a:lnTo>
                  <a:pt x="5806" y="50460"/>
                </a:lnTo>
                <a:lnTo>
                  <a:pt x="6374" y="51231"/>
                </a:lnTo>
                <a:lnTo>
                  <a:pt x="6942" y="51962"/>
                </a:lnTo>
                <a:lnTo>
                  <a:pt x="7551" y="52733"/>
                </a:lnTo>
                <a:lnTo>
                  <a:pt x="8160" y="53424"/>
                </a:lnTo>
                <a:lnTo>
                  <a:pt x="8810" y="54114"/>
                </a:lnTo>
                <a:lnTo>
                  <a:pt x="9459" y="54804"/>
                </a:lnTo>
                <a:lnTo>
                  <a:pt x="10149" y="55453"/>
                </a:lnTo>
                <a:lnTo>
                  <a:pt x="10839" y="56103"/>
                </a:lnTo>
                <a:lnTo>
                  <a:pt x="11570" y="56712"/>
                </a:lnTo>
                <a:lnTo>
                  <a:pt x="12301" y="57321"/>
                </a:lnTo>
                <a:lnTo>
                  <a:pt x="13032" y="57889"/>
                </a:lnTo>
                <a:lnTo>
                  <a:pt x="13803" y="58417"/>
                </a:lnTo>
                <a:lnTo>
                  <a:pt x="14615" y="58945"/>
                </a:lnTo>
                <a:lnTo>
                  <a:pt x="15427" y="59472"/>
                </a:lnTo>
                <a:lnTo>
                  <a:pt x="16239" y="59959"/>
                </a:lnTo>
                <a:lnTo>
                  <a:pt x="17051" y="60406"/>
                </a:lnTo>
                <a:lnTo>
                  <a:pt x="17862" y="60812"/>
                </a:lnTo>
                <a:lnTo>
                  <a:pt x="18674" y="61177"/>
                </a:lnTo>
                <a:lnTo>
                  <a:pt x="19486" y="61543"/>
                </a:lnTo>
                <a:lnTo>
                  <a:pt x="20339" y="61867"/>
                </a:lnTo>
                <a:lnTo>
                  <a:pt x="21191" y="62192"/>
                </a:lnTo>
                <a:lnTo>
                  <a:pt x="22044" y="62476"/>
                </a:lnTo>
                <a:lnTo>
                  <a:pt x="22896" y="62760"/>
                </a:lnTo>
                <a:lnTo>
                  <a:pt x="23749" y="63004"/>
                </a:lnTo>
                <a:lnTo>
                  <a:pt x="24642" y="63207"/>
                </a:lnTo>
                <a:lnTo>
                  <a:pt x="25494" y="63410"/>
                </a:lnTo>
                <a:lnTo>
                  <a:pt x="26387" y="63613"/>
                </a:lnTo>
                <a:lnTo>
                  <a:pt x="27281" y="63735"/>
                </a:lnTo>
                <a:lnTo>
                  <a:pt x="28174" y="63857"/>
                </a:lnTo>
                <a:lnTo>
                  <a:pt x="29067" y="63978"/>
                </a:lnTo>
                <a:lnTo>
                  <a:pt x="29960" y="64019"/>
                </a:lnTo>
                <a:lnTo>
                  <a:pt x="30894" y="64059"/>
                </a:lnTo>
                <a:lnTo>
                  <a:pt x="32071" y="64100"/>
                </a:lnTo>
                <a:lnTo>
                  <a:pt x="32923" y="64100"/>
                </a:lnTo>
                <a:lnTo>
                  <a:pt x="33776" y="64059"/>
                </a:lnTo>
                <a:lnTo>
                  <a:pt x="34791" y="63978"/>
                </a:lnTo>
                <a:lnTo>
                  <a:pt x="35765" y="63897"/>
                </a:lnTo>
                <a:lnTo>
                  <a:pt x="36739" y="63735"/>
                </a:lnTo>
                <a:lnTo>
                  <a:pt x="37754" y="63572"/>
                </a:lnTo>
                <a:lnTo>
                  <a:pt x="38688" y="63410"/>
                </a:lnTo>
                <a:lnTo>
                  <a:pt x="39662" y="63166"/>
                </a:lnTo>
                <a:lnTo>
                  <a:pt x="40636" y="62923"/>
                </a:lnTo>
                <a:lnTo>
                  <a:pt x="41570" y="62639"/>
                </a:lnTo>
                <a:lnTo>
                  <a:pt x="42544" y="62314"/>
                </a:lnTo>
                <a:lnTo>
                  <a:pt x="43478" y="61989"/>
                </a:lnTo>
                <a:lnTo>
                  <a:pt x="44371" y="61624"/>
                </a:lnTo>
                <a:lnTo>
                  <a:pt x="45305" y="61218"/>
                </a:lnTo>
                <a:lnTo>
                  <a:pt x="46198" y="60812"/>
                </a:lnTo>
                <a:lnTo>
                  <a:pt x="47091" y="60325"/>
                </a:lnTo>
                <a:lnTo>
                  <a:pt x="47984" y="59878"/>
                </a:lnTo>
                <a:lnTo>
                  <a:pt x="48837" y="59350"/>
                </a:lnTo>
                <a:lnTo>
                  <a:pt x="49973" y="58620"/>
                </a:lnTo>
                <a:lnTo>
                  <a:pt x="51069" y="57808"/>
                </a:lnTo>
                <a:lnTo>
                  <a:pt x="52165" y="56996"/>
                </a:lnTo>
                <a:lnTo>
                  <a:pt x="53180" y="56143"/>
                </a:lnTo>
                <a:lnTo>
                  <a:pt x="54155" y="55250"/>
                </a:lnTo>
                <a:lnTo>
                  <a:pt x="55129" y="54317"/>
                </a:lnTo>
                <a:lnTo>
                  <a:pt x="56022" y="53342"/>
                </a:lnTo>
                <a:lnTo>
                  <a:pt x="56874" y="52328"/>
                </a:lnTo>
                <a:lnTo>
                  <a:pt x="57686" y="51272"/>
                </a:lnTo>
                <a:lnTo>
                  <a:pt x="58458" y="50217"/>
                </a:lnTo>
                <a:lnTo>
                  <a:pt x="59148" y="49120"/>
                </a:lnTo>
                <a:lnTo>
                  <a:pt x="59838" y="48024"/>
                </a:lnTo>
                <a:lnTo>
                  <a:pt x="60447" y="46888"/>
                </a:lnTo>
                <a:lnTo>
                  <a:pt x="61056" y="45710"/>
                </a:lnTo>
                <a:lnTo>
                  <a:pt x="61584" y="44533"/>
                </a:lnTo>
                <a:lnTo>
                  <a:pt x="62071" y="43315"/>
                </a:lnTo>
                <a:lnTo>
                  <a:pt x="62477" y="42098"/>
                </a:lnTo>
                <a:lnTo>
                  <a:pt x="62883" y="40839"/>
                </a:lnTo>
                <a:lnTo>
                  <a:pt x="63207" y="39581"/>
                </a:lnTo>
                <a:lnTo>
                  <a:pt x="63492" y="38322"/>
                </a:lnTo>
                <a:lnTo>
                  <a:pt x="63694" y="37023"/>
                </a:lnTo>
                <a:lnTo>
                  <a:pt x="63897" y="35724"/>
                </a:lnTo>
                <a:lnTo>
                  <a:pt x="64019" y="34425"/>
                </a:lnTo>
                <a:lnTo>
                  <a:pt x="64100" y="33126"/>
                </a:lnTo>
                <a:lnTo>
                  <a:pt x="64100" y="31786"/>
                </a:lnTo>
                <a:lnTo>
                  <a:pt x="64060" y="30487"/>
                </a:lnTo>
                <a:lnTo>
                  <a:pt x="63979" y="29148"/>
                </a:lnTo>
                <a:lnTo>
                  <a:pt x="63816" y="27849"/>
                </a:lnTo>
                <a:lnTo>
                  <a:pt x="63613" y="26509"/>
                </a:lnTo>
                <a:lnTo>
                  <a:pt x="63370" y="25169"/>
                </a:lnTo>
                <a:lnTo>
                  <a:pt x="63045" y="23870"/>
                </a:lnTo>
                <a:lnTo>
                  <a:pt x="62639" y="22531"/>
                </a:lnTo>
                <a:lnTo>
                  <a:pt x="62355" y="21597"/>
                </a:lnTo>
                <a:lnTo>
                  <a:pt x="61989" y="20663"/>
                </a:lnTo>
                <a:lnTo>
                  <a:pt x="61624" y="19730"/>
                </a:lnTo>
                <a:lnTo>
                  <a:pt x="61218" y="18796"/>
                </a:lnTo>
                <a:lnTo>
                  <a:pt x="60812" y="17903"/>
                </a:lnTo>
                <a:lnTo>
                  <a:pt x="60325" y="17010"/>
                </a:lnTo>
                <a:lnTo>
                  <a:pt x="59838" y="16117"/>
                </a:lnTo>
                <a:lnTo>
                  <a:pt x="59351" y="15264"/>
                </a:lnTo>
                <a:lnTo>
                  <a:pt x="58620" y="14127"/>
                </a:lnTo>
                <a:lnTo>
                  <a:pt x="57808" y="13031"/>
                </a:lnTo>
                <a:lnTo>
                  <a:pt x="57199" y="12220"/>
                </a:lnTo>
                <a:lnTo>
                  <a:pt x="56550" y="11408"/>
                </a:lnTo>
                <a:lnTo>
                  <a:pt x="55900" y="10677"/>
                </a:lnTo>
                <a:lnTo>
                  <a:pt x="55210" y="9906"/>
                </a:lnTo>
                <a:lnTo>
                  <a:pt x="54358" y="9053"/>
                </a:lnTo>
                <a:lnTo>
                  <a:pt x="53464" y="8201"/>
                </a:lnTo>
                <a:lnTo>
                  <a:pt x="52531" y="7389"/>
                </a:lnTo>
                <a:lnTo>
                  <a:pt x="51556" y="6617"/>
                </a:lnTo>
                <a:lnTo>
                  <a:pt x="50542" y="5887"/>
                </a:lnTo>
                <a:lnTo>
                  <a:pt x="49527" y="5197"/>
                </a:lnTo>
                <a:lnTo>
                  <a:pt x="48512" y="4547"/>
                </a:lnTo>
                <a:lnTo>
                  <a:pt x="47416" y="3938"/>
                </a:lnTo>
                <a:lnTo>
                  <a:pt x="46644" y="3532"/>
                </a:lnTo>
                <a:lnTo>
                  <a:pt x="45427" y="2923"/>
                </a:lnTo>
                <a:lnTo>
                  <a:pt x="44168" y="2395"/>
                </a:lnTo>
                <a:lnTo>
                  <a:pt x="42869" y="1908"/>
                </a:lnTo>
                <a:lnTo>
                  <a:pt x="41611" y="1462"/>
                </a:lnTo>
                <a:lnTo>
                  <a:pt x="40271" y="1096"/>
                </a:lnTo>
                <a:lnTo>
                  <a:pt x="38972" y="772"/>
                </a:lnTo>
                <a:lnTo>
                  <a:pt x="37632" y="488"/>
                </a:lnTo>
                <a:lnTo>
                  <a:pt x="36293" y="285"/>
                </a:lnTo>
                <a:lnTo>
                  <a:pt x="34912" y="122"/>
                </a:lnTo>
                <a:lnTo>
                  <a:pt x="33573" y="41"/>
                </a:lnTo>
                <a:lnTo>
                  <a:pt x="32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9"/>
          <p:cNvSpPr/>
          <p:nvPr/>
        </p:nvSpPr>
        <p:spPr>
          <a:xfrm rot="-1943516">
            <a:off x="5775342" y="1136054"/>
            <a:ext cx="2871402" cy="2871351"/>
          </a:xfrm>
          <a:custGeom>
            <a:avLst/>
            <a:gdLst/>
            <a:ahLst/>
            <a:cxnLst/>
            <a:rect l="l" t="t" r="r" b="b"/>
            <a:pathLst>
              <a:path w="56145" h="56144" extrusionOk="0">
                <a:moveTo>
                  <a:pt x="28012" y="244"/>
                </a:moveTo>
                <a:lnTo>
                  <a:pt x="29676" y="285"/>
                </a:lnTo>
                <a:lnTo>
                  <a:pt x="31300" y="447"/>
                </a:lnTo>
                <a:lnTo>
                  <a:pt x="32924" y="691"/>
                </a:lnTo>
                <a:lnTo>
                  <a:pt x="34547" y="1016"/>
                </a:lnTo>
                <a:lnTo>
                  <a:pt x="35359" y="1219"/>
                </a:lnTo>
                <a:lnTo>
                  <a:pt x="36131" y="1462"/>
                </a:lnTo>
                <a:lnTo>
                  <a:pt x="36943" y="1706"/>
                </a:lnTo>
                <a:lnTo>
                  <a:pt x="37714" y="1990"/>
                </a:lnTo>
                <a:lnTo>
                  <a:pt x="38485" y="2274"/>
                </a:lnTo>
                <a:lnTo>
                  <a:pt x="39256" y="2599"/>
                </a:lnTo>
                <a:lnTo>
                  <a:pt x="39987" y="2964"/>
                </a:lnTo>
                <a:lnTo>
                  <a:pt x="40758" y="3329"/>
                </a:lnTo>
                <a:lnTo>
                  <a:pt x="41408" y="3654"/>
                </a:lnTo>
                <a:lnTo>
                  <a:pt x="42342" y="4182"/>
                </a:lnTo>
                <a:lnTo>
                  <a:pt x="43235" y="4750"/>
                </a:lnTo>
                <a:lnTo>
                  <a:pt x="44128" y="5359"/>
                </a:lnTo>
                <a:lnTo>
                  <a:pt x="44980" y="6009"/>
                </a:lnTo>
                <a:lnTo>
                  <a:pt x="45833" y="6658"/>
                </a:lnTo>
                <a:lnTo>
                  <a:pt x="46645" y="7348"/>
                </a:lnTo>
                <a:lnTo>
                  <a:pt x="47416" y="8079"/>
                </a:lnTo>
                <a:lnTo>
                  <a:pt x="48187" y="8850"/>
                </a:lnTo>
                <a:lnTo>
                  <a:pt x="48756" y="9500"/>
                </a:lnTo>
                <a:lnTo>
                  <a:pt x="49365" y="10149"/>
                </a:lnTo>
                <a:lnTo>
                  <a:pt x="49892" y="10840"/>
                </a:lnTo>
                <a:lnTo>
                  <a:pt x="50461" y="11570"/>
                </a:lnTo>
                <a:lnTo>
                  <a:pt x="51110" y="12504"/>
                </a:lnTo>
                <a:lnTo>
                  <a:pt x="51760" y="13519"/>
                </a:lnTo>
                <a:lnTo>
                  <a:pt x="52206" y="14250"/>
                </a:lnTo>
                <a:lnTo>
                  <a:pt x="52612" y="15021"/>
                </a:lnTo>
                <a:lnTo>
                  <a:pt x="53018" y="15792"/>
                </a:lnTo>
                <a:lnTo>
                  <a:pt x="53384" y="16564"/>
                </a:lnTo>
                <a:lnTo>
                  <a:pt x="53749" y="17375"/>
                </a:lnTo>
                <a:lnTo>
                  <a:pt x="54074" y="18187"/>
                </a:lnTo>
                <a:lnTo>
                  <a:pt x="54358" y="18999"/>
                </a:lnTo>
                <a:lnTo>
                  <a:pt x="54642" y="19811"/>
                </a:lnTo>
                <a:lnTo>
                  <a:pt x="54967" y="20948"/>
                </a:lnTo>
                <a:lnTo>
                  <a:pt x="55251" y="22125"/>
                </a:lnTo>
                <a:lnTo>
                  <a:pt x="55454" y="23262"/>
                </a:lnTo>
                <a:lnTo>
                  <a:pt x="55657" y="24398"/>
                </a:lnTo>
                <a:lnTo>
                  <a:pt x="55779" y="25576"/>
                </a:lnTo>
                <a:lnTo>
                  <a:pt x="55860" y="26712"/>
                </a:lnTo>
                <a:lnTo>
                  <a:pt x="55901" y="27849"/>
                </a:lnTo>
                <a:lnTo>
                  <a:pt x="55860" y="28986"/>
                </a:lnTo>
                <a:lnTo>
                  <a:pt x="55819" y="30122"/>
                </a:lnTo>
                <a:lnTo>
                  <a:pt x="55698" y="31259"/>
                </a:lnTo>
                <a:lnTo>
                  <a:pt x="55576" y="32396"/>
                </a:lnTo>
                <a:lnTo>
                  <a:pt x="55373" y="33492"/>
                </a:lnTo>
                <a:lnTo>
                  <a:pt x="55129" y="34628"/>
                </a:lnTo>
                <a:lnTo>
                  <a:pt x="54804" y="35684"/>
                </a:lnTo>
                <a:lnTo>
                  <a:pt x="54480" y="36780"/>
                </a:lnTo>
                <a:lnTo>
                  <a:pt x="54114" y="37835"/>
                </a:lnTo>
                <a:lnTo>
                  <a:pt x="53708" y="38891"/>
                </a:lnTo>
                <a:lnTo>
                  <a:pt x="53221" y="39946"/>
                </a:lnTo>
                <a:lnTo>
                  <a:pt x="52734" y="40921"/>
                </a:lnTo>
                <a:lnTo>
                  <a:pt x="52206" y="41935"/>
                </a:lnTo>
                <a:lnTo>
                  <a:pt x="51597" y="42910"/>
                </a:lnTo>
                <a:lnTo>
                  <a:pt x="50988" y="43843"/>
                </a:lnTo>
                <a:lnTo>
                  <a:pt x="50298" y="44777"/>
                </a:lnTo>
                <a:lnTo>
                  <a:pt x="49608" y="45670"/>
                </a:lnTo>
                <a:lnTo>
                  <a:pt x="48878" y="46523"/>
                </a:lnTo>
                <a:lnTo>
                  <a:pt x="48106" y="47375"/>
                </a:lnTo>
                <a:lnTo>
                  <a:pt x="47254" y="48187"/>
                </a:lnTo>
                <a:lnTo>
                  <a:pt x="46401" y="48999"/>
                </a:lnTo>
                <a:lnTo>
                  <a:pt x="45508" y="49730"/>
                </a:lnTo>
                <a:lnTo>
                  <a:pt x="44615" y="50460"/>
                </a:lnTo>
                <a:lnTo>
                  <a:pt x="43641" y="51110"/>
                </a:lnTo>
                <a:lnTo>
                  <a:pt x="42626" y="51759"/>
                </a:lnTo>
                <a:lnTo>
                  <a:pt x="41895" y="52206"/>
                </a:lnTo>
                <a:lnTo>
                  <a:pt x="41124" y="52612"/>
                </a:lnTo>
                <a:lnTo>
                  <a:pt x="40353" y="53018"/>
                </a:lnTo>
                <a:lnTo>
                  <a:pt x="39581" y="53383"/>
                </a:lnTo>
                <a:lnTo>
                  <a:pt x="38769" y="53749"/>
                </a:lnTo>
                <a:lnTo>
                  <a:pt x="37998" y="54073"/>
                </a:lnTo>
                <a:lnTo>
                  <a:pt x="37186" y="54358"/>
                </a:lnTo>
                <a:lnTo>
                  <a:pt x="36334" y="54642"/>
                </a:lnTo>
                <a:lnTo>
                  <a:pt x="35522" y="54885"/>
                </a:lnTo>
                <a:lnTo>
                  <a:pt x="34669" y="55088"/>
                </a:lnTo>
                <a:lnTo>
                  <a:pt x="33857" y="55291"/>
                </a:lnTo>
                <a:lnTo>
                  <a:pt x="33005" y="55454"/>
                </a:lnTo>
                <a:lnTo>
                  <a:pt x="32152" y="55575"/>
                </a:lnTo>
                <a:lnTo>
                  <a:pt x="31300" y="55697"/>
                </a:lnTo>
                <a:lnTo>
                  <a:pt x="30447" y="55778"/>
                </a:lnTo>
                <a:lnTo>
                  <a:pt x="29595" y="55860"/>
                </a:lnTo>
                <a:lnTo>
                  <a:pt x="28336" y="55900"/>
                </a:lnTo>
                <a:lnTo>
                  <a:pt x="27037" y="55860"/>
                </a:lnTo>
                <a:lnTo>
                  <a:pt x="25495" y="55778"/>
                </a:lnTo>
                <a:lnTo>
                  <a:pt x="23952" y="55575"/>
                </a:lnTo>
                <a:lnTo>
                  <a:pt x="22409" y="55291"/>
                </a:lnTo>
                <a:lnTo>
                  <a:pt x="20867" y="54926"/>
                </a:lnTo>
                <a:lnTo>
                  <a:pt x="19365" y="54479"/>
                </a:lnTo>
                <a:lnTo>
                  <a:pt x="17903" y="53952"/>
                </a:lnTo>
                <a:lnTo>
                  <a:pt x="16483" y="53343"/>
                </a:lnTo>
                <a:lnTo>
                  <a:pt x="15062" y="52653"/>
                </a:lnTo>
                <a:lnTo>
                  <a:pt x="14372" y="52287"/>
                </a:lnTo>
                <a:lnTo>
                  <a:pt x="13641" y="51881"/>
                </a:lnTo>
                <a:lnTo>
                  <a:pt x="12951" y="51435"/>
                </a:lnTo>
                <a:lnTo>
                  <a:pt x="12261" y="50948"/>
                </a:lnTo>
                <a:lnTo>
                  <a:pt x="11570" y="50501"/>
                </a:lnTo>
                <a:lnTo>
                  <a:pt x="10921" y="49973"/>
                </a:lnTo>
                <a:lnTo>
                  <a:pt x="10271" y="49486"/>
                </a:lnTo>
                <a:lnTo>
                  <a:pt x="9663" y="48958"/>
                </a:lnTo>
                <a:lnTo>
                  <a:pt x="9054" y="48390"/>
                </a:lnTo>
                <a:lnTo>
                  <a:pt x="8445" y="47822"/>
                </a:lnTo>
                <a:lnTo>
                  <a:pt x="7876" y="47253"/>
                </a:lnTo>
                <a:lnTo>
                  <a:pt x="7349" y="46645"/>
                </a:lnTo>
                <a:lnTo>
                  <a:pt x="6780" y="45995"/>
                </a:lnTo>
                <a:lnTo>
                  <a:pt x="6293" y="45386"/>
                </a:lnTo>
                <a:lnTo>
                  <a:pt x="5765" y="44696"/>
                </a:lnTo>
                <a:lnTo>
                  <a:pt x="5278" y="44046"/>
                </a:lnTo>
                <a:lnTo>
                  <a:pt x="4385" y="42626"/>
                </a:lnTo>
                <a:lnTo>
                  <a:pt x="3776" y="41611"/>
                </a:lnTo>
                <a:lnTo>
                  <a:pt x="3208" y="40555"/>
                </a:lnTo>
                <a:lnTo>
                  <a:pt x="2680" y="39459"/>
                </a:lnTo>
                <a:lnTo>
                  <a:pt x="2234" y="38404"/>
                </a:lnTo>
                <a:lnTo>
                  <a:pt x="1787" y="37267"/>
                </a:lnTo>
                <a:lnTo>
                  <a:pt x="1422" y="36130"/>
                </a:lnTo>
                <a:lnTo>
                  <a:pt x="1097" y="34994"/>
                </a:lnTo>
                <a:lnTo>
                  <a:pt x="853" y="33857"/>
                </a:lnTo>
                <a:lnTo>
                  <a:pt x="569" y="32274"/>
                </a:lnTo>
                <a:lnTo>
                  <a:pt x="366" y="30691"/>
                </a:lnTo>
                <a:lnTo>
                  <a:pt x="244" y="29067"/>
                </a:lnTo>
                <a:lnTo>
                  <a:pt x="244" y="27484"/>
                </a:lnTo>
                <a:lnTo>
                  <a:pt x="285" y="26591"/>
                </a:lnTo>
                <a:lnTo>
                  <a:pt x="326" y="25697"/>
                </a:lnTo>
                <a:lnTo>
                  <a:pt x="447" y="24845"/>
                </a:lnTo>
                <a:lnTo>
                  <a:pt x="529" y="23952"/>
                </a:lnTo>
                <a:lnTo>
                  <a:pt x="691" y="23099"/>
                </a:lnTo>
                <a:lnTo>
                  <a:pt x="853" y="22247"/>
                </a:lnTo>
                <a:lnTo>
                  <a:pt x="1056" y="21394"/>
                </a:lnTo>
                <a:lnTo>
                  <a:pt x="1259" y="20542"/>
                </a:lnTo>
                <a:lnTo>
                  <a:pt x="1503" y="19730"/>
                </a:lnTo>
                <a:lnTo>
                  <a:pt x="1787" y="18918"/>
                </a:lnTo>
                <a:lnTo>
                  <a:pt x="2071" y="18106"/>
                </a:lnTo>
                <a:lnTo>
                  <a:pt x="2396" y="17294"/>
                </a:lnTo>
                <a:lnTo>
                  <a:pt x="2761" y="16523"/>
                </a:lnTo>
                <a:lnTo>
                  <a:pt x="3127" y="15752"/>
                </a:lnTo>
                <a:lnTo>
                  <a:pt x="3492" y="14980"/>
                </a:lnTo>
                <a:lnTo>
                  <a:pt x="3939" y="14209"/>
                </a:lnTo>
                <a:lnTo>
                  <a:pt x="4345" y="13478"/>
                </a:lnTo>
                <a:lnTo>
                  <a:pt x="4832" y="12788"/>
                </a:lnTo>
                <a:lnTo>
                  <a:pt x="5319" y="12057"/>
                </a:lnTo>
                <a:lnTo>
                  <a:pt x="5806" y="11367"/>
                </a:lnTo>
                <a:lnTo>
                  <a:pt x="6334" y="10677"/>
                </a:lnTo>
                <a:lnTo>
                  <a:pt x="6902" y="10028"/>
                </a:lnTo>
                <a:lnTo>
                  <a:pt x="7470" y="9378"/>
                </a:lnTo>
                <a:lnTo>
                  <a:pt x="8039" y="8729"/>
                </a:lnTo>
                <a:lnTo>
                  <a:pt x="8648" y="8120"/>
                </a:lnTo>
                <a:lnTo>
                  <a:pt x="9297" y="7551"/>
                </a:lnTo>
                <a:lnTo>
                  <a:pt x="9947" y="6983"/>
                </a:lnTo>
                <a:lnTo>
                  <a:pt x="10596" y="6415"/>
                </a:lnTo>
                <a:lnTo>
                  <a:pt x="11286" y="5887"/>
                </a:lnTo>
                <a:lnTo>
                  <a:pt x="12017" y="5359"/>
                </a:lnTo>
                <a:lnTo>
                  <a:pt x="12748" y="4872"/>
                </a:lnTo>
                <a:lnTo>
                  <a:pt x="13478" y="4385"/>
                </a:lnTo>
                <a:lnTo>
                  <a:pt x="14534" y="3776"/>
                </a:lnTo>
                <a:lnTo>
                  <a:pt x="15589" y="3208"/>
                </a:lnTo>
                <a:lnTo>
                  <a:pt x="16686" y="2680"/>
                </a:lnTo>
                <a:lnTo>
                  <a:pt x="17782" y="2233"/>
                </a:lnTo>
                <a:lnTo>
                  <a:pt x="18878" y="1827"/>
                </a:lnTo>
                <a:lnTo>
                  <a:pt x="20014" y="1422"/>
                </a:lnTo>
                <a:lnTo>
                  <a:pt x="21151" y="1137"/>
                </a:lnTo>
                <a:lnTo>
                  <a:pt x="22328" y="853"/>
                </a:lnTo>
                <a:lnTo>
                  <a:pt x="23749" y="569"/>
                </a:lnTo>
                <a:lnTo>
                  <a:pt x="25170" y="407"/>
                </a:lnTo>
                <a:lnTo>
                  <a:pt x="26591" y="285"/>
                </a:lnTo>
                <a:lnTo>
                  <a:pt x="28012" y="244"/>
                </a:lnTo>
                <a:close/>
                <a:moveTo>
                  <a:pt x="27037" y="1"/>
                </a:moveTo>
                <a:lnTo>
                  <a:pt x="25819" y="82"/>
                </a:lnTo>
                <a:lnTo>
                  <a:pt x="24642" y="204"/>
                </a:lnTo>
                <a:lnTo>
                  <a:pt x="23465" y="366"/>
                </a:lnTo>
                <a:lnTo>
                  <a:pt x="22288" y="610"/>
                </a:lnTo>
                <a:lnTo>
                  <a:pt x="21110" y="894"/>
                </a:lnTo>
                <a:lnTo>
                  <a:pt x="19933" y="1219"/>
                </a:lnTo>
                <a:lnTo>
                  <a:pt x="18796" y="1584"/>
                </a:lnTo>
                <a:lnTo>
                  <a:pt x="17660" y="1990"/>
                </a:lnTo>
                <a:lnTo>
                  <a:pt x="16564" y="2477"/>
                </a:lnTo>
                <a:lnTo>
                  <a:pt x="15468" y="3005"/>
                </a:lnTo>
                <a:lnTo>
                  <a:pt x="14412" y="3532"/>
                </a:lnTo>
                <a:lnTo>
                  <a:pt x="13357" y="4182"/>
                </a:lnTo>
                <a:lnTo>
                  <a:pt x="12585" y="4629"/>
                </a:lnTo>
                <a:lnTo>
                  <a:pt x="11855" y="5156"/>
                </a:lnTo>
                <a:lnTo>
                  <a:pt x="11165" y="5684"/>
                </a:lnTo>
                <a:lnTo>
                  <a:pt x="10474" y="6212"/>
                </a:lnTo>
                <a:lnTo>
                  <a:pt x="9784" y="6780"/>
                </a:lnTo>
                <a:lnTo>
                  <a:pt x="9135" y="7348"/>
                </a:lnTo>
                <a:lnTo>
                  <a:pt x="8485" y="7957"/>
                </a:lnTo>
                <a:lnTo>
                  <a:pt x="7876" y="8566"/>
                </a:lnTo>
                <a:lnTo>
                  <a:pt x="7267" y="9216"/>
                </a:lnTo>
                <a:lnTo>
                  <a:pt x="6699" y="9865"/>
                </a:lnTo>
                <a:lnTo>
                  <a:pt x="6131" y="10515"/>
                </a:lnTo>
                <a:lnTo>
                  <a:pt x="5603" y="11205"/>
                </a:lnTo>
                <a:lnTo>
                  <a:pt x="5116" y="11936"/>
                </a:lnTo>
                <a:lnTo>
                  <a:pt x="4629" y="12626"/>
                </a:lnTo>
                <a:lnTo>
                  <a:pt x="4142" y="13356"/>
                </a:lnTo>
                <a:lnTo>
                  <a:pt x="3695" y="14087"/>
                </a:lnTo>
                <a:lnTo>
                  <a:pt x="3289" y="14859"/>
                </a:lnTo>
                <a:lnTo>
                  <a:pt x="2883" y="15630"/>
                </a:lnTo>
                <a:lnTo>
                  <a:pt x="2518" y="16401"/>
                </a:lnTo>
                <a:lnTo>
                  <a:pt x="2152" y="17213"/>
                </a:lnTo>
                <a:lnTo>
                  <a:pt x="1868" y="18025"/>
                </a:lnTo>
                <a:lnTo>
                  <a:pt x="1543" y="18837"/>
                </a:lnTo>
                <a:lnTo>
                  <a:pt x="1259" y="19649"/>
                </a:lnTo>
                <a:lnTo>
                  <a:pt x="1016" y="20501"/>
                </a:lnTo>
                <a:lnTo>
                  <a:pt x="813" y="21354"/>
                </a:lnTo>
                <a:lnTo>
                  <a:pt x="610" y="22206"/>
                </a:lnTo>
                <a:lnTo>
                  <a:pt x="447" y="23059"/>
                </a:lnTo>
                <a:lnTo>
                  <a:pt x="285" y="23911"/>
                </a:lnTo>
                <a:lnTo>
                  <a:pt x="163" y="24804"/>
                </a:lnTo>
                <a:lnTo>
                  <a:pt x="82" y="25697"/>
                </a:lnTo>
                <a:lnTo>
                  <a:pt x="41" y="26591"/>
                </a:lnTo>
                <a:lnTo>
                  <a:pt x="1" y="27484"/>
                </a:lnTo>
                <a:lnTo>
                  <a:pt x="1" y="29107"/>
                </a:lnTo>
                <a:lnTo>
                  <a:pt x="123" y="30691"/>
                </a:lnTo>
                <a:lnTo>
                  <a:pt x="326" y="32314"/>
                </a:lnTo>
                <a:lnTo>
                  <a:pt x="610" y="33898"/>
                </a:lnTo>
                <a:lnTo>
                  <a:pt x="853" y="35075"/>
                </a:lnTo>
                <a:lnTo>
                  <a:pt x="1178" y="36212"/>
                </a:lnTo>
                <a:lnTo>
                  <a:pt x="1584" y="37348"/>
                </a:lnTo>
                <a:lnTo>
                  <a:pt x="1990" y="38485"/>
                </a:lnTo>
                <a:lnTo>
                  <a:pt x="2477" y="39581"/>
                </a:lnTo>
                <a:lnTo>
                  <a:pt x="2964" y="40677"/>
                </a:lnTo>
                <a:lnTo>
                  <a:pt x="3533" y="41732"/>
                </a:lnTo>
                <a:lnTo>
                  <a:pt x="4142" y="42788"/>
                </a:lnTo>
                <a:lnTo>
                  <a:pt x="4588" y="43478"/>
                </a:lnTo>
                <a:lnTo>
                  <a:pt x="5075" y="44168"/>
                </a:lnTo>
                <a:lnTo>
                  <a:pt x="5562" y="44858"/>
                </a:lnTo>
                <a:lnTo>
                  <a:pt x="6090" y="45548"/>
                </a:lnTo>
                <a:lnTo>
                  <a:pt x="6618" y="46157"/>
                </a:lnTo>
                <a:lnTo>
                  <a:pt x="7146" y="46807"/>
                </a:lnTo>
                <a:lnTo>
                  <a:pt x="7714" y="47416"/>
                </a:lnTo>
                <a:lnTo>
                  <a:pt x="8282" y="47984"/>
                </a:lnTo>
                <a:lnTo>
                  <a:pt x="8891" y="48593"/>
                </a:lnTo>
                <a:lnTo>
                  <a:pt x="9500" y="49121"/>
                </a:lnTo>
                <a:lnTo>
                  <a:pt x="10109" y="49689"/>
                </a:lnTo>
                <a:lnTo>
                  <a:pt x="10759" y="50176"/>
                </a:lnTo>
                <a:lnTo>
                  <a:pt x="11408" y="50704"/>
                </a:lnTo>
                <a:lnTo>
                  <a:pt x="12098" y="51151"/>
                </a:lnTo>
                <a:lnTo>
                  <a:pt x="12788" y="51638"/>
                </a:lnTo>
                <a:lnTo>
                  <a:pt x="13519" y="52084"/>
                </a:lnTo>
                <a:lnTo>
                  <a:pt x="14250" y="52490"/>
                </a:lnTo>
                <a:lnTo>
                  <a:pt x="14940" y="52896"/>
                </a:lnTo>
                <a:lnTo>
                  <a:pt x="16361" y="53586"/>
                </a:lnTo>
                <a:lnTo>
                  <a:pt x="17822" y="54195"/>
                </a:lnTo>
                <a:lnTo>
                  <a:pt x="19284" y="54723"/>
                </a:lnTo>
                <a:lnTo>
                  <a:pt x="20826" y="55169"/>
                </a:lnTo>
                <a:lnTo>
                  <a:pt x="22328" y="55535"/>
                </a:lnTo>
                <a:lnTo>
                  <a:pt x="23911" y="55819"/>
                </a:lnTo>
                <a:lnTo>
                  <a:pt x="25454" y="56022"/>
                </a:lnTo>
                <a:lnTo>
                  <a:pt x="27037" y="56144"/>
                </a:lnTo>
                <a:lnTo>
                  <a:pt x="28093" y="56144"/>
                </a:lnTo>
                <a:lnTo>
                  <a:pt x="29595" y="56103"/>
                </a:lnTo>
                <a:lnTo>
                  <a:pt x="30447" y="56022"/>
                </a:lnTo>
                <a:lnTo>
                  <a:pt x="31340" y="55941"/>
                </a:lnTo>
                <a:lnTo>
                  <a:pt x="32193" y="55860"/>
                </a:lnTo>
                <a:lnTo>
                  <a:pt x="33045" y="55697"/>
                </a:lnTo>
                <a:lnTo>
                  <a:pt x="33898" y="55535"/>
                </a:lnTo>
                <a:lnTo>
                  <a:pt x="34750" y="55332"/>
                </a:lnTo>
                <a:lnTo>
                  <a:pt x="35603" y="55129"/>
                </a:lnTo>
                <a:lnTo>
                  <a:pt x="36415" y="54885"/>
                </a:lnTo>
                <a:lnTo>
                  <a:pt x="37267" y="54601"/>
                </a:lnTo>
                <a:lnTo>
                  <a:pt x="38079" y="54317"/>
                </a:lnTo>
                <a:lnTo>
                  <a:pt x="38891" y="53992"/>
                </a:lnTo>
                <a:lnTo>
                  <a:pt x="39662" y="53627"/>
                </a:lnTo>
                <a:lnTo>
                  <a:pt x="40474" y="53262"/>
                </a:lnTo>
                <a:lnTo>
                  <a:pt x="41246" y="52856"/>
                </a:lnTo>
                <a:lnTo>
                  <a:pt x="42017" y="52450"/>
                </a:lnTo>
                <a:lnTo>
                  <a:pt x="42748" y="52003"/>
                </a:lnTo>
                <a:lnTo>
                  <a:pt x="43763" y="51354"/>
                </a:lnTo>
                <a:lnTo>
                  <a:pt x="44737" y="50663"/>
                </a:lnTo>
                <a:lnTo>
                  <a:pt x="45671" y="49933"/>
                </a:lnTo>
                <a:lnTo>
                  <a:pt x="46564" y="49161"/>
                </a:lnTo>
                <a:lnTo>
                  <a:pt x="47457" y="48390"/>
                </a:lnTo>
                <a:lnTo>
                  <a:pt x="48269" y="47578"/>
                </a:lnTo>
                <a:lnTo>
                  <a:pt x="49040" y="46726"/>
                </a:lnTo>
                <a:lnTo>
                  <a:pt x="49811" y="45833"/>
                </a:lnTo>
                <a:lnTo>
                  <a:pt x="50501" y="44940"/>
                </a:lnTo>
                <a:lnTo>
                  <a:pt x="51191" y="44006"/>
                </a:lnTo>
                <a:lnTo>
                  <a:pt x="51800" y="43032"/>
                </a:lnTo>
                <a:lnTo>
                  <a:pt x="52409" y="42057"/>
                </a:lnTo>
                <a:lnTo>
                  <a:pt x="52978" y="41042"/>
                </a:lnTo>
                <a:lnTo>
                  <a:pt x="53465" y="40028"/>
                </a:lnTo>
                <a:lnTo>
                  <a:pt x="53911" y="39013"/>
                </a:lnTo>
                <a:lnTo>
                  <a:pt x="54358" y="37917"/>
                </a:lnTo>
                <a:lnTo>
                  <a:pt x="54723" y="36861"/>
                </a:lnTo>
                <a:lnTo>
                  <a:pt x="55048" y="35765"/>
                </a:lnTo>
                <a:lnTo>
                  <a:pt x="55373" y="34669"/>
                </a:lnTo>
                <a:lnTo>
                  <a:pt x="55616" y="33573"/>
                </a:lnTo>
                <a:lnTo>
                  <a:pt x="55819" y="32436"/>
                </a:lnTo>
                <a:lnTo>
                  <a:pt x="55941" y="31300"/>
                </a:lnTo>
                <a:lnTo>
                  <a:pt x="56063" y="30163"/>
                </a:lnTo>
                <a:lnTo>
                  <a:pt x="56144" y="29026"/>
                </a:lnTo>
                <a:lnTo>
                  <a:pt x="56144" y="27849"/>
                </a:lnTo>
                <a:lnTo>
                  <a:pt x="56103" y="26712"/>
                </a:lnTo>
                <a:lnTo>
                  <a:pt x="56022" y="25535"/>
                </a:lnTo>
                <a:lnTo>
                  <a:pt x="55901" y="24358"/>
                </a:lnTo>
                <a:lnTo>
                  <a:pt x="55698" y="23221"/>
                </a:lnTo>
                <a:lnTo>
                  <a:pt x="55495" y="22044"/>
                </a:lnTo>
                <a:lnTo>
                  <a:pt x="55210" y="20907"/>
                </a:lnTo>
                <a:lnTo>
                  <a:pt x="54886" y="19730"/>
                </a:lnTo>
                <a:lnTo>
                  <a:pt x="54601" y="18918"/>
                </a:lnTo>
                <a:lnTo>
                  <a:pt x="54317" y="18106"/>
                </a:lnTo>
                <a:lnTo>
                  <a:pt x="53993" y="17294"/>
                </a:lnTo>
                <a:lnTo>
                  <a:pt x="53627" y="16482"/>
                </a:lnTo>
                <a:lnTo>
                  <a:pt x="53262" y="15670"/>
                </a:lnTo>
                <a:lnTo>
                  <a:pt x="52856" y="14899"/>
                </a:lnTo>
                <a:lnTo>
                  <a:pt x="52409" y="14128"/>
                </a:lnTo>
                <a:lnTo>
                  <a:pt x="51963" y="13356"/>
                </a:lnTo>
                <a:lnTo>
                  <a:pt x="51313" y="12382"/>
                </a:lnTo>
                <a:lnTo>
                  <a:pt x="50664" y="11408"/>
                </a:lnTo>
                <a:lnTo>
                  <a:pt x="50095" y="10718"/>
                </a:lnTo>
                <a:lnTo>
                  <a:pt x="49527" y="9987"/>
                </a:lnTo>
                <a:lnTo>
                  <a:pt x="48959" y="9338"/>
                </a:lnTo>
                <a:lnTo>
                  <a:pt x="48350" y="8688"/>
                </a:lnTo>
                <a:lnTo>
                  <a:pt x="47578" y="7917"/>
                </a:lnTo>
                <a:lnTo>
                  <a:pt x="46807" y="7186"/>
                </a:lnTo>
                <a:lnTo>
                  <a:pt x="45995" y="6455"/>
                </a:lnTo>
                <a:lnTo>
                  <a:pt x="45143" y="5806"/>
                </a:lnTo>
                <a:lnTo>
                  <a:pt x="44290" y="5156"/>
                </a:lnTo>
                <a:lnTo>
                  <a:pt x="43397" y="4547"/>
                </a:lnTo>
                <a:lnTo>
                  <a:pt x="42463" y="3979"/>
                </a:lnTo>
                <a:lnTo>
                  <a:pt x="41530" y="3451"/>
                </a:lnTo>
                <a:lnTo>
                  <a:pt x="40880" y="3086"/>
                </a:lnTo>
                <a:lnTo>
                  <a:pt x="39784" y="2558"/>
                </a:lnTo>
                <a:lnTo>
                  <a:pt x="38688" y="2112"/>
                </a:lnTo>
                <a:lnTo>
                  <a:pt x="37551" y="1665"/>
                </a:lnTo>
                <a:lnTo>
                  <a:pt x="36415" y="1300"/>
                </a:lnTo>
                <a:lnTo>
                  <a:pt x="35278" y="934"/>
                </a:lnTo>
                <a:lnTo>
                  <a:pt x="34141" y="691"/>
                </a:lnTo>
                <a:lnTo>
                  <a:pt x="32964" y="447"/>
                </a:lnTo>
                <a:lnTo>
                  <a:pt x="31787" y="244"/>
                </a:lnTo>
                <a:lnTo>
                  <a:pt x="30610" y="122"/>
                </a:lnTo>
                <a:lnTo>
                  <a:pt x="29392" y="41"/>
                </a:lnTo>
                <a:lnTo>
                  <a:pt x="282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9"/>
          <p:cNvSpPr/>
          <p:nvPr/>
        </p:nvSpPr>
        <p:spPr>
          <a:xfrm rot="-1943516">
            <a:off x="6030748" y="1391409"/>
            <a:ext cx="2360590" cy="2360641"/>
          </a:xfrm>
          <a:custGeom>
            <a:avLst/>
            <a:gdLst/>
            <a:ahLst/>
            <a:cxnLst/>
            <a:rect l="l" t="t" r="r" b="b"/>
            <a:pathLst>
              <a:path w="46157" h="46158" extrusionOk="0">
                <a:moveTo>
                  <a:pt x="23018" y="285"/>
                </a:moveTo>
                <a:lnTo>
                  <a:pt x="24398" y="326"/>
                </a:lnTo>
                <a:lnTo>
                  <a:pt x="25737" y="447"/>
                </a:lnTo>
                <a:lnTo>
                  <a:pt x="27077" y="610"/>
                </a:lnTo>
                <a:lnTo>
                  <a:pt x="28376" y="894"/>
                </a:lnTo>
                <a:lnTo>
                  <a:pt x="29675" y="1259"/>
                </a:lnTo>
                <a:lnTo>
                  <a:pt x="30974" y="1706"/>
                </a:lnTo>
                <a:lnTo>
                  <a:pt x="32233" y="2193"/>
                </a:lnTo>
                <a:lnTo>
                  <a:pt x="33491" y="2802"/>
                </a:lnTo>
                <a:lnTo>
                  <a:pt x="34019" y="3086"/>
                </a:lnTo>
                <a:lnTo>
                  <a:pt x="34790" y="3492"/>
                </a:lnTo>
                <a:lnTo>
                  <a:pt x="35521" y="3979"/>
                </a:lnTo>
                <a:lnTo>
                  <a:pt x="36252" y="4466"/>
                </a:lnTo>
                <a:lnTo>
                  <a:pt x="36942" y="4994"/>
                </a:lnTo>
                <a:lnTo>
                  <a:pt x="37632" y="5522"/>
                </a:lnTo>
                <a:lnTo>
                  <a:pt x="38322" y="6090"/>
                </a:lnTo>
                <a:lnTo>
                  <a:pt x="38931" y="6699"/>
                </a:lnTo>
                <a:lnTo>
                  <a:pt x="39580" y="7308"/>
                </a:lnTo>
                <a:lnTo>
                  <a:pt x="40514" y="8404"/>
                </a:lnTo>
                <a:lnTo>
                  <a:pt x="41407" y="9541"/>
                </a:lnTo>
                <a:lnTo>
                  <a:pt x="41976" y="10312"/>
                </a:lnTo>
                <a:lnTo>
                  <a:pt x="42503" y="11124"/>
                </a:lnTo>
                <a:lnTo>
                  <a:pt x="43193" y="12382"/>
                </a:lnTo>
                <a:lnTo>
                  <a:pt x="43843" y="13641"/>
                </a:lnTo>
                <a:lnTo>
                  <a:pt x="44371" y="14981"/>
                </a:lnTo>
                <a:lnTo>
                  <a:pt x="44858" y="16320"/>
                </a:lnTo>
                <a:lnTo>
                  <a:pt x="45142" y="17254"/>
                </a:lnTo>
                <a:lnTo>
                  <a:pt x="45345" y="18188"/>
                </a:lnTo>
                <a:lnTo>
                  <a:pt x="45548" y="19121"/>
                </a:lnTo>
                <a:lnTo>
                  <a:pt x="45670" y="20055"/>
                </a:lnTo>
                <a:lnTo>
                  <a:pt x="45792" y="21029"/>
                </a:lnTo>
                <a:lnTo>
                  <a:pt x="45873" y="21963"/>
                </a:lnTo>
                <a:lnTo>
                  <a:pt x="45873" y="22897"/>
                </a:lnTo>
                <a:lnTo>
                  <a:pt x="45873" y="23830"/>
                </a:lnTo>
                <a:lnTo>
                  <a:pt x="45832" y="24764"/>
                </a:lnTo>
                <a:lnTo>
                  <a:pt x="45751" y="25698"/>
                </a:lnTo>
                <a:lnTo>
                  <a:pt x="45629" y="26631"/>
                </a:lnTo>
                <a:lnTo>
                  <a:pt x="45426" y="27524"/>
                </a:lnTo>
                <a:lnTo>
                  <a:pt x="45264" y="28458"/>
                </a:lnTo>
                <a:lnTo>
                  <a:pt x="45020" y="29351"/>
                </a:lnTo>
                <a:lnTo>
                  <a:pt x="44736" y="30204"/>
                </a:lnTo>
                <a:lnTo>
                  <a:pt x="44411" y="31097"/>
                </a:lnTo>
                <a:lnTo>
                  <a:pt x="44087" y="31949"/>
                </a:lnTo>
                <a:lnTo>
                  <a:pt x="43721" y="32802"/>
                </a:lnTo>
                <a:lnTo>
                  <a:pt x="43315" y="33614"/>
                </a:lnTo>
                <a:lnTo>
                  <a:pt x="42869" y="34426"/>
                </a:lnTo>
                <a:lnTo>
                  <a:pt x="42382" y="35237"/>
                </a:lnTo>
                <a:lnTo>
                  <a:pt x="41854" y="36009"/>
                </a:lnTo>
                <a:lnTo>
                  <a:pt x="41326" y="36780"/>
                </a:lnTo>
                <a:lnTo>
                  <a:pt x="40758" y="37511"/>
                </a:lnTo>
                <a:lnTo>
                  <a:pt x="40149" y="38242"/>
                </a:lnTo>
                <a:lnTo>
                  <a:pt x="39499" y="38932"/>
                </a:lnTo>
                <a:lnTo>
                  <a:pt x="38809" y="39581"/>
                </a:lnTo>
                <a:lnTo>
                  <a:pt x="38119" y="40231"/>
                </a:lnTo>
                <a:lnTo>
                  <a:pt x="37388" y="40840"/>
                </a:lnTo>
                <a:lnTo>
                  <a:pt x="36617" y="41408"/>
                </a:lnTo>
                <a:lnTo>
                  <a:pt x="35846" y="41976"/>
                </a:lnTo>
                <a:lnTo>
                  <a:pt x="35034" y="42504"/>
                </a:lnTo>
                <a:lnTo>
                  <a:pt x="33775" y="43235"/>
                </a:lnTo>
                <a:lnTo>
                  <a:pt x="32517" y="43844"/>
                </a:lnTo>
                <a:lnTo>
                  <a:pt x="31218" y="44371"/>
                </a:lnTo>
                <a:lnTo>
                  <a:pt x="29878" y="44859"/>
                </a:lnTo>
                <a:lnTo>
                  <a:pt x="28498" y="45224"/>
                </a:lnTo>
                <a:lnTo>
                  <a:pt x="27118" y="45508"/>
                </a:lnTo>
                <a:lnTo>
                  <a:pt x="25737" y="45752"/>
                </a:lnTo>
                <a:lnTo>
                  <a:pt x="24317" y="45873"/>
                </a:lnTo>
                <a:lnTo>
                  <a:pt x="22246" y="45873"/>
                </a:lnTo>
                <a:lnTo>
                  <a:pt x="20947" y="45792"/>
                </a:lnTo>
                <a:lnTo>
                  <a:pt x="19689" y="45630"/>
                </a:lnTo>
                <a:lnTo>
                  <a:pt x="18430" y="45386"/>
                </a:lnTo>
                <a:lnTo>
                  <a:pt x="17172" y="45102"/>
                </a:lnTo>
                <a:lnTo>
                  <a:pt x="15954" y="44737"/>
                </a:lnTo>
                <a:lnTo>
                  <a:pt x="14736" y="44290"/>
                </a:lnTo>
                <a:lnTo>
                  <a:pt x="13559" y="43803"/>
                </a:lnTo>
                <a:lnTo>
                  <a:pt x="12422" y="43235"/>
                </a:lnTo>
                <a:lnTo>
                  <a:pt x="11245" y="42585"/>
                </a:lnTo>
                <a:lnTo>
                  <a:pt x="10108" y="41854"/>
                </a:lnTo>
                <a:lnTo>
                  <a:pt x="9012" y="41043"/>
                </a:lnTo>
                <a:lnTo>
                  <a:pt x="7997" y="40190"/>
                </a:lnTo>
                <a:lnTo>
                  <a:pt x="6982" y="39256"/>
                </a:lnTo>
                <a:lnTo>
                  <a:pt x="6089" y="38282"/>
                </a:lnTo>
                <a:lnTo>
                  <a:pt x="5196" y="37267"/>
                </a:lnTo>
                <a:lnTo>
                  <a:pt x="4384" y="36171"/>
                </a:lnTo>
                <a:lnTo>
                  <a:pt x="3654" y="35035"/>
                </a:lnTo>
                <a:lnTo>
                  <a:pt x="3126" y="34182"/>
                </a:lnTo>
                <a:lnTo>
                  <a:pt x="2679" y="33330"/>
                </a:lnTo>
                <a:lnTo>
                  <a:pt x="2273" y="32436"/>
                </a:lnTo>
                <a:lnTo>
                  <a:pt x="1867" y="31543"/>
                </a:lnTo>
                <a:lnTo>
                  <a:pt x="1543" y="30610"/>
                </a:lnTo>
                <a:lnTo>
                  <a:pt x="1218" y="29717"/>
                </a:lnTo>
                <a:lnTo>
                  <a:pt x="974" y="28783"/>
                </a:lnTo>
                <a:lnTo>
                  <a:pt x="771" y="27809"/>
                </a:lnTo>
                <a:lnTo>
                  <a:pt x="528" y="26510"/>
                </a:lnTo>
                <a:lnTo>
                  <a:pt x="365" y="25210"/>
                </a:lnTo>
                <a:lnTo>
                  <a:pt x="284" y="23911"/>
                </a:lnTo>
                <a:lnTo>
                  <a:pt x="284" y="22572"/>
                </a:lnTo>
                <a:lnTo>
                  <a:pt x="325" y="21151"/>
                </a:lnTo>
                <a:lnTo>
                  <a:pt x="528" y="19690"/>
                </a:lnTo>
                <a:lnTo>
                  <a:pt x="771" y="18309"/>
                </a:lnTo>
                <a:lnTo>
                  <a:pt x="1096" y="16929"/>
                </a:lnTo>
                <a:lnTo>
                  <a:pt x="1543" y="15549"/>
                </a:lnTo>
                <a:lnTo>
                  <a:pt x="2030" y="14250"/>
                </a:lnTo>
                <a:lnTo>
                  <a:pt x="2598" y="12951"/>
                </a:lnTo>
                <a:lnTo>
                  <a:pt x="3288" y="11733"/>
                </a:lnTo>
                <a:lnTo>
                  <a:pt x="4019" y="10515"/>
                </a:lnTo>
                <a:lnTo>
                  <a:pt x="4831" y="9378"/>
                </a:lnTo>
                <a:lnTo>
                  <a:pt x="5724" y="8282"/>
                </a:lnTo>
                <a:lnTo>
                  <a:pt x="6658" y="7227"/>
                </a:lnTo>
                <a:lnTo>
                  <a:pt x="7673" y="6253"/>
                </a:lnTo>
                <a:lnTo>
                  <a:pt x="8769" y="5319"/>
                </a:lnTo>
                <a:lnTo>
                  <a:pt x="9905" y="4466"/>
                </a:lnTo>
                <a:lnTo>
                  <a:pt x="11123" y="3654"/>
                </a:lnTo>
                <a:lnTo>
                  <a:pt x="11976" y="3167"/>
                </a:lnTo>
                <a:lnTo>
                  <a:pt x="12828" y="2680"/>
                </a:lnTo>
                <a:lnTo>
                  <a:pt x="13721" y="2274"/>
                </a:lnTo>
                <a:lnTo>
                  <a:pt x="14614" y="1909"/>
                </a:lnTo>
                <a:lnTo>
                  <a:pt x="15548" y="1544"/>
                </a:lnTo>
                <a:lnTo>
                  <a:pt x="16482" y="1259"/>
                </a:lnTo>
                <a:lnTo>
                  <a:pt x="17415" y="975"/>
                </a:lnTo>
                <a:lnTo>
                  <a:pt x="18390" y="772"/>
                </a:lnTo>
                <a:lnTo>
                  <a:pt x="19526" y="529"/>
                </a:lnTo>
                <a:lnTo>
                  <a:pt x="20704" y="407"/>
                </a:lnTo>
                <a:lnTo>
                  <a:pt x="21881" y="285"/>
                </a:lnTo>
                <a:close/>
                <a:moveTo>
                  <a:pt x="23180" y="1"/>
                </a:moveTo>
                <a:lnTo>
                  <a:pt x="22206" y="41"/>
                </a:lnTo>
                <a:lnTo>
                  <a:pt x="21231" y="82"/>
                </a:lnTo>
                <a:lnTo>
                  <a:pt x="20257" y="204"/>
                </a:lnTo>
                <a:lnTo>
                  <a:pt x="19283" y="326"/>
                </a:lnTo>
                <a:lnTo>
                  <a:pt x="18309" y="529"/>
                </a:lnTo>
                <a:lnTo>
                  <a:pt x="17334" y="732"/>
                </a:lnTo>
                <a:lnTo>
                  <a:pt x="16401" y="1016"/>
                </a:lnTo>
                <a:lnTo>
                  <a:pt x="15467" y="1300"/>
                </a:lnTo>
                <a:lnTo>
                  <a:pt x="14533" y="1665"/>
                </a:lnTo>
                <a:lnTo>
                  <a:pt x="13640" y="2031"/>
                </a:lnTo>
                <a:lnTo>
                  <a:pt x="12747" y="2477"/>
                </a:lnTo>
                <a:lnTo>
                  <a:pt x="11854" y="2924"/>
                </a:lnTo>
                <a:lnTo>
                  <a:pt x="11001" y="3451"/>
                </a:lnTo>
                <a:lnTo>
                  <a:pt x="9784" y="4263"/>
                </a:lnTo>
                <a:lnTo>
                  <a:pt x="8606" y="5116"/>
                </a:lnTo>
                <a:lnTo>
                  <a:pt x="7510" y="6050"/>
                </a:lnTo>
                <a:lnTo>
                  <a:pt x="6495" y="7064"/>
                </a:lnTo>
                <a:lnTo>
                  <a:pt x="5521" y="8120"/>
                </a:lnTo>
                <a:lnTo>
                  <a:pt x="4628" y="9216"/>
                </a:lnTo>
                <a:lnTo>
                  <a:pt x="3816" y="10393"/>
                </a:lnTo>
                <a:lnTo>
                  <a:pt x="3045" y="11611"/>
                </a:lnTo>
                <a:lnTo>
                  <a:pt x="2395" y="12870"/>
                </a:lnTo>
                <a:lnTo>
                  <a:pt x="1786" y="14169"/>
                </a:lnTo>
                <a:lnTo>
                  <a:pt x="1299" y="15468"/>
                </a:lnTo>
                <a:lnTo>
                  <a:pt x="853" y="16848"/>
                </a:lnTo>
                <a:lnTo>
                  <a:pt x="528" y="18228"/>
                </a:lnTo>
                <a:lnTo>
                  <a:pt x="244" y="19649"/>
                </a:lnTo>
                <a:lnTo>
                  <a:pt x="81" y="21110"/>
                </a:lnTo>
                <a:lnTo>
                  <a:pt x="0" y="22572"/>
                </a:lnTo>
                <a:lnTo>
                  <a:pt x="41" y="23911"/>
                </a:lnTo>
                <a:lnTo>
                  <a:pt x="122" y="25251"/>
                </a:lnTo>
                <a:lnTo>
                  <a:pt x="284" y="26550"/>
                </a:lnTo>
                <a:lnTo>
                  <a:pt x="528" y="27849"/>
                </a:lnTo>
                <a:lnTo>
                  <a:pt x="731" y="28823"/>
                </a:lnTo>
                <a:lnTo>
                  <a:pt x="1015" y="29757"/>
                </a:lnTo>
                <a:lnTo>
                  <a:pt x="1299" y="30691"/>
                </a:lnTo>
                <a:lnTo>
                  <a:pt x="1664" y="31625"/>
                </a:lnTo>
                <a:lnTo>
                  <a:pt x="2030" y="32518"/>
                </a:lnTo>
                <a:lnTo>
                  <a:pt x="2476" y="33411"/>
                </a:lnTo>
                <a:lnTo>
                  <a:pt x="2923" y="34304"/>
                </a:lnTo>
                <a:lnTo>
                  <a:pt x="3410" y="35156"/>
                </a:lnTo>
                <a:lnTo>
                  <a:pt x="4181" y="36334"/>
                </a:lnTo>
                <a:lnTo>
                  <a:pt x="4993" y="37430"/>
                </a:lnTo>
                <a:lnTo>
                  <a:pt x="5886" y="38485"/>
                </a:lnTo>
                <a:lnTo>
                  <a:pt x="6820" y="39459"/>
                </a:lnTo>
                <a:lnTo>
                  <a:pt x="7794" y="40393"/>
                </a:lnTo>
                <a:lnTo>
                  <a:pt x="8850" y="41246"/>
                </a:lnTo>
                <a:lnTo>
                  <a:pt x="9946" y="42057"/>
                </a:lnTo>
                <a:lnTo>
                  <a:pt x="11123" y="42788"/>
                </a:lnTo>
                <a:lnTo>
                  <a:pt x="12300" y="43478"/>
                </a:lnTo>
                <a:lnTo>
                  <a:pt x="13437" y="44047"/>
                </a:lnTo>
                <a:lnTo>
                  <a:pt x="14655" y="44534"/>
                </a:lnTo>
                <a:lnTo>
                  <a:pt x="15873" y="44980"/>
                </a:lnTo>
                <a:lnTo>
                  <a:pt x="17091" y="45346"/>
                </a:lnTo>
                <a:lnTo>
                  <a:pt x="18390" y="45670"/>
                </a:lnTo>
                <a:lnTo>
                  <a:pt x="19648" y="45873"/>
                </a:lnTo>
                <a:lnTo>
                  <a:pt x="20947" y="46036"/>
                </a:lnTo>
                <a:lnTo>
                  <a:pt x="22246" y="46117"/>
                </a:lnTo>
                <a:lnTo>
                  <a:pt x="23099" y="46158"/>
                </a:lnTo>
                <a:lnTo>
                  <a:pt x="24317" y="46117"/>
                </a:lnTo>
                <a:lnTo>
                  <a:pt x="25737" y="45995"/>
                </a:lnTo>
                <a:lnTo>
                  <a:pt x="27158" y="45792"/>
                </a:lnTo>
                <a:lnTo>
                  <a:pt x="28579" y="45467"/>
                </a:lnTo>
                <a:lnTo>
                  <a:pt x="29919" y="45102"/>
                </a:lnTo>
                <a:lnTo>
                  <a:pt x="31299" y="44615"/>
                </a:lnTo>
                <a:lnTo>
                  <a:pt x="32598" y="44087"/>
                </a:lnTo>
                <a:lnTo>
                  <a:pt x="33897" y="43438"/>
                </a:lnTo>
                <a:lnTo>
                  <a:pt x="35156" y="42707"/>
                </a:lnTo>
                <a:lnTo>
                  <a:pt x="35967" y="42179"/>
                </a:lnTo>
                <a:lnTo>
                  <a:pt x="36779" y="41611"/>
                </a:lnTo>
                <a:lnTo>
                  <a:pt x="37551" y="41043"/>
                </a:lnTo>
                <a:lnTo>
                  <a:pt x="38281" y="40393"/>
                </a:lnTo>
                <a:lnTo>
                  <a:pt x="39012" y="39744"/>
                </a:lnTo>
                <a:lnTo>
                  <a:pt x="39662" y="39094"/>
                </a:lnTo>
                <a:lnTo>
                  <a:pt x="40311" y="38404"/>
                </a:lnTo>
                <a:lnTo>
                  <a:pt x="40920" y="37673"/>
                </a:lnTo>
                <a:lnTo>
                  <a:pt x="41529" y="36942"/>
                </a:lnTo>
                <a:lnTo>
                  <a:pt x="42057" y="36171"/>
                </a:lnTo>
                <a:lnTo>
                  <a:pt x="42584" y="35359"/>
                </a:lnTo>
                <a:lnTo>
                  <a:pt x="43072" y="34547"/>
                </a:lnTo>
                <a:lnTo>
                  <a:pt x="43518" y="33735"/>
                </a:lnTo>
                <a:lnTo>
                  <a:pt x="43924" y="32924"/>
                </a:lnTo>
                <a:lnTo>
                  <a:pt x="44330" y="32071"/>
                </a:lnTo>
                <a:lnTo>
                  <a:pt x="44655" y="31178"/>
                </a:lnTo>
                <a:lnTo>
                  <a:pt x="44980" y="30285"/>
                </a:lnTo>
                <a:lnTo>
                  <a:pt x="45264" y="29392"/>
                </a:lnTo>
                <a:lnTo>
                  <a:pt x="45507" y="28499"/>
                </a:lnTo>
                <a:lnTo>
                  <a:pt x="45710" y="27565"/>
                </a:lnTo>
                <a:lnTo>
                  <a:pt x="45873" y="26672"/>
                </a:lnTo>
                <a:lnTo>
                  <a:pt x="45994" y="25738"/>
                </a:lnTo>
                <a:lnTo>
                  <a:pt x="46076" y="24805"/>
                </a:lnTo>
                <a:lnTo>
                  <a:pt x="46116" y="23830"/>
                </a:lnTo>
                <a:lnTo>
                  <a:pt x="46157" y="22897"/>
                </a:lnTo>
                <a:lnTo>
                  <a:pt x="46116" y="21963"/>
                </a:lnTo>
                <a:lnTo>
                  <a:pt x="46035" y="20989"/>
                </a:lnTo>
                <a:lnTo>
                  <a:pt x="45954" y="20055"/>
                </a:lnTo>
                <a:lnTo>
                  <a:pt x="45792" y="19081"/>
                </a:lnTo>
                <a:lnTo>
                  <a:pt x="45589" y="18147"/>
                </a:lnTo>
                <a:lnTo>
                  <a:pt x="45386" y="17173"/>
                </a:lnTo>
                <a:lnTo>
                  <a:pt x="45101" y="16239"/>
                </a:lnTo>
                <a:lnTo>
                  <a:pt x="44614" y="14899"/>
                </a:lnTo>
                <a:lnTo>
                  <a:pt x="44087" y="13560"/>
                </a:lnTo>
                <a:lnTo>
                  <a:pt x="43437" y="12261"/>
                </a:lnTo>
                <a:lnTo>
                  <a:pt x="42706" y="11002"/>
                </a:lnTo>
                <a:lnTo>
                  <a:pt x="42179" y="10190"/>
                </a:lnTo>
                <a:lnTo>
                  <a:pt x="41610" y="9378"/>
                </a:lnTo>
                <a:lnTo>
                  <a:pt x="40717" y="8242"/>
                </a:lnTo>
                <a:lnTo>
                  <a:pt x="39743" y="7146"/>
                </a:lnTo>
                <a:lnTo>
                  <a:pt x="39134" y="6537"/>
                </a:lnTo>
                <a:lnTo>
                  <a:pt x="38484" y="5928"/>
                </a:lnTo>
                <a:lnTo>
                  <a:pt x="37794" y="5319"/>
                </a:lnTo>
                <a:lnTo>
                  <a:pt x="37104" y="4791"/>
                </a:lnTo>
                <a:lnTo>
                  <a:pt x="36414" y="4263"/>
                </a:lnTo>
                <a:lnTo>
                  <a:pt x="35643" y="3776"/>
                </a:lnTo>
                <a:lnTo>
                  <a:pt x="34912" y="3289"/>
                </a:lnTo>
                <a:lnTo>
                  <a:pt x="34141" y="2843"/>
                </a:lnTo>
                <a:lnTo>
                  <a:pt x="33572" y="2558"/>
                </a:lnTo>
                <a:lnTo>
                  <a:pt x="32679" y="2112"/>
                </a:lnTo>
                <a:lnTo>
                  <a:pt x="31786" y="1746"/>
                </a:lnTo>
                <a:lnTo>
                  <a:pt x="30852" y="1381"/>
                </a:lnTo>
                <a:lnTo>
                  <a:pt x="29959" y="1056"/>
                </a:lnTo>
                <a:lnTo>
                  <a:pt x="28985" y="813"/>
                </a:lnTo>
                <a:lnTo>
                  <a:pt x="28051" y="569"/>
                </a:lnTo>
                <a:lnTo>
                  <a:pt x="27077" y="366"/>
                </a:lnTo>
                <a:lnTo>
                  <a:pt x="26103" y="244"/>
                </a:lnTo>
                <a:lnTo>
                  <a:pt x="25129" y="123"/>
                </a:lnTo>
                <a:lnTo>
                  <a:pt x="24154" y="41"/>
                </a:lnTo>
                <a:lnTo>
                  <a:pt x="23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9"/>
          <p:cNvSpPr/>
          <p:nvPr/>
        </p:nvSpPr>
        <p:spPr>
          <a:xfrm rot="-1943516">
            <a:off x="6256334" y="1111909"/>
            <a:ext cx="159923" cy="162020"/>
          </a:xfrm>
          <a:custGeom>
            <a:avLst/>
            <a:gdLst/>
            <a:ahLst/>
            <a:cxnLst/>
            <a:rect l="l" t="t" r="r" b="b"/>
            <a:pathLst>
              <a:path w="3127" h="3168" extrusionOk="0">
                <a:moveTo>
                  <a:pt x="1543" y="1"/>
                </a:moveTo>
                <a:lnTo>
                  <a:pt x="1218" y="42"/>
                </a:lnTo>
                <a:lnTo>
                  <a:pt x="934" y="123"/>
                </a:lnTo>
                <a:lnTo>
                  <a:pt x="691" y="285"/>
                </a:lnTo>
                <a:lnTo>
                  <a:pt x="447" y="488"/>
                </a:lnTo>
                <a:lnTo>
                  <a:pt x="244" y="691"/>
                </a:lnTo>
                <a:lnTo>
                  <a:pt x="122" y="975"/>
                </a:lnTo>
                <a:lnTo>
                  <a:pt x="1" y="1259"/>
                </a:lnTo>
                <a:lnTo>
                  <a:pt x="1" y="1584"/>
                </a:lnTo>
                <a:lnTo>
                  <a:pt x="1" y="1909"/>
                </a:lnTo>
                <a:lnTo>
                  <a:pt x="122" y="2193"/>
                </a:lnTo>
                <a:lnTo>
                  <a:pt x="244" y="2477"/>
                </a:lnTo>
                <a:lnTo>
                  <a:pt x="447" y="2680"/>
                </a:lnTo>
                <a:lnTo>
                  <a:pt x="691" y="2883"/>
                </a:lnTo>
                <a:lnTo>
                  <a:pt x="934" y="3046"/>
                </a:lnTo>
                <a:lnTo>
                  <a:pt x="1218" y="3127"/>
                </a:lnTo>
                <a:lnTo>
                  <a:pt x="1543" y="3167"/>
                </a:lnTo>
                <a:lnTo>
                  <a:pt x="1868" y="3127"/>
                </a:lnTo>
                <a:lnTo>
                  <a:pt x="2152" y="3046"/>
                </a:lnTo>
                <a:lnTo>
                  <a:pt x="2436" y="2883"/>
                </a:lnTo>
                <a:lnTo>
                  <a:pt x="2680" y="2680"/>
                </a:lnTo>
                <a:lnTo>
                  <a:pt x="2842" y="2477"/>
                </a:lnTo>
                <a:lnTo>
                  <a:pt x="3005" y="2193"/>
                </a:lnTo>
                <a:lnTo>
                  <a:pt x="3086" y="1909"/>
                </a:lnTo>
                <a:lnTo>
                  <a:pt x="3126" y="1584"/>
                </a:lnTo>
                <a:lnTo>
                  <a:pt x="3086" y="1259"/>
                </a:lnTo>
                <a:lnTo>
                  <a:pt x="3005" y="975"/>
                </a:lnTo>
                <a:lnTo>
                  <a:pt x="2842" y="691"/>
                </a:lnTo>
                <a:lnTo>
                  <a:pt x="2680" y="488"/>
                </a:lnTo>
                <a:lnTo>
                  <a:pt x="2436" y="285"/>
                </a:lnTo>
                <a:lnTo>
                  <a:pt x="2152" y="123"/>
                </a:lnTo>
                <a:lnTo>
                  <a:pt x="1868" y="42"/>
                </a:lnTo>
                <a:lnTo>
                  <a:pt x="1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rot="-1943516">
            <a:off x="8769342" y="2406639"/>
            <a:ext cx="159872" cy="161969"/>
          </a:xfrm>
          <a:custGeom>
            <a:avLst/>
            <a:gdLst/>
            <a:ahLst/>
            <a:cxnLst/>
            <a:rect l="l" t="t" r="r" b="b"/>
            <a:pathLst>
              <a:path w="3126" h="3167" extrusionOk="0">
                <a:moveTo>
                  <a:pt x="1583" y="0"/>
                </a:moveTo>
                <a:lnTo>
                  <a:pt x="1259" y="41"/>
                </a:lnTo>
                <a:lnTo>
                  <a:pt x="974" y="122"/>
                </a:lnTo>
                <a:lnTo>
                  <a:pt x="690" y="284"/>
                </a:lnTo>
                <a:lnTo>
                  <a:pt x="447" y="487"/>
                </a:lnTo>
                <a:lnTo>
                  <a:pt x="284" y="690"/>
                </a:lnTo>
                <a:lnTo>
                  <a:pt x="122" y="975"/>
                </a:lnTo>
                <a:lnTo>
                  <a:pt x="41" y="1259"/>
                </a:lnTo>
                <a:lnTo>
                  <a:pt x="0" y="1583"/>
                </a:lnTo>
                <a:lnTo>
                  <a:pt x="41" y="1908"/>
                </a:lnTo>
                <a:lnTo>
                  <a:pt x="122" y="2192"/>
                </a:lnTo>
                <a:lnTo>
                  <a:pt x="284" y="2477"/>
                </a:lnTo>
                <a:lnTo>
                  <a:pt x="447" y="2680"/>
                </a:lnTo>
                <a:lnTo>
                  <a:pt x="690" y="2882"/>
                </a:lnTo>
                <a:lnTo>
                  <a:pt x="974" y="3045"/>
                </a:lnTo>
                <a:lnTo>
                  <a:pt x="1259" y="3126"/>
                </a:lnTo>
                <a:lnTo>
                  <a:pt x="1583" y="3167"/>
                </a:lnTo>
                <a:lnTo>
                  <a:pt x="1867" y="3126"/>
                </a:lnTo>
                <a:lnTo>
                  <a:pt x="2192" y="3045"/>
                </a:lnTo>
                <a:lnTo>
                  <a:pt x="2436" y="2882"/>
                </a:lnTo>
                <a:lnTo>
                  <a:pt x="2679" y="2680"/>
                </a:lnTo>
                <a:lnTo>
                  <a:pt x="2882" y="2477"/>
                </a:lnTo>
                <a:lnTo>
                  <a:pt x="3004" y="2192"/>
                </a:lnTo>
                <a:lnTo>
                  <a:pt x="3126" y="1908"/>
                </a:lnTo>
                <a:lnTo>
                  <a:pt x="3126" y="1583"/>
                </a:lnTo>
                <a:lnTo>
                  <a:pt x="3126" y="1259"/>
                </a:lnTo>
                <a:lnTo>
                  <a:pt x="3004" y="975"/>
                </a:lnTo>
                <a:lnTo>
                  <a:pt x="2882" y="690"/>
                </a:lnTo>
                <a:lnTo>
                  <a:pt x="2679" y="487"/>
                </a:lnTo>
                <a:lnTo>
                  <a:pt x="2436" y="284"/>
                </a:lnTo>
                <a:lnTo>
                  <a:pt x="2192" y="122"/>
                </a:lnTo>
                <a:lnTo>
                  <a:pt x="1867" y="41"/>
                </a:lnTo>
                <a:lnTo>
                  <a:pt x="15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rot="-1943516">
            <a:off x="7704397" y="1479389"/>
            <a:ext cx="114253" cy="114253"/>
          </a:xfrm>
          <a:custGeom>
            <a:avLst/>
            <a:gdLst/>
            <a:ahLst/>
            <a:cxnLst/>
            <a:rect l="l" t="t" r="r" b="b"/>
            <a:pathLst>
              <a:path w="2234" h="2234" extrusionOk="0">
                <a:moveTo>
                  <a:pt x="1096" y="1"/>
                </a:moveTo>
                <a:lnTo>
                  <a:pt x="893" y="41"/>
                </a:lnTo>
                <a:lnTo>
                  <a:pt x="690" y="123"/>
                </a:lnTo>
                <a:lnTo>
                  <a:pt x="488" y="204"/>
                </a:lnTo>
                <a:lnTo>
                  <a:pt x="325" y="326"/>
                </a:lnTo>
                <a:lnTo>
                  <a:pt x="203" y="488"/>
                </a:lnTo>
                <a:lnTo>
                  <a:pt x="82" y="691"/>
                </a:lnTo>
                <a:lnTo>
                  <a:pt x="41" y="894"/>
                </a:lnTo>
                <a:lnTo>
                  <a:pt x="0" y="1137"/>
                </a:lnTo>
                <a:lnTo>
                  <a:pt x="41" y="1340"/>
                </a:lnTo>
                <a:lnTo>
                  <a:pt x="82" y="1543"/>
                </a:lnTo>
                <a:lnTo>
                  <a:pt x="203" y="1746"/>
                </a:lnTo>
                <a:lnTo>
                  <a:pt x="325" y="1909"/>
                </a:lnTo>
                <a:lnTo>
                  <a:pt x="488" y="2031"/>
                </a:lnTo>
                <a:lnTo>
                  <a:pt x="690" y="2152"/>
                </a:lnTo>
                <a:lnTo>
                  <a:pt x="893" y="2234"/>
                </a:lnTo>
                <a:lnTo>
                  <a:pt x="1340" y="2234"/>
                </a:lnTo>
                <a:lnTo>
                  <a:pt x="1543" y="2152"/>
                </a:lnTo>
                <a:lnTo>
                  <a:pt x="1746" y="2031"/>
                </a:lnTo>
                <a:lnTo>
                  <a:pt x="1908" y="1909"/>
                </a:lnTo>
                <a:lnTo>
                  <a:pt x="2030" y="1746"/>
                </a:lnTo>
                <a:lnTo>
                  <a:pt x="2152" y="1543"/>
                </a:lnTo>
                <a:lnTo>
                  <a:pt x="2193" y="1340"/>
                </a:lnTo>
                <a:lnTo>
                  <a:pt x="2233" y="1137"/>
                </a:lnTo>
                <a:lnTo>
                  <a:pt x="2193" y="894"/>
                </a:lnTo>
                <a:lnTo>
                  <a:pt x="2152" y="691"/>
                </a:lnTo>
                <a:lnTo>
                  <a:pt x="2030" y="488"/>
                </a:lnTo>
                <a:lnTo>
                  <a:pt x="1908" y="326"/>
                </a:lnTo>
                <a:lnTo>
                  <a:pt x="1746" y="204"/>
                </a:lnTo>
                <a:lnTo>
                  <a:pt x="1543" y="123"/>
                </a:lnTo>
                <a:lnTo>
                  <a:pt x="1340" y="41"/>
                </a:lnTo>
                <a:lnTo>
                  <a:pt x="10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rot="-1943516">
            <a:off x="5951096" y="3631828"/>
            <a:ext cx="201451" cy="201451"/>
          </a:xfrm>
          <a:custGeom>
            <a:avLst/>
            <a:gdLst/>
            <a:ahLst/>
            <a:cxnLst/>
            <a:rect l="l" t="t" r="r" b="b"/>
            <a:pathLst>
              <a:path w="3939" h="3939" extrusionOk="0">
                <a:moveTo>
                  <a:pt x="1990" y="0"/>
                </a:moveTo>
                <a:lnTo>
                  <a:pt x="1584" y="41"/>
                </a:lnTo>
                <a:lnTo>
                  <a:pt x="1219" y="163"/>
                </a:lnTo>
                <a:lnTo>
                  <a:pt x="853" y="325"/>
                </a:lnTo>
                <a:lnTo>
                  <a:pt x="569" y="569"/>
                </a:lnTo>
                <a:lnTo>
                  <a:pt x="325" y="853"/>
                </a:lnTo>
                <a:lnTo>
                  <a:pt x="163" y="1218"/>
                </a:lnTo>
                <a:lnTo>
                  <a:pt x="41" y="1584"/>
                </a:lnTo>
                <a:lnTo>
                  <a:pt x="1" y="1989"/>
                </a:lnTo>
                <a:lnTo>
                  <a:pt x="41" y="2355"/>
                </a:lnTo>
                <a:lnTo>
                  <a:pt x="163" y="2761"/>
                </a:lnTo>
                <a:lnTo>
                  <a:pt x="325" y="3086"/>
                </a:lnTo>
                <a:lnTo>
                  <a:pt x="569" y="3370"/>
                </a:lnTo>
                <a:lnTo>
                  <a:pt x="853" y="3613"/>
                </a:lnTo>
                <a:lnTo>
                  <a:pt x="1219" y="3816"/>
                </a:lnTo>
                <a:lnTo>
                  <a:pt x="1584" y="3897"/>
                </a:lnTo>
                <a:lnTo>
                  <a:pt x="1990" y="3938"/>
                </a:lnTo>
                <a:lnTo>
                  <a:pt x="2355" y="3897"/>
                </a:lnTo>
                <a:lnTo>
                  <a:pt x="2761" y="3816"/>
                </a:lnTo>
                <a:lnTo>
                  <a:pt x="3086" y="3613"/>
                </a:lnTo>
                <a:lnTo>
                  <a:pt x="3370" y="3370"/>
                </a:lnTo>
                <a:lnTo>
                  <a:pt x="3614" y="3086"/>
                </a:lnTo>
                <a:lnTo>
                  <a:pt x="3776" y="2761"/>
                </a:lnTo>
                <a:lnTo>
                  <a:pt x="3898" y="2355"/>
                </a:lnTo>
                <a:lnTo>
                  <a:pt x="3938" y="1989"/>
                </a:lnTo>
                <a:lnTo>
                  <a:pt x="3898" y="1584"/>
                </a:lnTo>
                <a:lnTo>
                  <a:pt x="3776" y="1218"/>
                </a:lnTo>
                <a:lnTo>
                  <a:pt x="3614" y="853"/>
                </a:lnTo>
                <a:lnTo>
                  <a:pt x="3370" y="569"/>
                </a:lnTo>
                <a:lnTo>
                  <a:pt x="3086" y="325"/>
                </a:lnTo>
                <a:lnTo>
                  <a:pt x="2761" y="163"/>
                </a:lnTo>
                <a:lnTo>
                  <a:pt x="2355" y="41"/>
                </a:lnTo>
                <a:lnTo>
                  <a:pt x="19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rot="-1943516">
            <a:off x="5989022" y="2604561"/>
            <a:ext cx="114201" cy="114253"/>
          </a:xfrm>
          <a:custGeom>
            <a:avLst/>
            <a:gdLst/>
            <a:ahLst/>
            <a:cxnLst/>
            <a:rect l="l" t="t" r="r" b="b"/>
            <a:pathLst>
              <a:path w="2233" h="2234" extrusionOk="0">
                <a:moveTo>
                  <a:pt x="1096" y="1"/>
                </a:moveTo>
                <a:lnTo>
                  <a:pt x="893" y="41"/>
                </a:lnTo>
                <a:lnTo>
                  <a:pt x="690" y="82"/>
                </a:lnTo>
                <a:lnTo>
                  <a:pt x="487" y="204"/>
                </a:lnTo>
                <a:lnTo>
                  <a:pt x="325" y="326"/>
                </a:lnTo>
                <a:lnTo>
                  <a:pt x="203" y="488"/>
                </a:lnTo>
                <a:lnTo>
                  <a:pt x="81" y="691"/>
                </a:lnTo>
                <a:lnTo>
                  <a:pt x="41" y="894"/>
                </a:lnTo>
                <a:lnTo>
                  <a:pt x="0" y="1097"/>
                </a:lnTo>
                <a:lnTo>
                  <a:pt x="41" y="1340"/>
                </a:lnTo>
                <a:lnTo>
                  <a:pt x="81" y="1543"/>
                </a:lnTo>
                <a:lnTo>
                  <a:pt x="203" y="1746"/>
                </a:lnTo>
                <a:lnTo>
                  <a:pt x="325" y="1909"/>
                </a:lnTo>
                <a:lnTo>
                  <a:pt x="487" y="2031"/>
                </a:lnTo>
                <a:lnTo>
                  <a:pt x="690" y="2152"/>
                </a:lnTo>
                <a:lnTo>
                  <a:pt x="893" y="2193"/>
                </a:lnTo>
                <a:lnTo>
                  <a:pt x="1096" y="2233"/>
                </a:lnTo>
                <a:lnTo>
                  <a:pt x="1340" y="2193"/>
                </a:lnTo>
                <a:lnTo>
                  <a:pt x="1543" y="2152"/>
                </a:lnTo>
                <a:lnTo>
                  <a:pt x="1746" y="2031"/>
                </a:lnTo>
                <a:lnTo>
                  <a:pt x="1908" y="1909"/>
                </a:lnTo>
                <a:lnTo>
                  <a:pt x="2030" y="1746"/>
                </a:lnTo>
                <a:lnTo>
                  <a:pt x="2152" y="1543"/>
                </a:lnTo>
                <a:lnTo>
                  <a:pt x="2192" y="1340"/>
                </a:lnTo>
                <a:lnTo>
                  <a:pt x="2233" y="1097"/>
                </a:lnTo>
                <a:lnTo>
                  <a:pt x="2192" y="894"/>
                </a:lnTo>
                <a:lnTo>
                  <a:pt x="2152" y="691"/>
                </a:lnTo>
                <a:lnTo>
                  <a:pt x="2030" y="488"/>
                </a:lnTo>
                <a:lnTo>
                  <a:pt x="1908" y="326"/>
                </a:lnTo>
                <a:lnTo>
                  <a:pt x="1746" y="204"/>
                </a:lnTo>
                <a:lnTo>
                  <a:pt x="1543" y="82"/>
                </a:lnTo>
                <a:lnTo>
                  <a:pt x="1340" y="41"/>
                </a:lnTo>
                <a:lnTo>
                  <a:pt x="10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rot="-1943516">
            <a:off x="8499815" y="2978411"/>
            <a:ext cx="114253" cy="112156"/>
          </a:xfrm>
          <a:custGeom>
            <a:avLst/>
            <a:gdLst/>
            <a:ahLst/>
            <a:cxnLst/>
            <a:rect l="l" t="t" r="r" b="b"/>
            <a:pathLst>
              <a:path w="2234" h="2193" extrusionOk="0">
                <a:moveTo>
                  <a:pt x="894" y="1"/>
                </a:moveTo>
                <a:lnTo>
                  <a:pt x="691" y="82"/>
                </a:lnTo>
                <a:lnTo>
                  <a:pt x="488" y="163"/>
                </a:lnTo>
                <a:lnTo>
                  <a:pt x="326" y="326"/>
                </a:lnTo>
                <a:lnTo>
                  <a:pt x="204" y="488"/>
                </a:lnTo>
                <a:lnTo>
                  <a:pt x="82" y="650"/>
                </a:lnTo>
                <a:lnTo>
                  <a:pt x="41" y="894"/>
                </a:lnTo>
                <a:lnTo>
                  <a:pt x="1" y="1097"/>
                </a:lnTo>
                <a:lnTo>
                  <a:pt x="41" y="1340"/>
                </a:lnTo>
                <a:lnTo>
                  <a:pt x="82" y="1543"/>
                </a:lnTo>
                <a:lnTo>
                  <a:pt x="204" y="1706"/>
                </a:lnTo>
                <a:lnTo>
                  <a:pt x="326" y="1868"/>
                </a:lnTo>
                <a:lnTo>
                  <a:pt x="488" y="2031"/>
                </a:lnTo>
                <a:lnTo>
                  <a:pt x="691" y="2112"/>
                </a:lnTo>
                <a:lnTo>
                  <a:pt x="894" y="2193"/>
                </a:lnTo>
                <a:lnTo>
                  <a:pt x="1341" y="2193"/>
                </a:lnTo>
                <a:lnTo>
                  <a:pt x="1543" y="2112"/>
                </a:lnTo>
                <a:lnTo>
                  <a:pt x="1746" y="2031"/>
                </a:lnTo>
                <a:lnTo>
                  <a:pt x="1909" y="1868"/>
                </a:lnTo>
                <a:lnTo>
                  <a:pt x="2031" y="1706"/>
                </a:lnTo>
                <a:lnTo>
                  <a:pt x="2152" y="1543"/>
                </a:lnTo>
                <a:lnTo>
                  <a:pt x="2193" y="1340"/>
                </a:lnTo>
                <a:lnTo>
                  <a:pt x="2234" y="1097"/>
                </a:lnTo>
                <a:lnTo>
                  <a:pt x="2193" y="894"/>
                </a:lnTo>
                <a:lnTo>
                  <a:pt x="2152" y="650"/>
                </a:lnTo>
                <a:lnTo>
                  <a:pt x="2031" y="488"/>
                </a:lnTo>
                <a:lnTo>
                  <a:pt x="1909" y="326"/>
                </a:lnTo>
                <a:lnTo>
                  <a:pt x="1746" y="163"/>
                </a:lnTo>
                <a:lnTo>
                  <a:pt x="1543" y="82"/>
                </a:lnTo>
                <a:lnTo>
                  <a:pt x="1341" y="1"/>
                </a:lnTo>
                <a:close/>
              </a:path>
            </a:pathLst>
          </a:custGeom>
          <a:solidFill>
            <a:srgbClr val="C2DF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rot="-1943516">
            <a:off x="7192213" y="4110185"/>
            <a:ext cx="203496" cy="203548"/>
          </a:xfrm>
          <a:custGeom>
            <a:avLst/>
            <a:gdLst/>
            <a:ahLst/>
            <a:cxnLst/>
            <a:rect l="l" t="t" r="r" b="b"/>
            <a:pathLst>
              <a:path w="3979" h="3980" extrusionOk="0">
                <a:moveTo>
                  <a:pt x="1990" y="1"/>
                </a:moveTo>
                <a:lnTo>
                  <a:pt x="1584" y="41"/>
                </a:lnTo>
                <a:lnTo>
                  <a:pt x="1218" y="163"/>
                </a:lnTo>
                <a:lnTo>
                  <a:pt x="894" y="326"/>
                </a:lnTo>
                <a:lnTo>
                  <a:pt x="569" y="569"/>
                </a:lnTo>
                <a:lnTo>
                  <a:pt x="325" y="853"/>
                </a:lnTo>
                <a:lnTo>
                  <a:pt x="163" y="1219"/>
                </a:lnTo>
                <a:lnTo>
                  <a:pt x="41" y="1584"/>
                </a:lnTo>
                <a:lnTo>
                  <a:pt x="0" y="1990"/>
                </a:lnTo>
                <a:lnTo>
                  <a:pt x="41" y="2396"/>
                </a:lnTo>
                <a:lnTo>
                  <a:pt x="163" y="2761"/>
                </a:lnTo>
                <a:lnTo>
                  <a:pt x="325" y="3086"/>
                </a:lnTo>
                <a:lnTo>
                  <a:pt x="569" y="3411"/>
                </a:lnTo>
                <a:lnTo>
                  <a:pt x="894" y="3654"/>
                </a:lnTo>
                <a:lnTo>
                  <a:pt x="1218" y="3817"/>
                </a:lnTo>
                <a:lnTo>
                  <a:pt x="1584" y="3939"/>
                </a:lnTo>
                <a:lnTo>
                  <a:pt x="1990" y="3979"/>
                </a:lnTo>
                <a:lnTo>
                  <a:pt x="2396" y="3939"/>
                </a:lnTo>
                <a:lnTo>
                  <a:pt x="2761" y="3817"/>
                </a:lnTo>
                <a:lnTo>
                  <a:pt x="3126" y="3654"/>
                </a:lnTo>
                <a:lnTo>
                  <a:pt x="3410" y="3411"/>
                </a:lnTo>
                <a:lnTo>
                  <a:pt x="3654" y="3086"/>
                </a:lnTo>
                <a:lnTo>
                  <a:pt x="3816" y="2761"/>
                </a:lnTo>
                <a:lnTo>
                  <a:pt x="3938" y="2396"/>
                </a:lnTo>
                <a:lnTo>
                  <a:pt x="3979" y="1990"/>
                </a:lnTo>
                <a:lnTo>
                  <a:pt x="3938" y="1584"/>
                </a:lnTo>
                <a:lnTo>
                  <a:pt x="3816" y="1219"/>
                </a:lnTo>
                <a:lnTo>
                  <a:pt x="3654" y="853"/>
                </a:lnTo>
                <a:lnTo>
                  <a:pt x="3410" y="569"/>
                </a:lnTo>
                <a:lnTo>
                  <a:pt x="3126" y="326"/>
                </a:lnTo>
                <a:lnTo>
                  <a:pt x="2761" y="163"/>
                </a:lnTo>
                <a:lnTo>
                  <a:pt x="2396" y="41"/>
                </a:ln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 name="Google Shape;710;p39"/>
          <p:cNvGrpSpPr/>
          <p:nvPr/>
        </p:nvGrpSpPr>
        <p:grpSpPr>
          <a:xfrm>
            <a:off x="6374232" y="1737113"/>
            <a:ext cx="1673958" cy="1669310"/>
            <a:chOff x="4714650" y="883575"/>
            <a:chExt cx="1125350" cy="1122225"/>
          </a:xfrm>
        </p:grpSpPr>
        <p:sp>
          <p:nvSpPr>
            <p:cNvPr id="711" name="Google Shape;711;p39"/>
            <p:cNvSpPr/>
            <p:nvPr/>
          </p:nvSpPr>
          <p:spPr>
            <a:xfrm>
              <a:off x="4718775" y="883575"/>
              <a:ext cx="1121225" cy="1121200"/>
            </a:xfrm>
            <a:custGeom>
              <a:avLst/>
              <a:gdLst/>
              <a:ahLst/>
              <a:cxnLst/>
              <a:rect l="l" t="t" r="r" b="b"/>
              <a:pathLst>
                <a:path w="44849" h="44848" extrusionOk="0">
                  <a:moveTo>
                    <a:pt x="22424" y="0"/>
                  </a:moveTo>
                  <a:lnTo>
                    <a:pt x="21272" y="41"/>
                  </a:lnTo>
                  <a:lnTo>
                    <a:pt x="20120" y="123"/>
                  </a:lnTo>
                  <a:lnTo>
                    <a:pt x="19009" y="288"/>
                  </a:lnTo>
                  <a:lnTo>
                    <a:pt x="17898" y="453"/>
                  </a:lnTo>
                  <a:lnTo>
                    <a:pt x="16829" y="741"/>
                  </a:lnTo>
                  <a:lnTo>
                    <a:pt x="15759" y="1029"/>
                  </a:lnTo>
                  <a:lnTo>
                    <a:pt x="14730" y="1358"/>
                  </a:lnTo>
                  <a:lnTo>
                    <a:pt x="13702" y="1769"/>
                  </a:lnTo>
                  <a:lnTo>
                    <a:pt x="12714" y="2222"/>
                  </a:lnTo>
                  <a:lnTo>
                    <a:pt x="11727" y="2716"/>
                  </a:lnTo>
                  <a:lnTo>
                    <a:pt x="10821" y="3250"/>
                  </a:lnTo>
                  <a:lnTo>
                    <a:pt x="9875" y="3868"/>
                  </a:lnTo>
                  <a:lnTo>
                    <a:pt x="9011" y="4485"/>
                  </a:lnTo>
                  <a:lnTo>
                    <a:pt x="8147" y="5143"/>
                  </a:lnTo>
                  <a:lnTo>
                    <a:pt x="7365" y="5843"/>
                  </a:lnTo>
                  <a:lnTo>
                    <a:pt x="6584" y="6583"/>
                  </a:lnTo>
                  <a:lnTo>
                    <a:pt x="5843" y="7365"/>
                  </a:lnTo>
                  <a:lnTo>
                    <a:pt x="5143" y="8188"/>
                  </a:lnTo>
                  <a:lnTo>
                    <a:pt x="4444"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47" y="19009"/>
                  </a:lnTo>
                  <a:lnTo>
                    <a:pt x="124" y="20161"/>
                  </a:lnTo>
                  <a:lnTo>
                    <a:pt x="42" y="21272"/>
                  </a:lnTo>
                  <a:lnTo>
                    <a:pt x="0" y="22424"/>
                  </a:lnTo>
                  <a:lnTo>
                    <a:pt x="42" y="23576"/>
                  </a:lnTo>
                  <a:lnTo>
                    <a:pt x="124" y="24728"/>
                  </a:lnTo>
                  <a:lnTo>
                    <a:pt x="247"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44" y="35878"/>
                  </a:lnTo>
                  <a:lnTo>
                    <a:pt x="5143" y="36701"/>
                  </a:lnTo>
                  <a:lnTo>
                    <a:pt x="5843" y="37524"/>
                  </a:lnTo>
                  <a:lnTo>
                    <a:pt x="6584" y="38306"/>
                  </a:lnTo>
                  <a:lnTo>
                    <a:pt x="7365" y="39046"/>
                  </a:lnTo>
                  <a:lnTo>
                    <a:pt x="8147" y="39746"/>
                  </a:lnTo>
                  <a:lnTo>
                    <a:pt x="9011" y="40404"/>
                  </a:lnTo>
                  <a:lnTo>
                    <a:pt x="9875" y="41021"/>
                  </a:lnTo>
                  <a:lnTo>
                    <a:pt x="10821" y="41638"/>
                  </a:lnTo>
                  <a:lnTo>
                    <a:pt x="11727" y="42173"/>
                  </a:lnTo>
                  <a:lnTo>
                    <a:pt x="12714" y="42667"/>
                  </a:lnTo>
                  <a:lnTo>
                    <a:pt x="13702" y="43120"/>
                  </a:lnTo>
                  <a:lnTo>
                    <a:pt x="14730" y="43490"/>
                  </a:lnTo>
                  <a:lnTo>
                    <a:pt x="15759" y="43860"/>
                  </a:lnTo>
                  <a:lnTo>
                    <a:pt x="16829" y="44148"/>
                  </a:lnTo>
                  <a:lnTo>
                    <a:pt x="17898" y="44395"/>
                  </a:lnTo>
                  <a:lnTo>
                    <a:pt x="19009" y="44601"/>
                  </a:lnTo>
                  <a:lnTo>
                    <a:pt x="20120" y="44765"/>
                  </a:lnTo>
                  <a:lnTo>
                    <a:pt x="21272" y="44848"/>
                  </a:lnTo>
                  <a:lnTo>
                    <a:pt x="23576" y="44848"/>
                  </a:lnTo>
                  <a:lnTo>
                    <a:pt x="24728" y="44765"/>
                  </a:lnTo>
                  <a:lnTo>
                    <a:pt x="25839" y="44601"/>
                  </a:lnTo>
                  <a:lnTo>
                    <a:pt x="26950" y="44395"/>
                  </a:lnTo>
                  <a:lnTo>
                    <a:pt x="28020" y="44148"/>
                  </a:lnTo>
                  <a:lnTo>
                    <a:pt x="29090" y="43860"/>
                  </a:lnTo>
                  <a:lnTo>
                    <a:pt x="30159" y="43490"/>
                  </a:lnTo>
                  <a:lnTo>
                    <a:pt x="31147" y="43120"/>
                  </a:lnTo>
                  <a:lnTo>
                    <a:pt x="32134" y="42667"/>
                  </a:lnTo>
                  <a:lnTo>
                    <a:pt x="33122" y="42173"/>
                  </a:lnTo>
                  <a:lnTo>
                    <a:pt x="34068" y="41638"/>
                  </a:lnTo>
                  <a:lnTo>
                    <a:pt x="34973" y="41021"/>
                  </a:lnTo>
                  <a:lnTo>
                    <a:pt x="35837" y="40404"/>
                  </a:lnTo>
                  <a:lnTo>
                    <a:pt x="36701" y="39746"/>
                  </a:lnTo>
                  <a:lnTo>
                    <a:pt x="37524" y="39046"/>
                  </a:lnTo>
                  <a:lnTo>
                    <a:pt x="38306" y="38306"/>
                  </a:lnTo>
                  <a:lnTo>
                    <a:pt x="39047" y="37524"/>
                  </a:lnTo>
                  <a:lnTo>
                    <a:pt x="39746" y="36701"/>
                  </a:lnTo>
                  <a:lnTo>
                    <a:pt x="40404" y="35878"/>
                  </a:lnTo>
                  <a:lnTo>
                    <a:pt x="41022" y="34973"/>
                  </a:lnTo>
                  <a:lnTo>
                    <a:pt x="41598" y="34068"/>
                  </a:lnTo>
                  <a:lnTo>
                    <a:pt x="42133" y="33121"/>
                  </a:lnTo>
                  <a:lnTo>
                    <a:pt x="42626" y="32175"/>
                  </a:lnTo>
                  <a:lnTo>
                    <a:pt x="43079" y="31188"/>
                  </a:lnTo>
                  <a:lnTo>
                    <a:pt x="43490" y="30159"/>
                  </a:lnTo>
                  <a:lnTo>
                    <a:pt x="43861" y="29130"/>
                  </a:lnTo>
                  <a:lnTo>
                    <a:pt x="44149" y="28061"/>
                  </a:lnTo>
                  <a:lnTo>
                    <a:pt x="44395" y="26950"/>
                  </a:lnTo>
                  <a:lnTo>
                    <a:pt x="44601" y="25839"/>
                  </a:lnTo>
                  <a:lnTo>
                    <a:pt x="44725" y="24728"/>
                  </a:lnTo>
                  <a:lnTo>
                    <a:pt x="44807" y="23576"/>
                  </a:lnTo>
                  <a:lnTo>
                    <a:pt x="44848" y="22424"/>
                  </a:lnTo>
                  <a:lnTo>
                    <a:pt x="44807" y="21272"/>
                  </a:lnTo>
                  <a:lnTo>
                    <a:pt x="44725" y="20161"/>
                  </a:lnTo>
                  <a:lnTo>
                    <a:pt x="44601" y="19009"/>
                  </a:lnTo>
                  <a:lnTo>
                    <a:pt x="44395" y="17939"/>
                  </a:lnTo>
                  <a:lnTo>
                    <a:pt x="44149" y="16828"/>
                  </a:lnTo>
                  <a:lnTo>
                    <a:pt x="43861" y="15758"/>
                  </a:lnTo>
                  <a:lnTo>
                    <a:pt x="43490" y="14730"/>
                  </a:lnTo>
                  <a:lnTo>
                    <a:pt x="43079" y="13701"/>
                  </a:lnTo>
                  <a:lnTo>
                    <a:pt x="42626" y="12714"/>
                  </a:lnTo>
                  <a:lnTo>
                    <a:pt x="42133" y="11767"/>
                  </a:lnTo>
                  <a:lnTo>
                    <a:pt x="41598" y="10821"/>
                  </a:lnTo>
                  <a:lnTo>
                    <a:pt x="41022" y="9916"/>
                  </a:lnTo>
                  <a:lnTo>
                    <a:pt x="40404" y="9011"/>
                  </a:lnTo>
                  <a:lnTo>
                    <a:pt x="39746" y="8188"/>
                  </a:lnTo>
                  <a:lnTo>
                    <a:pt x="39047" y="7365"/>
                  </a:lnTo>
                  <a:lnTo>
                    <a:pt x="38306" y="6583"/>
                  </a:lnTo>
                  <a:lnTo>
                    <a:pt x="37524" y="5843"/>
                  </a:lnTo>
                  <a:lnTo>
                    <a:pt x="36701" y="5143"/>
                  </a:lnTo>
                  <a:lnTo>
                    <a:pt x="35837" y="4485"/>
                  </a:lnTo>
                  <a:lnTo>
                    <a:pt x="34973" y="3868"/>
                  </a:lnTo>
                  <a:lnTo>
                    <a:pt x="34068" y="3250"/>
                  </a:lnTo>
                  <a:lnTo>
                    <a:pt x="33122" y="2716"/>
                  </a:lnTo>
                  <a:lnTo>
                    <a:pt x="32134" y="2222"/>
                  </a:lnTo>
                  <a:lnTo>
                    <a:pt x="31147" y="1769"/>
                  </a:lnTo>
                  <a:lnTo>
                    <a:pt x="30159" y="1358"/>
                  </a:lnTo>
                  <a:lnTo>
                    <a:pt x="29090" y="1029"/>
                  </a:lnTo>
                  <a:lnTo>
                    <a:pt x="28020" y="741"/>
                  </a:lnTo>
                  <a:lnTo>
                    <a:pt x="26950" y="453"/>
                  </a:lnTo>
                  <a:lnTo>
                    <a:pt x="25839" y="288"/>
                  </a:lnTo>
                  <a:lnTo>
                    <a:pt x="24728" y="123"/>
                  </a:lnTo>
                  <a:lnTo>
                    <a:pt x="23576" y="41"/>
                  </a:lnTo>
                  <a:lnTo>
                    <a:pt x="22424" y="0"/>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4730075" y="1107800"/>
              <a:ext cx="504050" cy="895950"/>
            </a:xfrm>
            <a:custGeom>
              <a:avLst/>
              <a:gdLst/>
              <a:ahLst/>
              <a:cxnLst/>
              <a:rect l="l" t="t" r="r" b="b"/>
              <a:pathLst>
                <a:path w="20162" h="35838" extrusionOk="0">
                  <a:moveTo>
                    <a:pt x="3910" y="1"/>
                  </a:moveTo>
                  <a:lnTo>
                    <a:pt x="3251" y="906"/>
                  </a:lnTo>
                  <a:lnTo>
                    <a:pt x="2634" y="1893"/>
                  </a:lnTo>
                  <a:lnTo>
                    <a:pt x="2058" y="2881"/>
                  </a:lnTo>
                  <a:lnTo>
                    <a:pt x="1523" y="3909"/>
                  </a:lnTo>
                  <a:lnTo>
                    <a:pt x="1071" y="4938"/>
                  </a:lnTo>
                  <a:lnTo>
                    <a:pt x="659" y="6049"/>
                  </a:lnTo>
                  <a:lnTo>
                    <a:pt x="289" y="7119"/>
                  </a:lnTo>
                  <a:lnTo>
                    <a:pt x="1" y="8229"/>
                  </a:lnTo>
                  <a:lnTo>
                    <a:pt x="536" y="8847"/>
                  </a:lnTo>
                  <a:lnTo>
                    <a:pt x="1030" y="9464"/>
                  </a:lnTo>
                  <a:lnTo>
                    <a:pt x="1441" y="10081"/>
                  </a:lnTo>
                  <a:lnTo>
                    <a:pt x="1606" y="10328"/>
                  </a:lnTo>
                  <a:lnTo>
                    <a:pt x="1647" y="10534"/>
                  </a:lnTo>
                  <a:lnTo>
                    <a:pt x="1688" y="10986"/>
                  </a:lnTo>
                  <a:lnTo>
                    <a:pt x="1688" y="11686"/>
                  </a:lnTo>
                  <a:lnTo>
                    <a:pt x="1647" y="13496"/>
                  </a:lnTo>
                  <a:lnTo>
                    <a:pt x="1606" y="15265"/>
                  </a:lnTo>
                  <a:lnTo>
                    <a:pt x="1606" y="15882"/>
                  </a:lnTo>
                  <a:lnTo>
                    <a:pt x="1647" y="16170"/>
                  </a:lnTo>
                  <a:lnTo>
                    <a:pt x="2387" y="18228"/>
                  </a:lnTo>
                  <a:lnTo>
                    <a:pt x="2881" y="19585"/>
                  </a:lnTo>
                  <a:lnTo>
                    <a:pt x="3087" y="20120"/>
                  </a:lnTo>
                  <a:lnTo>
                    <a:pt x="3251" y="20491"/>
                  </a:lnTo>
                  <a:lnTo>
                    <a:pt x="4445" y="22424"/>
                  </a:lnTo>
                  <a:lnTo>
                    <a:pt x="5144" y="23494"/>
                  </a:lnTo>
                  <a:lnTo>
                    <a:pt x="5555" y="24111"/>
                  </a:lnTo>
                  <a:lnTo>
                    <a:pt x="5720" y="24317"/>
                  </a:lnTo>
                  <a:lnTo>
                    <a:pt x="5967" y="24728"/>
                  </a:lnTo>
                  <a:lnTo>
                    <a:pt x="6749" y="25839"/>
                  </a:lnTo>
                  <a:lnTo>
                    <a:pt x="7160" y="26457"/>
                  </a:lnTo>
                  <a:lnTo>
                    <a:pt x="7613" y="27033"/>
                  </a:lnTo>
                  <a:lnTo>
                    <a:pt x="8024" y="27485"/>
                  </a:lnTo>
                  <a:lnTo>
                    <a:pt x="8230" y="27650"/>
                  </a:lnTo>
                  <a:lnTo>
                    <a:pt x="8394" y="27773"/>
                  </a:lnTo>
                  <a:lnTo>
                    <a:pt x="8559" y="27897"/>
                  </a:lnTo>
                  <a:lnTo>
                    <a:pt x="8724" y="28061"/>
                  </a:lnTo>
                  <a:lnTo>
                    <a:pt x="9053" y="28431"/>
                  </a:lnTo>
                  <a:lnTo>
                    <a:pt x="9341" y="28843"/>
                  </a:lnTo>
                  <a:lnTo>
                    <a:pt x="9629" y="29295"/>
                  </a:lnTo>
                  <a:lnTo>
                    <a:pt x="9999" y="30036"/>
                  </a:lnTo>
                  <a:lnTo>
                    <a:pt x="10123" y="30365"/>
                  </a:lnTo>
                  <a:lnTo>
                    <a:pt x="10205" y="30489"/>
                  </a:lnTo>
                  <a:lnTo>
                    <a:pt x="10287" y="30818"/>
                  </a:lnTo>
                  <a:lnTo>
                    <a:pt x="10328" y="31024"/>
                  </a:lnTo>
                  <a:lnTo>
                    <a:pt x="10328" y="31270"/>
                  </a:lnTo>
                  <a:lnTo>
                    <a:pt x="10246" y="31558"/>
                  </a:lnTo>
                  <a:lnTo>
                    <a:pt x="10123" y="31805"/>
                  </a:lnTo>
                  <a:lnTo>
                    <a:pt x="9793" y="32422"/>
                  </a:lnTo>
                  <a:lnTo>
                    <a:pt x="10987" y="33122"/>
                  </a:lnTo>
                  <a:lnTo>
                    <a:pt x="12180" y="33739"/>
                  </a:lnTo>
                  <a:lnTo>
                    <a:pt x="13455" y="34274"/>
                  </a:lnTo>
                  <a:lnTo>
                    <a:pt x="14731" y="34768"/>
                  </a:lnTo>
                  <a:lnTo>
                    <a:pt x="16047" y="35138"/>
                  </a:lnTo>
                  <a:lnTo>
                    <a:pt x="17364" y="35467"/>
                  </a:lnTo>
                  <a:lnTo>
                    <a:pt x="18722" y="35714"/>
                  </a:lnTo>
                  <a:lnTo>
                    <a:pt x="20080" y="35837"/>
                  </a:lnTo>
                  <a:lnTo>
                    <a:pt x="19709" y="33328"/>
                  </a:lnTo>
                  <a:lnTo>
                    <a:pt x="19462" y="31764"/>
                  </a:lnTo>
                  <a:lnTo>
                    <a:pt x="19586" y="30900"/>
                  </a:lnTo>
                  <a:lnTo>
                    <a:pt x="19833" y="29337"/>
                  </a:lnTo>
                  <a:lnTo>
                    <a:pt x="20080" y="27691"/>
                  </a:lnTo>
                  <a:lnTo>
                    <a:pt x="20162" y="26703"/>
                  </a:lnTo>
                  <a:lnTo>
                    <a:pt x="20121" y="26415"/>
                  </a:lnTo>
                  <a:lnTo>
                    <a:pt x="19915" y="26004"/>
                  </a:lnTo>
                  <a:lnTo>
                    <a:pt x="19668" y="25469"/>
                  </a:lnTo>
                  <a:lnTo>
                    <a:pt x="19380" y="24934"/>
                  </a:lnTo>
                  <a:lnTo>
                    <a:pt x="19051" y="24399"/>
                  </a:lnTo>
                  <a:lnTo>
                    <a:pt x="18722" y="23906"/>
                  </a:lnTo>
                  <a:lnTo>
                    <a:pt x="18393" y="23535"/>
                  </a:lnTo>
                  <a:lnTo>
                    <a:pt x="18146" y="23288"/>
                  </a:lnTo>
                  <a:lnTo>
                    <a:pt x="18063" y="23206"/>
                  </a:lnTo>
                  <a:lnTo>
                    <a:pt x="17940" y="23042"/>
                  </a:lnTo>
                  <a:lnTo>
                    <a:pt x="17652" y="22548"/>
                  </a:lnTo>
                  <a:lnTo>
                    <a:pt x="17405" y="21972"/>
                  </a:lnTo>
                  <a:lnTo>
                    <a:pt x="17117" y="21272"/>
                  </a:lnTo>
                  <a:lnTo>
                    <a:pt x="16623" y="19873"/>
                  </a:lnTo>
                  <a:lnTo>
                    <a:pt x="16294" y="18721"/>
                  </a:lnTo>
                  <a:lnTo>
                    <a:pt x="16212" y="18228"/>
                  </a:lnTo>
                  <a:lnTo>
                    <a:pt x="16212" y="17734"/>
                  </a:lnTo>
                  <a:lnTo>
                    <a:pt x="16253" y="17240"/>
                  </a:lnTo>
                  <a:lnTo>
                    <a:pt x="16377" y="16705"/>
                  </a:lnTo>
                  <a:lnTo>
                    <a:pt x="16582" y="15800"/>
                  </a:lnTo>
                  <a:lnTo>
                    <a:pt x="16747" y="15142"/>
                  </a:lnTo>
                  <a:lnTo>
                    <a:pt x="16953" y="14566"/>
                  </a:lnTo>
                  <a:lnTo>
                    <a:pt x="17241" y="13743"/>
                  </a:lnTo>
                  <a:lnTo>
                    <a:pt x="17529" y="12838"/>
                  </a:lnTo>
                  <a:lnTo>
                    <a:pt x="17817" y="11974"/>
                  </a:lnTo>
                  <a:lnTo>
                    <a:pt x="17899" y="11562"/>
                  </a:lnTo>
                  <a:lnTo>
                    <a:pt x="17940" y="11274"/>
                  </a:lnTo>
                  <a:lnTo>
                    <a:pt x="17899" y="11027"/>
                  </a:lnTo>
                  <a:lnTo>
                    <a:pt x="17817" y="10863"/>
                  </a:lnTo>
                  <a:lnTo>
                    <a:pt x="17693" y="10698"/>
                  </a:lnTo>
                  <a:lnTo>
                    <a:pt x="17529" y="10616"/>
                  </a:lnTo>
                  <a:lnTo>
                    <a:pt x="17282" y="10575"/>
                  </a:lnTo>
                  <a:lnTo>
                    <a:pt x="16953" y="10575"/>
                  </a:lnTo>
                  <a:lnTo>
                    <a:pt x="16665" y="10534"/>
                  </a:lnTo>
                  <a:lnTo>
                    <a:pt x="16418" y="10492"/>
                  </a:lnTo>
                  <a:lnTo>
                    <a:pt x="16171" y="10410"/>
                  </a:lnTo>
                  <a:lnTo>
                    <a:pt x="16006" y="10287"/>
                  </a:lnTo>
                  <a:lnTo>
                    <a:pt x="15842" y="10122"/>
                  </a:lnTo>
                  <a:lnTo>
                    <a:pt x="15718" y="9875"/>
                  </a:lnTo>
                  <a:lnTo>
                    <a:pt x="15554" y="9587"/>
                  </a:lnTo>
                  <a:lnTo>
                    <a:pt x="15430" y="9258"/>
                  </a:lnTo>
                  <a:lnTo>
                    <a:pt x="15348" y="9052"/>
                  </a:lnTo>
                  <a:lnTo>
                    <a:pt x="15224" y="8888"/>
                  </a:lnTo>
                  <a:lnTo>
                    <a:pt x="15060" y="8764"/>
                  </a:lnTo>
                  <a:lnTo>
                    <a:pt x="14895" y="8641"/>
                  </a:lnTo>
                  <a:lnTo>
                    <a:pt x="14443" y="8476"/>
                  </a:lnTo>
                  <a:lnTo>
                    <a:pt x="13990" y="8353"/>
                  </a:lnTo>
                  <a:lnTo>
                    <a:pt x="13085" y="8188"/>
                  </a:lnTo>
                  <a:lnTo>
                    <a:pt x="12715" y="8147"/>
                  </a:lnTo>
                  <a:lnTo>
                    <a:pt x="12509" y="8065"/>
                  </a:lnTo>
                  <a:lnTo>
                    <a:pt x="11892" y="7818"/>
                  </a:lnTo>
                  <a:lnTo>
                    <a:pt x="10822" y="7407"/>
                  </a:lnTo>
                  <a:lnTo>
                    <a:pt x="8888" y="6748"/>
                  </a:lnTo>
                  <a:lnTo>
                    <a:pt x="8600" y="6625"/>
                  </a:lnTo>
                  <a:lnTo>
                    <a:pt x="8271" y="6378"/>
                  </a:lnTo>
                  <a:lnTo>
                    <a:pt x="7489" y="5802"/>
                  </a:lnTo>
                  <a:lnTo>
                    <a:pt x="6584" y="5102"/>
                  </a:lnTo>
                  <a:lnTo>
                    <a:pt x="6090" y="4773"/>
                  </a:lnTo>
                  <a:lnTo>
                    <a:pt x="5638" y="4526"/>
                  </a:lnTo>
                  <a:lnTo>
                    <a:pt x="5226" y="4280"/>
                  </a:lnTo>
                  <a:lnTo>
                    <a:pt x="4897" y="3992"/>
                  </a:lnTo>
                  <a:lnTo>
                    <a:pt x="4650" y="3704"/>
                  </a:lnTo>
                  <a:lnTo>
                    <a:pt x="4486" y="3457"/>
                  </a:lnTo>
                  <a:lnTo>
                    <a:pt x="4403" y="3210"/>
                  </a:lnTo>
                  <a:lnTo>
                    <a:pt x="4362" y="3004"/>
                  </a:lnTo>
                  <a:lnTo>
                    <a:pt x="4321" y="2840"/>
                  </a:lnTo>
                  <a:lnTo>
                    <a:pt x="4403" y="2634"/>
                  </a:lnTo>
                  <a:lnTo>
                    <a:pt x="4445" y="2387"/>
                  </a:lnTo>
                  <a:lnTo>
                    <a:pt x="4527" y="2058"/>
                  </a:lnTo>
                  <a:lnTo>
                    <a:pt x="4527" y="1687"/>
                  </a:lnTo>
                  <a:lnTo>
                    <a:pt x="4445" y="1235"/>
                  </a:lnTo>
                  <a:lnTo>
                    <a:pt x="4321" y="741"/>
                  </a:lnTo>
                  <a:lnTo>
                    <a:pt x="4198" y="494"/>
                  </a:lnTo>
                  <a:lnTo>
                    <a:pt x="4033" y="206"/>
                  </a:lnTo>
                  <a:lnTo>
                    <a:pt x="3910" y="1"/>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5004725" y="884600"/>
              <a:ext cx="785900" cy="1121200"/>
            </a:xfrm>
            <a:custGeom>
              <a:avLst/>
              <a:gdLst/>
              <a:ahLst/>
              <a:cxnLst/>
              <a:rect l="l" t="t" r="r" b="b"/>
              <a:pathLst>
                <a:path w="31436" h="44848" extrusionOk="0">
                  <a:moveTo>
                    <a:pt x="10781" y="0"/>
                  </a:moveTo>
                  <a:lnTo>
                    <a:pt x="10986" y="370"/>
                  </a:lnTo>
                  <a:lnTo>
                    <a:pt x="11357" y="782"/>
                  </a:lnTo>
                  <a:lnTo>
                    <a:pt x="11768" y="1152"/>
                  </a:lnTo>
                  <a:lnTo>
                    <a:pt x="11933" y="1358"/>
                  </a:lnTo>
                  <a:lnTo>
                    <a:pt x="12097" y="1564"/>
                  </a:lnTo>
                  <a:lnTo>
                    <a:pt x="12179" y="1769"/>
                  </a:lnTo>
                  <a:lnTo>
                    <a:pt x="12262" y="2057"/>
                  </a:lnTo>
                  <a:lnTo>
                    <a:pt x="12385" y="2798"/>
                  </a:lnTo>
                  <a:lnTo>
                    <a:pt x="12591" y="3868"/>
                  </a:lnTo>
                  <a:lnTo>
                    <a:pt x="12797" y="4855"/>
                  </a:lnTo>
                  <a:lnTo>
                    <a:pt x="12838" y="5226"/>
                  </a:lnTo>
                  <a:lnTo>
                    <a:pt x="12797" y="5431"/>
                  </a:lnTo>
                  <a:lnTo>
                    <a:pt x="12509" y="5925"/>
                  </a:lnTo>
                  <a:lnTo>
                    <a:pt x="12015" y="6666"/>
                  </a:lnTo>
                  <a:lnTo>
                    <a:pt x="11357" y="7447"/>
                  </a:lnTo>
                  <a:lnTo>
                    <a:pt x="11069" y="7818"/>
                  </a:lnTo>
                  <a:lnTo>
                    <a:pt x="10781" y="8106"/>
                  </a:lnTo>
                  <a:lnTo>
                    <a:pt x="10534" y="8353"/>
                  </a:lnTo>
                  <a:lnTo>
                    <a:pt x="10287" y="8641"/>
                  </a:lnTo>
                  <a:lnTo>
                    <a:pt x="9875" y="9175"/>
                  </a:lnTo>
                  <a:lnTo>
                    <a:pt x="9711" y="9422"/>
                  </a:lnTo>
                  <a:lnTo>
                    <a:pt x="9505" y="9628"/>
                  </a:lnTo>
                  <a:lnTo>
                    <a:pt x="9340" y="9793"/>
                  </a:lnTo>
                  <a:lnTo>
                    <a:pt x="9176" y="9834"/>
                  </a:lnTo>
                  <a:lnTo>
                    <a:pt x="8929" y="9875"/>
                  </a:lnTo>
                  <a:lnTo>
                    <a:pt x="8518" y="10039"/>
                  </a:lnTo>
                  <a:lnTo>
                    <a:pt x="7448" y="10451"/>
                  </a:lnTo>
                  <a:lnTo>
                    <a:pt x="6337" y="10945"/>
                  </a:lnTo>
                  <a:lnTo>
                    <a:pt x="5637" y="11233"/>
                  </a:lnTo>
                  <a:lnTo>
                    <a:pt x="5432" y="11233"/>
                  </a:lnTo>
                  <a:lnTo>
                    <a:pt x="5103" y="11274"/>
                  </a:lnTo>
                  <a:lnTo>
                    <a:pt x="4403" y="11233"/>
                  </a:lnTo>
                  <a:lnTo>
                    <a:pt x="3704" y="11191"/>
                  </a:lnTo>
                  <a:lnTo>
                    <a:pt x="3416" y="11191"/>
                  </a:lnTo>
                  <a:lnTo>
                    <a:pt x="3210" y="11233"/>
                  </a:lnTo>
                  <a:lnTo>
                    <a:pt x="3004" y="11274"/>
                  </a:lnTo>
                  <a:lnTo>
                    <a:pt x="2181" y="11274"/>
                  </a:lnTo>
                  <a:lnTo>
                    <a:pt x="1317" y="11233"/>
                  </a:lnTo>
                  <a:lnTo>
                    <a:pt x="1194" y="11274"/>
                  </a:lnTo>
                  <a:lnTo>
                    <a:pt x="988" y="11397"/>
                  </a:lnTo>
                  <a:lnTo>
                    <a:pt x="577" y="11809"/>
                  </a:lnTo>
                  <a:lnTo>
                    <a:pt x="1" y="12385"/>
                  </a:lnTo>
                  <a:lnTo>
                    <a:pt x="1" y="13660"/>
                  </a:lnTo>
                  <a:lnTo>
                    <a:pt x="2222" y="13742"/>
                  </a:lnTo>
                  <a:lnTo>
                    <a:pt x="2346" y="13701"/>
                  </a:lnTo>
                  <a:lnTo>
                    <a:pt x="2469" y="13660"/>
                  </a:lnTo>
                  <a:lnTo>
                    <a:pt x="2716" y="13496"/>
                  </a:lnTo>
                  <a:lnTo>
                    <a:pt x="2881" y="13290"/>
                  </a:lnTo>
                  <a:lnTo>
                    <a:pt x="3045" y="13043"/>
                  </a:lnTo>
                  <a:lnTo>
                    <a:pt x="3210" y="12920"/>
                  </a:lnTo>
                  <a:lnTo>
                    <a:pt x="3416" y="12796"/>
                  </a:lnTo>
                  <a:lnTo>
                    <a:pt x="3950" y="12632"/>
                  </a:lnTo>
                  <a:lnTo>
                    <a:pt x="4527" y="12467"/>
                  </a:lnTo>
                  <a:lnTo>
                    <a:pt x="4938" y="12385"/>
                  </a:lnTo>
                  <a:lnTo>
                    <a:pt x="5061" y="12385"/>
                  </a:lnTo>
                  <a:lnTo>
                    <a:pt x="5144" y="12426"/>
                  </a:lnTo>
                  <a:lnTo>
                    <a:pt x="5226" y="12508"/>
                  </a:lnTo>
                  <a:lnTo>
                    <a:pt x="5308" y="12590"/>
                  </a:lnTo>
                  <a:lnTo>
                    <a:pt x="5432" y="12837"/>
                  </a:lnTo>
                  <a:lnTo>
                    <a:pt x="5514" y="12961"/>
                  </a:lnTo>
                  <a:lnTo>
                    <a:pt x="5637" y="13043"/>
                  </a:lnTo>
                  <a:lnTo>
                    <a:pt x="5761" y="13166"/>
                  </a:lnTo>
                  <a:lnTo>
                    <a:pt x="5884" y="13413"/>
                  </a:lnTo>
                  <a:lnTo>
                    <a:pt x="6172" y="14072"/>
                  </a:lnTo>
                  <a:lnTo>
                    <a:pt x="6378" y="14771"/>
                  </a:lnTo>
                  <a:lnTo>
                    <a:pt x="6460" y="15265"/>
                  </a:lnTo>
                  <a:lnTo>
                    <a:pt x="6501" y="15882"/>
                  </a:lnTo>
                  <a:lnTo>
                    <a:pt x="6501" y="16952"/>
                  </a:lnTo>
                  <a:lnTo>
                    <a:pt x="6460" y="18803"/>
                  </a:lnTo>
                  <a:lnTo>
                    <a:pt x="6501" y="19132"/>
                  </a:lnTo>
                  <a:lnTo>
                    <a:pt x="6543" y="19256"/>
                  </a:lnTo>
                  <a:lnTo>
                    <a:pt x="6584" y="19297"/>
                  </a:lnTo>
                  <a:lnTo>
                    <a:pt x="6748" y="19379"/>
                  </a:lnTo>
                  <a:lnTo>
                    <a:pt x="6872" y="19503"/>
                  </a:lnTo>
                  <a:lnTo>
                    <a:pt x="6995" y="19544"/>
                  </a:lnTo>
                  <a:lnTo>
                    <a:pt x="7160" y="19585"/>
                  </a:lnTo>
                  <a:lnTo>
                    <a:pt x="7571" y="19585"/>
                  </a:lnTo>
                  <a:lnTo>
                    <a:pt x="8065" y="19503"/>
                  </a:lnTo>
                  <a:lnTo>
                    <a:pt x="8518" y="19996"/>
                  </a:lnTo>
                  <a:lnTo>
                    <a:pt x="8806" y="20367"/>
                  </a:lnTo>
                  <a:lnTo>
                    <a:pt x="8929" y="20531"/>
                  </a:lnTo>
                  <a:lnTo>
                    <a:pt x="8970" y="20696"/>
                  </a:lnTo>
                  <a:lnTo>
                    <a:pt x="9094" y="20819"/>
                  </a:lnTo>
                  <a:lnTo>
                    <a:pt x="9299" y="20943"/>
                  </a:lnTo>
                  <a:lnTo>
                    <a:pt x="9999" y="21313"/>
                  </a:lnTo>
                  <a:lnTo>
                    <a:pt x="10698" y="21683"/>
                  </a:lnTo>
                  <a:lnTo>
                    <a:pt x="10986" y="21807"/>
                  </a:lnTo>
                  <a:lnTo>
                    <a:pt x="11151" y="21930"/>
                  </a:lnTo>
                  <a:lnTo>
                    <a:pt x="11315" y="21971"/>
                  </a:lnTo>
                  <a:lnTo>
                    <a:pt x="11603" y="22013"/>
                  </a:lnTo>
                  <a:lnTo>
                    <a:pt x="12509" y="22013"/>
                  </a:lnTo>
                  <a:lnTo>
                    <a:pt x="13990" y="21930"/>
                  </a:lnTo>
                  <a:lnTo>
                    <a:pt x="14196" y="21971"/>
                  </a:lnTo>
                  <a:lnTo>
                    <a:pt x="14484" y="22095"/>
                  </a:lnTo>
                  <a:lnTo>
                    <a:pt x="15183" y="22506"/>
                  </a:lnTo>
                  <a:lnTo>
                    <a:pt x="16129" y="23123"/>
                  </a:lnTo>
                  <a:lnTo>
                    <a:pt x="17076" y="23946"/>
                  </a:lnTo>
                  <a:lnTo>
                    <a:pt x="17857" y="24646"/>
                  </a:lnTo>
                  <a:lnTo>
                    <a:pt x="18516" y="25181"/>
                  </a:lnTo>
                  <a:lnTo>
                    <a:pt x="18804" y="25386"/>
                  </a:lnTo>
                  <a:lnTo>
                    <a:pt x="19133" y="25633"/>
                  </a:lnTo>
                  <a:lnTo>
                    <a:pt x="19956" y="26045"/>
                  </a:lnTo>
                  <a:lnTo>
                    <a:pt x="20902" y="26497"/>
                  </a:lnTo>
                  <a:lnTo>
                    <a:pt x="21931" y="26991"/>
                  </a:lnTo>
                  <a:lnTo>
                    <a:pt x="22342" y="27279"/>
                  </a:lnTo>
                  <a:lnTo>
                    <a:pt x="22712" y="27567"/>
                  </a:lnTo>
                  <a:lnTo>
                    <a:pt x="23000" y="27855"/>
                  </a:lnTo>
                  <a:lnTo>
                    <a:pt x="23206" y="28102"/>
                  </a:lnTo>
                  <a:lnTo>
                    <a:pt x="23371" y="28349"/>
                  </a:lnTo>
                  <a:lnTo>
                    <a:pt x="23453" y="28513"/>
                  </a:lnTo>
                  <a:lnTo>
                    <a:pt x="23494" y="28678"/>
                  </a:lnTo>
                  <a:lnTo>
                    <a:pt x="23412" y="29172"/>
                  </a:lnTo>
                  <a:lnTo>
                    <a:pt x="23124" y="30241"/>
                  </a:lnTo>
                  <a:lnTo>
                    <a:pt x="22959" y="30859"/>
                  </a:lnTo>
                  <a:lnTo>
                    <a:pt x="22712" y="31435"/>
                  </a:lnTo>
                  <a:lnTo>
                    <a:pt x="22589" y="31681"/>
                  </a:lnTo>
                  <a:lnTo>
                    <a:pt x="22466" y="31887"/>
                  </a:lnTo>
                  <a:lnTo>
                    <a:pt x="22342" y="32052"/>
                  </a:lnTo>
                  <a:lnTo>
                    <a:pt x="22178" y="32134"/>
                  </a:lnTo>
                  <a:lnTo>
                    <a:pt x="22054" y="32258"/>
                  </a:lnTo>
                  <a:lnTo>
                    <a:pt x="21890" y="32381"/>
                  </a:lnTo>
                  <a:lnTo>
                    <a:pt x="21560" y="32792"/>
                  </a:lnTo>
                  <a:lnTo>
                    <a:pt x="21190" y="33286"/>
                  </a:lnTo>
                  <a:lnTo>
                    <a:pt x="20861" y="33821"/>
                  </a:lnTo>
                  <a:lnTo>
                    <a:pt x="20203" y="34850"/>
                  </a:lnTo>
                  <a:lnTo>
                    <a:pt x="19915" y="35261"/>
                  </a:lnTo>
                  <a:lnTo>
                    <a:pt x="19668" y="35508"/>
                  </a:lnTo>
                  <a:lnTo>
                    <a:pt x="19462" y="35673"/>
                  </a:lnTo>
                  <a:lnTo>
                    <a:pt x="19256" y="35961"/>
                  </a:lnTo>
                  <a:lnTo>
                    <a:pt x="18845" y="36619"/>
                  </a:lnTo>
                  <a:lnTo>
                    <a:pt x="18351" y="37318"/>
                  </a:lnTo>
                  <a:lnTo>
                    <a:pt x="18104" y="37689"/>
                  </a:lnTo>
                  <a:lnTo>
                    <a:pt x="17816" y="37977"/>
                  </a:lnTo>
                  <a:lnTo>
                    <a:pt x="17158" y="38676"/>
                  </a:lnTo>
                  <a:lnTo>
                    <a:pt x="16417" y="39458"/>
                  </a:lnTo>
                  <a:lnTo>
                    <a:pt x="16088" y="39828"/>
                  </a:lnTo>
                  <a:lnTo>
                    <a:pt x="15718" y="40116"/>
                  </a:lnTo>
                  <a:lnTo>
                    <a:pt x="15430" y="40363"/>
                  </a:lnTo>
                  <a:lnTo>
                    <a:pt x="15183" y="40486"/>
                  </a:lnTo>
                  <a:lnTo>
                    <a:pt x="14854" y="40651"/>
                  </a:lnTo>
                  <a:lnTo>
                    <a:pt x="14484" y="40857"/>
                  </a:lnTo>
                  <a:lnTo>
                    <a:pt x="13496" y="41474"/>
                  </a:lnTo>
                  <a:lnTo>
                    <a:pt x="12550" y="42091"/>
                  </a:lnTo>
                  <a:lnTo>
                    <a:pt x="12179" y="42297"/>
                  </a:lnTo>
                  <a:lnTo>
                    <a:pt x="11891" y="42461"/>
                  </a:lnTo>
                  <a:lnTo>
                    <a:pt x="11686" y="42544"/>
                  </a:lnTo>
                  <a:lnTo>
                    <a:pt x="11521" y="42667"/>
                  </a:lnTo>
                  <a:lnTo>
                    <a:pt x="11398" y="42832"/>
                  </a:lnTo>
                  <a:lnTo>
                    <a:pt x="11274" y="42955"/>
                  </a:lnTo>
                  <a:lnTo>
                    <a:pt x="11110" y="43284"/>
                  </a:lnTo>
                  <a:lnTo>
                    <a:pt x="10986" y="43490"/>
                  </a:lnTo>
                  <a:lnTo>
                    <a:pt x="10863" y="43943"/>
                  </a:lnTo>
                  <a:lnTo>
                    <a:pt x="10616" y="44848"/>
                  </a:lnTo>
                  <a:lnTo>
                    <a:pt x="11439" y="44848"/>
                  </a:lnTo>
                  <a:lnTo>
                    <a:pt x="12221" y="44807"/>
                  </a:lnTo>
                  <a:lnTo>
                    <a:pt x="13043" y="44724"/>
                  </a:lnTo>
                  <a:lnTo>
                    <a:pt x="13825" y="44642"/>
                  </a:lnTo>
                  <a:lnTo>
                    <a:pt x="14648" y="44519"/>
                  </a:lnTo>
                  <a:lnTo>
                    <a:pt x="15430" y="44354"/>
                  </a:lnTo>
                  <a:lnTo>
                    <a:pt x="16253" y="44189"/>
                  </a:lnTo>
                  <a:lnTo>
                    <a:pt x="17034" y="43943"/>
                  </a:lnTo>
                  <a:lnTo>
                    <a:pt x="17775" y="43737"/>
                  </a:lnTo>
                  <a:lnTo>
                    <a:pt x="18475" y="43490"/>
                  </a:lnTo>
                  <a:lnTo>
                    <a:pt x="19174" y="43243"/>
                  </a:lnTo>
                  <a:lnTo>
                    <a:pt x="19873" y="42955"/>
                  </a:lnTo>
                  <a:lnTo>
                    <a:pt x="21190" y="42297"/>
                  </a:lnTo>
                  <a:lnTo>
                    <a:pt x="22466" y="41597"/>
                  </a:lnTo>
                  <a:lnTo>
                    <a:pt x="23659" y="40816"/>
                  </a:lnTo>
                  <a:lnTo>
                    <a:pt x="24811" y="39952"/>
                  </a:lnTo>
                  <a:lnTo>
                    <a:pt x="25881" y="39005"/>
                  </a:lnTo>
                  <a:lnTo>
                    <a:pt x="26909" y="38018"/>
                  </a:lnTo>
                  <a:lnTo>
                    <a:pt x="26868" y="37730"/>
                  </a:lnTo>
                  <a:lnTo>
                    <a:pt x="26909" y="37277"/>
                  </a:lnTo>
                  <a:lnTo>
                    <a:pt x="26992" y="36825"/>
                  </a:lnTo>
                  <a:lnTo>
                    <a:pt x="27115" y="36372"/>
                  </a:lnTo>
                  <a:lnTo>
                    <a:pt x="27238" y="35919"/>
                  </a:lnTo>
                  <a:lnTo>
                    <a:pt x="27526" y="35179"/>
                  </a:lnTo>
                  <a:lnTo>
                    <a:pt x="27691" y="34726"/>
                  </a:lnTo>
                  <a:lnTo>
                    <a:pt x="28144" y="33986"/>
                  </a:lnTo>
                  <a:lnTo>
                    <a:pt x="29008" y="32751"/>
                  </a:lnTo>
                  <a:lnTo>
                    <a:pt x="30201" y="31023"/>
                  </a:lnTo>
                  <a:lnTo>
                    <a:pt x="30365" y="30447"/>
                  </a:lnTo>
                  <a:lnTo>
                    <a:pt x="30777" y="29007"/>
                  </a:lnTo>
                  <a:lnTo>
                    <a:pt x="31188" y="27279"/>
                  </a:lnTo>
                  <a:lnTo>
                    <a:pt x="31312" y="26497"/>
                  </a:lnTo>
                  <a:lnTo>
                    <a:pt x="31394" y="25880"/>
                  </a:lnTo>
                  <a:lnTo>
                    <a:pt x="31435" y="24851"/>
                  </a:lnTo>
                  <a:lnTo>
                    <a:pt x="31435" y="23823"/>
                  </a:lnTo>
                  <a:lnTo>
                    <a:pt x="31394" y="21519"/>
                  </a:lnTo>
                  <a:lnTo>
                    <a:pt x="31353" y="20819"/>
                  </a:lnTo>
                  <a:lnTo>
                    <a:pt x="31229" y="20161"/>
                  </a:lnTo>
                  <a:lnTo>
                    <a:pt x="31065" y="19462"/>
                  </a:lnTo>
                  <a:lnTo>
                    <a:pt x="30900" y="18844"/>
                  </a:lnTo>
                  <a:lnTo>
                    <a:pt x="30653" y="18227"/>
                  </a:lnTo>
                  <a:lnTo>
                    <a:pt x="30448" y="17651"/>
                  </a:lnTo>
                  <a:lnTo>
                    <a:pt x="30077" y="16787"/>
                  </a:lnTo>
                  <a:lnTo>
                    <a:pt x="29460" y="15553"/>
                  </a:lnTo>
                  <a:lnTo>
                    <a:pt x="28473" y="13701"/>
                  </a:lnTo>
                  <a:lnTo>
                    <a:pt x="27979" y="12755"/>
                  </a:lnTo>
                  <a:lnTo>
                    <a:pt x="27568" y="11891"/>
                  </a:lnTo>
                  <a:lnTo>
                    <a:pt x="27321" y="11233"/>
                  </a:lnTo>
                  <a:lnTo>
                    <a:pt x="27238" y="10986"/>
                  </a:lnTo>
                  <a:lnTo>
                    <a:pt x="27238" y="10821"/>
                  </a:lnTo>
                  <a:lnTo>
                    <a:pt x="27485" y="7406"/>
                  </a:lnTo>
                  <a:lnTo>
                    <a:pt x="26662" y="6542"/>
                  </a:lnTo>
                  <a:lnTo>
                    <a:pt x="25798" y="5760"/>
                  </a:lnTo>
                  <a:lnTo>
                    <a:pt x="24934" y="4979"/>
                  </a:lnTo>
                  <a:lnTo>
                    <a:pt x="23988" y="4279"/>
                  </a:lnTo>
                  <a:lnTo>
                    <a:pt x="23042" y="3621"/>
                  </a:lnTo>
                  <a:lnTo>
                    <a:pt x="22013" y="3004"/>
                  </a:lnTo>
                  <a:lnTo>
                    <a:pt x="20984" y="2428"/>
                  </a:lnTo>
                  <a:lnTo>
                    <a:pt x="19956" y="1934"/>
                  </a:lnTo>
                  <a:lnTo>
                    <a:pt x="18845" y="1481"/>
                  </a:lnTo>
                  <a:lnTo>
                    <a:pt x="17775" y="1111"/>
                  </a:lnTo>
                  <a:lnTo>
                    <a:pt x="16623" y="782"/>
                  </a:lnTo>
                  <a:lnTo>
                    <a:pt x="15471" y="494"/>
                  </a:lnTo>
                  <a:lnTo>
                    <a:pt x="14319" y="288"/>
                  </a:lnTo>
                  <a:lnTo>
                    <a:pt x="13167" y="124"/>
                  </a:lnTo>
                  <a:lnTo>
                    <a:pt x="11974" y="41"/>
                  </a:lnTo>
                  <a:lnTo>
                    <a:pt x="10781" y="0"/>
                  </a:lnTo>
                  <a:close/>
                </a:path>
              </a:pathLst>
            </a:custGeom>
            <a:solidFill>
              <a:srgbClr val="6AB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9"/>
            <p:cNvSpPr/>
            <p:nvPr/>
          </p:nvSpPr>
          <p:spPr>
            <a:xfrm>
              <a:off x="4827800" y="884600"/>
              <a:ext cx="764300" cy="1121200"/>
            </a:xfrm>
            <a:custGeom>
              <a:avLst/>
              <a:gdLst/>
              <a:ahLst/>
              <a:cxnLst/>
              <a:rect l="l" t="t" r="r" b="b"/>
              <a:pathLst>
                <a:path w="30572" h="44848" extrusionOk="0">
                  <a:moveTo>
                    <a:pt x="17076" y="0"/>
                  </a:moveTo>
                  <a:lnTo>
                    <a:pt x="16294" y="41"/>
                  </a:lnTo>
                  <a:lnTo>
                    <a:pt x="15553" y="124"/>
                  </a:lnTo>
                  <a:lnTo>
                    <a:pt x="14772" y="206"/>
                  </a:lnTo>
                  <a:lnTo>
                    <a:pt x="13990" y="329"/>
                  </a:lnTo>
                  <a:lnTo>
                    <a:pt x="13208" y="494"/>
                  </a:lnTo>
                  <a:lnTo>
                    <a:pt x="12426" y="658"/>
                  </a:lnTo>
                  <a:lnTo>
                    <a:pt x="11686" y="864"/>
                  </a:lnTo>
                  <a:lnTo>
                    <a:pt x="10781" y="1152"/>
                  </a:lnTo>
                  <a:lnTo>
                    <a:pt x="9875" y="1481"/>
                  </a:lnTo>
                  <a:lnTo>
                    <a:pt x="9053" y="1811"/>
                  </a:lnTo>
                  <a:lnTo>
                    <a:pt x="8188" y="2181"/>
                  </a:lnTo>
                  <a:lnTo>
                    <a:pt x="7366" y="2592"/>
                  </a:lnTo>
                  <a:lnTo>
                    <a:pt x="6584" y="3045"/>
                  </a:lnTo>
                  <a:lnTo>
                    <a:pt x="5802" y="3539"/>
                  </a:lnTo>
                  <a:lnTo>
                    <a:pt x="5061" y="4032"/>
                  </a:lnTo>
                  <a:lnTo>
                    <a:pt x="4362" y="4526"/>
                  </a:lnTo>
                  <a:lnTo>
                    <a:pt x="3663" y="5102"/>
                  </a:lnTo>
                  <a:lnTo>
                    <a:pt x="2963" y="5678"/>
                  </a:lnTo>
                  <a:lnTo>
                    <a:pt x="2346" y="6254"/>
                  </a:lnTo>
                  <a:lnTo>
                    <a:pt x="1729" y="6912"/>
                  </a:lnTo>
                  <a:lnTo>
                    <a:pt x="1112" y="7530"/>
                  </a:lnTo>
                  <a:lnTo>
                    <a:pt x="536" y="8229"/>
                  </a:lnTo>
                  <a:lnTo>
                    <a:pt x="1" y="8929"/>
                  </a:lnTo>
                  <a:lnTo>
                    <a:pt x="124" y="9134"/>
                  </a:lnTo>
                  <a:lnTo>
                    <a:pt x="289" y="9422"/>
                  </a:lnTo>
                  <a:lnTo>
                    <a:pt x="412" y="9669"/>
                  </a:lnTo>
                  <a:lnTo>
                    <a:pt x="536" y="10163"/>
                  </a:lnTo>
                  <a:lnTo>
                    <a:pt x="618" y="10615"/>
                  </a:lnTo>
                  <a:lnTo>
                    <a:pt x="618" y="10986"/>
                  </a:lnTo>
                  <a:lnTo>
                    <a:pt x="536" y="11315"/>
                  </a:lnTo>
                  <a:lnTo>
                    <a:pt x="494" y="11562"/>
                  </a:lnTo>
                  <a:lnTo>
                    <a:pt x="412" y="11768"/>
                  </a:lnTo>
                  <a:lnTo>
                    <a:pt x="453" y="11932"/>
                  </a:lnTo>
                  <a:lnTo>
                    <a:pt x="494" y="12138"/>
                  </a:lnTo>
                  <a:lnTo>
                    <a:pt x="577" y="12385"/>
                  </a:lnTo>
                  <a:lnTo>
                    <a:pt x="741" y="12632"/>
                  </a:lnTo>
                  <a:lnTo>
                    <a:pt x="988" y="12920"/>
                  </a:lnTo>
                  <a:lnTo>
                    <a:pt x="1317" y="13208"/>
                  </a:lnTo>
                  <a:lnTo>
                    <a:pt x="1729" y="13454"/>
                  </a:lnTo>
                  <a:lnTo>
                    <a:pt x="2181" y="13701"/>
                  </a:lnTo>
                  <a:lnTo>
                    <a:pt x="2675" y="14030"/>
                  </a:lnTo>
                  <a:lnTo>
                    <a:pt x="3580" y="14730"/>
                  </a:lnTo>
                  <a:lnTo>
                    <a:pt x="4362" y="15306"/>
                  </a:lnTo>
                  <a:lnTo>
                    <a:pt x="4691" y="15553"/>
                  </a:lnTo>
                  <a:lnTo>
                    <a:pt x="4979" y="15676"/>
                  </a:lnTo>
                  <a:lnTo>
                    <a:pt x="6913" y="16335"/>
                  </a:lnTo>
                  <a:lnTo>
                    <a:pt x="7983" y="16746"/>
                  </a:lnTo>
                  <a:lnTo>
                    <a:pt x="8600" y="16993"/>
                  </a:lnTo>
                  <a:lnTo>
                    <a:pt x="8806" y="17075"/>
                  </a:lnTo>
                  <a:lnTo>
                    <a:pt x="9176" y="17116"/>
                  </a:lnTo>
                  <a:lnTo>
                    <a:pt x="10081" y="17281"/>
                  </a:lnTo>
                  <a:lnTo>
                    <a:pt x="10534" y="17404"/>
                  </a:lnTo>
                  <a:lnTo>
                    <a:pt x="10986" y="17569"/>
                  </a:lnTo>
                  <a:lnTo>
                    <a:pt x="11151" y="17692"/>
                  </a:lnTo>
                  <a:lnTo>
                    <a:pt x="11315" y="17816"/>
                  </a:lnTo>
                  <a:lnTo>
                    <a:pt x="11439" y="17980"/>
                  </a:lnTo>
                  <a:lnTo>
                    <a:pt x="11521" y="18186"/>
                  </a:lnTo>
                  <a:lnTo>
                    <a:pt x="11645" y="18515"/>
                  </a:lnTo>
                  <a:lnTo>
                    <a:pt x="11809" y="18803"/>
                  </a:lnTo>
                  <a:lnTo>
                    <a:pt x="11933" y="19050"/>
                  </a:lnTo>
                  <a:lnTo>
                    <a:pt x="12097" y="19215"/>
                  </a:lnTo>
                  <a:lnTo>
                    <a:pt x="12262" y="19338"/>
                  </a:lnTo>
                  <a:lnTo>
                    <a:pt x="12509" y="19420"/>
                  </a:lnTo>
                  <a:lnTo>
                    <a:pt x="12756" y="19462"/>
                  </a:lnTo>
                  <a:lnTo>
                    <a:pt x="13044" y="19503"/>
                  </a:lnTo>
                  <a:lnTo>
                    <a:pt x="13373" y="19503"/>
                  </a:lnTo>
                  <a:lnTo>
                    <a:pt x="13620" y="19544"/>
                  </a:lnTo>
                  <a:lnTo>
                    <a:pt x="13784" y="19626"/>
                  </a:lnTo>
                  <a:lnTo>
                    <a:pt x="13908" y="19791"/>
                  </a:lnTo>
                  <a:lnTo>
                    <a:pt x="13990" y="19955"/>
                  </a:lnTo>
                  <a:lnTo>
                    <a:pt x="14031" y="20202"/>
                  </a:lnTo>
                  <a:lnTo>
                    <a:pt x="13990" y="20490"/>
                  </a:lnTo>
                  <a:lnTo>
                    <a:pt x="13908" y="20902"/>
                  </a:lnTo>
                  <a:lnTo>
                    <a:pt x="13620" y="21766"/>
                  </a:lnTo>
                  <a:lnTo>
                    <a:pt x="13332" y="22671"/>
                  </a:lnTo>
                  <a:lnTo>
                    <a:pt x="13044" y="23494"/>
                  </a:lnTo>
                  <a:lnTo>
                    <a:pt x="12838" y="24070"/>
                  </a:lnTo>
                  <a:lnTo>
                    <a:pt x="12673" y="24728"/>
                  </a:lnTo>
                  <a:lnTo>
                    <a:pt x="12468" y="25633"/>
                  </a:lnTo>
                  <a:lnTo>
                    <a:pt x="12344" y="26168"/>
                  </a:lnTo>
                  <a:lnTo>
                    <a:pt x="12303" y="26662"/>
                  </a:lnTo>
                  <a:lnTo>
                    <a:pt x="12303" y="27156"/>
                  </a:lnTo>
                  <a:lnTo>
                    <a:pt x="12385" y="27649"/>
                  </a:lnTo>
                  <a:lnTo>
                    <a:pt x="12714" y="28801"/>
                  </a:lnTo>
                  <a:lnTo>
                    <a:pt x="13208" y="30200"/>
                  </a:lnTo>
                  <a:lnTo>
                    <a:pt x="13496" y="30900"/>
                  </a:lnTo>
                  <a:lnTo>
                    <a:pt x="13743" y="31476"/>
                  </a:lnTo>
                  <a:lnTo>
                    <a:pt x="14031" y="31970"/>
                  </a:lnTo>
                  <a:lnTo>
                    <a:pt x="14154" y="32134"/>
                  </a:lnTo>
                  <a:lnTo>
                    <a:pt x="14237" y="32216"/>
                  </a:lnTo>
                  <a:lnTo>
                    <a:pt x="14484" y="32463"/>
                  </a:lnTo>
                  <a:lnTo>
                    <a:pt x="14813" y="32834"/>
                  </a:lnTo>
                  <a:lnTo>
                    <a:pt x="15142" y="33327"/>
                  </a:lnTo>
                  <a:lnTo>
                    <a:pt x="15471" y="33862"/>
                  </a:lnTo>
                  <a:lnTo>
                    <a:pt x="15759" y="34397"/>
                  </a:lnTo>
                  <a:lnTo>
                    <a:pt x="16006" y="34932"/>
                  </a:lnTo>
                  <a:lnTo>
                    <a:pt x="16212" y="35343"/>
                  </a:lnTo>
                  <a:lnTo>
                    <a:pt x="16253" y="35631"/>
                  </a:lnTo>
                  <a:lnTo>
                    <a:pt x="16171" y="36619"/>
                  </a:lnTo>
                  <a:lnTo>
                    <a:pt x="15924" y="38265"/>
                  </a:lnTo>
                  <a:lnTo>
                    <a:pt x="15677" y="39828"/>
                  </a:lnTo>
                  <a:lnTo>
                    <a:pt x="15553" y="40692"/>
                  </a:lnTo>
                  <a:lnTo>
                    <a:pt x="15800" y="42256"/>
                  </a:lnTo>
                  <a:lnTo>
                    <a:pt x="16171" y="44765"/>
                  </a:lnTo>
                  <a:lnTo>
                    <a:pt x="16952" y="44807"/>
                  </a:lnTo>
                  <a:lnTo>
                    <a:pt x="17693" y="44848"/>
                  </a:lnTo>
                  <a:lnTo>
                    <a:pt x="17940" y="43943"/>
                  </a:lnTo>
                  <a:lnTo>
                    <a:pt x="18063" y="43490"/>
                  </a:lnTo>
                  <a:lnTo>
                    <a:pt x="18187" y="43284"/>
                  </a:lnTo>
                  <a:lnTo>
                    <a:pt x="18351" y="42955"/>
                  </a:lnTo>
                  <a:lnTo>
                    <a:pt x="18475" y="42832"/>
                  </a:lnTo>
                  <a:lnTo>
                    <a:pt x="18598" y="42667"/>
                  </a:lnTo>
                  <a:lnTo>
                    <a:pt x="18763" y="42544"/>
                  </a:lnTo>
                  <a:lnTo>
                    <a:pt x="18968" y="42461"/>
                  </a:lnTo>
                  <a:lnTo>
                    <a:pt x="19256" y="42297"/>
                  </a:lnTo>
                  <a:lnTo>
                    <a:pt x="19627" y="42091"/>
                  </a:lnTo>
                  <a:lnTo>
                    <a:pt x="20573" y="41474"/>
                  </a:lnTo>
                  <a:lnTo>
                    <a:pt x="21561" y="40857"/>
                  </a:lnTo>
                  <a:lnTo>
                    <a:pt x="21931" y="40651"/>
                  </a:lnTo>
                  <a:lnTo>
                    <a:pt x="22260" y="40486"/>
                  </a:lnTo>
                  <a:lnTo>
                    <a:pt x="22507" y="40363"/>
                  </a:lnTo>
                  <a:lnTo>
                    <a:pt x="22795" y="40116"/>
                  </a:lnTo>
                  <a:lnTo>
                    <a:pt x="23165" y="39828"/>
                  </a:lnTo>
                  <a:lnTo>
                    <a:pt x="23494" y="39458"/>
                  </a:lnTo>
                  <a:lnTo>
                    <a:pt x="24235" y="38676"/>
                  </a:lnTo>
                  <a:lnTo>
                    <a:pt x="24893" y="37977"/>
                  </a:lnTo>
                  <a:lnTo>
                    <a:pt x="25181" y="37689"/>
                  </a:lnTo>
                  <a:lnTo>
                    <a:pt x="25428" y="37318"/>
                  </a:lnTo>
                  <a:lnTo>
                    <a:pt x="25922" y="36619"/>
                  </a:lnTo>
                  <a:lnTo>
                    <a:pt x="26333" y="35961"/>
                  </a:lnTo>
                  <a:lnTo>
                    <a:pt x="26539" y="35673"/>
                  </a:lnTo>
                  <a:lnTo>
                    <a:pt x="26745" y="35508"/>
                  </a:lnTo>
                  <a:lnTo>
                    <a:pt x="26992" y="35261"/>
                  </a:lnTo>
                  <a:lnTo>
                    <a:pt x="27280" y="34850"/>
                  </a:lnTo>
                  <a:lnTo>
                    <a:pt x="27938" y="33821"/>
                  </a:lnTo>
                  <a:lnTo>
                    <a:pt x="28267" y="33286"/>
                  </a:lnTo>
                  <a:lnTo>
                    <a:pt x="28637" y="32792"/>
                  </a:lnTo>
                  <a:lnTo>
                    <a:pt x="28967" y="32381"/>
                  </a:lnTo>
                  <a:lnTo>
                    <a:pt x="29131" y="32258"/>
                  </a:lnTo>
                  <a:lnTo>
                    <a:pt x="29255" y="32134"/>
                  </a:lnTo>
                  <a:lnTo>
                    <a:pt x="29419" y="32052"/>
                  </a:lnTo>
                  <a:lnTo>
                    <a:pt x="29543" y="31887"/>
                  </a:lnTo>
                  <a:lnTo>
                    <a:pt x="29666" y="31681"/>
                  </a:lnTo>
                  <a:lnTo>
                    <a:pt x="29789" y="31435"/>
                  </a:lnTo>
                  <a:lnTo>
                    <a:pt x="30036" y="30859"/>
                  </a:lnTo>
                  <a:lnTo>
                    <a:pt x="30201" y="30241"/>
                  </a:lnTo>
                  <a:lnTo>
                    <a:pt x="30489" y="29172"/>
                  </a:lnTo>
                  <a:lnTo>
                    <a:pt x="30571" y="28678"/>
                  </a:lnTo>
                  <a:lnTo>
                    <a:pt x="30530" y="28513"/>
                  </a:lnTo>
                  <a:lnTo>
                    <a:pt x="30448" y="28349"/>
                  </a:lnTo>
                  <a:lnTo>
                    <a:pt x="30283" y="28102"/>
                  </a:lnTo>
                  <a:lnTo>
                    <a:pt x="30077" y="27855"/>
                  </a:lnTo>
                  <a:lnTo>
                    <a:pt x="29789" y="27567"/>
                  </a:lnTo>
                  <a:lnTo>
                    <a:pt x="29419" y="27279"/>
                  </a:lnTo>
                  <a:lnTo>
                    <a:pt x="29008" y="26991"/>
                  </a:lnTo>
                  <a:lnTo>
                    <a:pt x="27979" y="26497"/>
                  </a:lnTo>
                  <a:lnTo>
                    <a:pt x="27033" y="26045"/>
                  </a:lnTo>
                  <a:lnTo>
                    <a:pt x="26210" y="25633"/>
                  </a:lnTo>
                  <a:lnTo>
                    <a:pt x="25881" y="25386"/>
                  </a:lnTo>
                  <a:lnTo>
                    <a:pt x="25593" y="25181"/>
                  </a:lnTo>
                  <a:lnTo>
                    <a:pt x="24934" y="24646"/>
                  </a:lnTo>
                  <a:lnTo>
                    <a:pt x="24153" y="23946"/>
                  </a:lnTo>
                  <a:lnTo>
                    <a:pt x="23206" y="23123"/>
                  </a:lnTo>
                  <a:lnTo>
                    <a:pt x="22260" y="22506"/>
                  </a:lnTo>
                  <a:lnTo>
                    <a:pt x="21561" y="22095"/>
                  </a:lnTo>
                  <a:lnTo>
                    <a:pt x="21273" y="21971"/>
                  </a:lnTo>
                  <a:lnTo>
                    <a:pt x="21067" y="21930"/>
                  </a:lnTo>
                  <a:lnTo>
                    <a:pt x="19586" y="22013"/>
                  </a:lnTo>
                  <a:lnTo>
                    <a:pt x="18680" y="22013"/>
                  </a:lnTo>
                  <a:lnTo>
                    <a:pt x="18392" y="21971"/>
                  </a:lnTo>
                  <a:lnTo>
                    <a:pt x="18228" y="21930"/>
                  </a:lnTo>
                  <a:lnTo>
                    <a:pt x="18063" y="21807"/>
                  </a:lnTo>
                  <a:lnTo>
                    <a:pt x="17775" y="21683"/>
                  </a:lnTo>
                  <a:lnTo>
                    <a:pt x="17076" y="21313"/>
                  </a:lnTo>
                  <a:lnTo>
                    <a:pt x="16376" y="20943"/>
                  </a:lnTo>
                  <a:lnTo>
                    <a:pt x="16171" y="20819"/>
                  </a:lnTo>
                  <a:lnTo>
                    <a:pt x="16047" y="20696"/>
                  </a:lnTo>
                  <a:lnTo>
                    <a:pt x="16006" y="20531"/>
                  </a:lnTo>
                  <a:lnTo>
                    <a:pt x="15883" y="20367"/>
                  </a:lnTo>
                  <a:lnTo>
                    <a:pt x="15595" y="19996"/>
                  </a:lnTo>
                  <a:lnTo>
                    <a:pt x="15142" y="19503"/>
                  </a:lnTo>
                  <a:lnTo>
                    <a:pt x="14648" y="19585"/>
                  </a:lnTo>
                  <a:lnTo>
                    <a:pt x="14237" y="19585"/>
                  </a:lnTo>
                  <a:lnTo>
                    <a:pt x="14072" y="19544"/>
                  </a:lnTo>
                  <a:lnTo>
                    <a:pt x="13949" y="19503"/>
                  </a:lnTo>
                  <a:lnTo>
                    <a:pt x="13825" y="19379"/>
                  </a:lnTo>
                  <a:lnTo>
                    <a:pt x="13661" y="19297"/>
                  </a:lnTo>
                  <a:lnTo>
                    <a:pt x="13620" y="19256"/>
                  </a:lnTo>
                  <a:lnTo>
                    <a:pt x="13578" y="19132"/>
                  </a:lnTo>
                  <a:lnTo>
                    <a:pt x="13537" y="18803"/>
                  </a:lnTo>
                  <a:lnTo>
                    <a:pt x="13578" y="16952"/>
                  </a:lnTo>
                  <a:lnTo>
                    <a:pt x="13578" y="15882"/>
                  </a:lnTo>
                  <a:lnTo>
                    <a:pt x="13537" y="15265"/>
                  </a:lnTo>
                  <a:lnTo>
                    <a:pt x="13455" y="14771"/>
                  </a:lnTo>
                  <a:lnTo>
                    <a:pt x="13249" y="14072"/>
                  </a:lnTo>
                  <a:lnTo>
                    <a:pt x="12961" y="13413"/>
                  </a:lnTo>
                  <a:lnTo>
                    <a:pt x="12838" y="13166"/>
                  </a:lnTo>
                  <a:lnTo>
                    <a:pt x="12714" y="13043"/>
                  </a:lnTo>
                  <a:lnTo>
                    <a:pt x="12591" y="12961"/>
                  </a:lnTo>
                  <a:lnTo>
                    <a:pt x="12509" y="12837"/>
                  </a:lnTo>
                  <a:lnTo>
                    <a:pt x="12385" y="12590"/>
                  </a:lnTo>
                  <a:lnTo>
                    <a:pt x="12303" y="12508"/>
                  </a:lnTo>
                  <a:lnTo>
                    <a:pt x="12221" y="12426"/>
                  </a:lnTo>
                  <a:lnTo>
                    <a:pt x="12138" y="12385"/>
                  </a:lnTo>
                  <a:lnTo>
                    <a:pt x="12015" y="12385"/>
                  </a:lnTo>
                  <a:lnTo>
                    <a:pt x="11604" y="12467"/>
                  </a:lnTo>
                  <a:lnTo>
                    <a:pt x="11027" y="12632"/>
                  </a:lnTo>
                  <a:lnTo>
                    <a:pt x="10493" y="12796"/>
                  </a:lnTo>
                  <a:lnTo>
                    <a:pt x="10287" y="12920"/>
                  </a:lnTo>
                  <a:lnTo>
                    <a:pt x="10122" y="13043"/>
                  </a:lnTo>
                  <a:lnTo>
                    <a:pt x="9958" y="13290"/>
                  </a:lnTo>
                  <a:lnTo>
                    <a:pt x="9793" y="13496"/>
                  </a:lnTo>
                  <a:lnTo>
                    <a:pt x="9546" y="13660"/>
                  </a:lnTo>
                  <a:lnTo>
                    <a:pt x="9423" y="13701"/>
                  </a:lnTo>
                  <a:lnTo>
                    <a:pt x="9299" y="13742"/>
                  </a:lnTo>
                  <a:lnTo>
                    <a:pt x="7078" y="13660"/>
                  </a:lnTo>
                  <a:lnTo>
                    <a:pt x="7078" y="12385"/>
                  </a:lnTo>
                  <a:lnTo>
                    <a:pt x="7654" y="11809"/>
                  </a:lnTo>
                  <a:lnTo>
                    <a:pt x="8065" y="11397"/>
                  </a:lnTo>
                  <a:lnTo>
                    <a:pt x="8271" y="11274"/>
                  </a:lnTo>
                  <a:lnTo>
                    <a:pt x="8394" y="11233"/>
                  </a:lnTo>
                  <a:lnTo>
                    <a:pt x="9258" y="11274"/>
                  </a:lnTo>
                  <a:lnTo>
                    <a:pt x="10081" y="11274"/>
                  </a:lnTo>
                  <a:lnTo>
                    <a:pt x="10287" y="11233"/>
                  </a:lnTo>
                  <a:lnTo>
                    <a:pt x="10493" y="11191"/>
                  </a:lnTo>
                  <a:lnTo>
                    <a:pt x="10781" y="11191"/>
                  </a:lnTo>
                  <a:lnTo>
                    <a:pt x="11480" y="11233"/>
                  </a:lnTo>
                  <a:lnTo>
                    <a:pt x="12180" y="11274"/>
                  </a:lnTo>
                  <a:lnTo>
                    <a:pt x="12509" y="11233"/>
                  </a:lnTo>
                  <a:lnTo>
                    <a:pt x="12714" y="11233"/>
                  </a:lnTo>
                  <a:lnTo>
                    <a:pt x="13414" y="10945"/>
                  </a:lnTo>
                  <a:lnTo>
                    <a:pt x="14525" y="10451"/>
                  </a:lnTo>
                  <a:lnTo>
                    <a:pt x="15595" y="10039"/>
                  </a:lnTo>
                  <a:lnTo>
                    <a:pt x="16006" y="9875"/>
                  </a:lnTo>
                  <a:lnTo>
                    <a:pt x="16253" y="9834"/>
                  </a:lnTo>
                  <a:lnTo>
                    <a:pt x="16417" y="9793"/>
                  </a:lnTo>
                  <a:lnTo>
                    <a:pt x="16582" y="9628"/>
                  </a:lnTo>
                  <a:lnTo>
                    <a:pt x="16788" y="9422"/>
                  </a:lnTo>
                  <a:lnTo>
                    <a:pt x="16952" y="9175"/>
                  </a:lnTo>
                  <a:lnTo>
                    <a:pt x="17364" y="8641"/>
                  </a:lnTo>
                  <a:lnTo>
                    <a:pt x="17611" y="8353"/>
                  </a:lnTo>
                  <a:lnTo>
                    <a:pt x="17858" y="8106"/>
                  </a:lnTo>
                  <a:lnTo>
                    <a:pt x="18146" y="7818"/>
                  </a:lnTo>
                  <a:lnTo>
                    <a:pt x="18434" y="7447"/>
                  </a:lnTo>
                  <a:lnTo>
                    <a:pt x="19092" y="6666"/>
                  </a:lnTo>
                  <a:lnTo>
                    <a:pt x="19586" y="5925"/>
                  </a:lnTo>
                  <a:lnTo>
                    <a:pt x="19874" y="5431"/>
                  </a:lnTo>
                  <a:lnTo>
                    <a:pt x="19915" y="5226"/>
                  </a:lnTo>
                  <a:lnTo>
                    <a:pt x="19874" y="4855"/>
                  </a:lnTo>
                  <a:lnTo>
                    <a:pt x="19668" y="3868"/>
                  </a:lnTo>
                  <a:lnTo>
                    <a:pt x="19462" y="2798"/>
                  </a:lnTo>
                  <a:lnTo>
                    <a:pt x="19339" y="2057"/>
                  </a:lnTo>
                  <a:lnTo>
                    <a:pt x="19256" y="1769"/>
                  </a:lnTo>
                  <a:lnTo>
                    <a:pt x="19174" y="1564"/>
                  </a:lnTo>
                  <a:lnTo>
                    <a:pt x="19010" y="1358"/>
                  </a:lnTo>
                  <a:lnTo>
                    <a:pt x="18845" y="1152"/>
                  </a:lnTo>
                  <a:lnTo>
                    <a:pt x="18434" y="782"/>
                  </a:lnTo>
                  <a:lnTo>
                    <a:pt x="18063" y="370"/>
                  </a:lnTo>
                  <a:lnTo>
                    <a:pt x="17858" y="0"/>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9"/>
            <p:cNvSpPr/>
            <p:nvPr/>
          </p:nvSpPr>
          <p:spPr>
            <a:xfrm>
              <a:off x="5676425" y="1069750"/>
              <a:ext cx="159450" cy="765300"/>
            </a:xfrm>
            <a:custGeom>
              <a:avLst/>
              <a:gdLst/>
              <a:ahLst/>
              <a:cxnLst/>
              <a:rect l="l" t="t" r="r" b="b"/>
              <a:pathLst>
                <a:path w="6378" h="30612" extrusionOk="0">
                  <a:moveTo>
                    <a:pt x="617" y="0"/>
                  </a:moveTo>
                  <a:lnTo>
                    <a:pt x="370" y="3415"/>
                  </a:lnTo>
                  <a:lnTo>
                    <a:pt x="370" y="3580"/>
                  </a:lnTo>
                  <a:lnTo>
                    <a:pt x="453" y="3827"/>
                  </a:lnTo>
                  <a:lnTo>
                    <a:pt x="700" y="4485"/>
                  </a:lnTo>
                  <a:lnTo>
                    <a:pt x="1111" y="5349"/>
                  </a:lnTo>
                  <a:lnTo>
                    <a:pt x="1605" y="6295"/>
                  </a:lnTo>
                  <a:lnTo>
                    <a:pt x="2592" y="8147"/>
                  </a:lnTo>
                  <a:lnTo>
                    <a:pt x="3209" y="9381"/>
                  </a:lnTo>
                  <a:lnTo>
                    <a:pt x="3580" y="10245"/>
                  </a:lnTo>
                  <a:lnTo>
                    <a:pt x="3785" y="10821"/>
                  </a:lnTo>
                  <a:lnTo>
                    <a:pt x="4032" y="11438"/>
                  </a:lnTo>
                  <a:lnTo>
                    <a:pt x="4197" y="12056"/>
                  </a:lnTo>
                  <a:lnTo>
                    <a:pt x="4361" y="12755"/>
                  </a:lnTo>
                  <a:lnTo>
                    <a:pt x="4485" y="13413"/>
                  </a:lnTo>
                  <a:lnTo>
                    <a:pt x="4526" y="14113"/>
                  </a:lnTo>
                  <a:lnTo>
                    <a:pt x="4567" y="16417"/>
                  </a:lnTo>
                  <a:lnTo>
                    <a:pt x="4567" y="17445"/>
                  </a:lnTo>
                  <a:lnTo>
                    <a:pt x="4526" y="18474"/>
                  </a:lnTo>
                  <a:lnTo>
                    <a:pt x="4444" y="19091"/>
                  </a:lnTo>
                  <a:lnTo>
                    <a:pt x="4320" y="19873"/>
                  </a:lnTo>
                  <a:lnTo>
                    <a:pt x="3909" y="21601"/>
                  </a:lnTo>
                  <a:lnTo>
                    <a:pt x="3497" y="23041"/>
                  </a:lnTo>
                  <a:lnTo>
                    <a:pt x="3333" y="23617"/>
                  </a:lnTo>
                  <a:lnTo>
                    <a:pt x="2140" y="25345"/>
                  </a:lnTo>
                  <a:lnTo>
                    <a:pt x="1276" y="26580"/>
                  </a:lnTo>
                  <a:lnTo>
                    <a:pt x="823" y="27320"/>
                  </a:lnTo>
                  <a:lnTo>
                    <a:pt x="658" y="27773"/>
                  </a:lnTo>
                  <a:lnTo>
                    <a:pt x="370" y="28513"/>
                  </a:lnTo>
                  <a:lnTo>
                    <a:pt x="247" y="28966"/>
                  </a:lnTo>
                  <a:lnTo>
                    <a:pt x="124" y="29419"/>
                  </a:lnTo>
                  <a:lnTo>
                    <a:pt x="41" y="29871"/>
                  </a:lnTo>
                  <a:lnTo>
                    <a:pt x="0" y="30324"/>
                  </a:lnTo>
                  <a:lnTo>
                    <a:pt x="41" y="30612"/>
                  </a:lnTo>
                  <a:lnTo>
                    <a:pt x="1029" y="29542"/>
                  </a:lnTo>
                  <a:lnTo>
                    <a:pt x="1934" y="28390"/>
                  </a:lnTo>
                  <a:lnTo>
                    <a:pt x="2757" y="27197"/>
                  </a:lnTo>
                  <a:lnTo>
                    <a:pt x="3497" y="25962"/>
                  </a:lnTo>
                  <a:lnTo>
                    <a:pt x="4156" y="24687"/>
                  </a:lnTo>
                  <a:lnTo>
                    <a:pt x="4773" y="23370"/>
                  </a:lnTo>
                  <a:lnTo>
                    <a:pt x="5267" y="22013"/>
                  </a:lnTo>
                  <a:lnTo>
                    <a:pt x="5678" y="20614"/>
                  </a:lnTo>
                  <a:lnTo>
                    <a:pt x="5966" y="19174"/>
                  </a:lnTo>
                  <a:lnTo>
                    <a:pt x="6213" y="17734"/>
                  </a:lnTo>
                  <a:lnTo>
                    <a:pt x="6336" y="16252"/>
                  </a:lnTo>
                  <a:lnTo>
                    <a:pt x="6378" y="15512"/>
                  </a:lnTo>
                  <a:lnTo>
                    <a:pt x="6378" y="14771"/>
                  </a:lnTo>
                  <a:lnTo>
                    <a:pt x="6336" y="14030"/>
                  </a:lnTo>
                  <a:lnTo>
                    <a:pt x="6295" y="13290"/>
                  </a:lnTo>
                  <a:lnTo>
                    <a:pt x="6254" y="12549"/>
                  </a:lnTo>
                  <a:lnTo>
                    <a:pt x="6131" y="11809"/>
                  </a:lnTo>
                  <a:lnTo>
                    <a:pt x="6007" y="11027"/>
                  </a:lnTo>
                  <a:lnTo>
                    <a:pt x="5884" y="10286"/>
                  </a:lnTo>
                  <a:lnTo>
                    <a:pt x="5678" y="9546"/>
                  </a:lnTo>
                  <a:lnTo>
                    <a:pt x="5472" y="8805"/>
                  </a:lnTo>
                  <a:lnTo>
                    <a:pt x="5102" y="7530"/>
                  </a:lnTo>
                  <a:lnTo>
                    <a:pt x="4608" y="6336"/>
                  </a:lnTo>
                  <a:lnTo>
                    <a:pt x="4115" y="5184"/>
                  </a:lnTo>
                  <a:lnTo>
                    <a:pt x="3497" y="4032"/>
                  </a:lnTo>
                  <a:lnTo>
                    <a:pt x="2880" y="2963"/>
                  </a:lnTo>
                  <a:lnTo>
                    <a:pt x="2181" y="1934"/>
                  </a:lnTo>
                  <a:lnTo>
                    <a:pt x="1399" y="947"/>
                  </a:lnTo>
                  <a:lnTo>
                    <a:pt x="617" y="0"/>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9"/>
            <p:cNvSpPr/>
            <p:nvPr/>
          </p:nvSpPr>
          <p:spPr>
            <a:xfrm>
              <a:off x="4714650" y="1313525"/>
              <a:ext cx="273650" cy="604850"/>
            </a:xfrm>
            <a:custGeom>
              <a:avLst/>
              <a:gdLst/>
              <a:ahLst/>
              <a:cxnLst/>
              <a:rect l="l" t="t" r="r" b="b"/>
              <a:pathLst>
                <a:path w="10946" h="24194" extrusionOk="0">
                  <a:moveTo>
                    <a:pt x="618" y="0"/>
                  </a:moveTo>
                  <a:lnTo>
                    <a:pt x="330" y="1399"/>
                  </a:lnTo>
                  <a:lnTo>
                    <a:pt x="124" y="2798"/>
                  </a:lnTo>
                  <a:lnTo>
                    <a:pt x="42" y="4238"/>
                  </a:lnTo>
                  <a:lnTo>
                    <a:pt x="1" y="5678"/>
                  </a:lnTo>
                  <a:lnTo>
                    <a:pt x="83" y="7118"/>
                  </a:lnTo>
                  <a:lnTo>
                    <a:pt x="248" y="8559"/>
                  </a:lnTo>
                  <a:lnTo>
                    <a:pt x="495" y="10040"/>
                  </a:lnTo>
                  <a:lnTo>
                    <a:pt x="700" y="10739"/>
                  </a:lnTo>
                  <a:lnTo>
                    <a:pt x="865" y="11480"/>
                  </a:lnTo>
                  <a:lnTo>
                    <a:pt x="1194" y="12508"/>
                  </a:lnTo>
                  <a:lnTo>
                    <a:pt x="1564" y="13496"/>
                  </a:lnTo>
                  <a:lnTo>
                    <a:pt x="1976" y="14442"/>
                  </a:lnTo>
                  <a:lnTo>
                    <a:pt x="2428" y="15389"/>
                  </a:lnTo>
                  <a:lnTo>
                    <a:pt x="2881" y="16294"/>
                  </a:lnTo>
                  <a:lnTo>
                    <a:pt x="3416" y="17158"/>
                  </a:lnTo>
                  <a:lnTo>
                    <a:pt x="3992" y="18022"/>
                  </a:lnTo>
                  <a:lnTo>
                    <a:pt x="4568" y="18845"/>
                  </a:lnTo>
                  <a:lnTo>
                    <a:pt x="5185" y="19626"/>
                  </a:lnTo>
                  <a:lnTo>
                    <a:pt x="5843" y="20367"/>
                  </a:lnTo>
                  <a:lnTo>
                    <a:pt x="6543" y="21108"/>
                  </a:lnTo>
                  <a:lnTo>
                    <a:pt x="7283" y="21807"/>
                  </a:lnTo>
                  <a:lnTo>
                    <a:pt x="8024" y="22465"/>
                  </a:lnTo>
                  <a:lnTo>
                    <a:pt x="8806" y="23083"/>
                  </a:lnTo>
                  <a:lnTo>
                    <a:pt x="9587" y="23659"/>
                  </a:lnTo>
                  <a:lnTo>
                    <a:pt x="10410" y="24193"/>
                  </a:lnTo>
                  <a:lnTo>
                    <a:pt x="10740" y="23576"/>
                  </a:lnTo>
                  <a:lnTo>
                    <a:pt x="10863" y="23329"/>
                  </a:lnTo>
                  <a:lnTo>
                    <a:pt x="10945" y="23041"/>
                  </a:lnTo>
                  <a:lnTo>
                    <a:pt x="10945" y="22795"/>
                  </a:lnTo>
                  <a:lnTo>
                    <a:pt x="10904" y="22589"/>
                  </a:lnTo>
                  <a:lnTo>
                    <a:pt x="10822" y="22260"/>
                  </a:lnTo>
                  <a:lnTo>
                    <a:pt x="10740" y="22136"/>
                  </a:lnTo>
                  <a:lnTo>
                    <a:pt x="10616" y="21807"/>
                  </a:lnTo>
                  <a:lnTo>
                    <a:pt x="10246" y="21066"/>
                  </a:lnTo>
                  <a:lnTo>
                    <a:pt x="9958" y="20614"/>
                  </a:lnTo>
                  <a:lnTo>
                    <a:pt x="9670" y="20202"/>
                  </a:lnTo>
                  <a:lnTo>
                    <a:pt x="9341" y="19832"/>
                  </a:lnTo>
                  <a:lnTo>
                    <a:pt x="9176" y="19668"/>
                  </a:lnTo>
                  <a:lnTo>
                    <a:pt x="9011" y="19544"/>
                  </a:lnTo>
                  <a:lnTo>
                    <a:pt x="8847" y="19421"/>
                  </a:lnTo>
                  <a:lnTo>
                    <a:pt x="8641" y="19256"/>
                  </a:lnTo>
                  <a:lnTo>
                    <a:pt x="8230" y="18804"/>
                  </a:lnTo>
                  <a:lnTo>
                    <a:pt x="7777" y="18228"/>
                  </a:lnTo>
                  <a:lnTo>
                    <a:pt x="7366" y="17610"/>
                  </a:lnTo>
                  <a:lnTo>
                    <a:pt x="6584" y="16499"/>
                  </a:lnTo>
                  <a:lnTo>
                    <a:pt x="6337" y="16088"/>
                  </a:lnTo>
                  <a:lnTo>
                    <a:pt x="6172" y="15882"/>
                  </a:lnTo>
                  <a:lnTo>
                    <a:pt x="5761" y="15265"/>
                  </a:lnTo>
                  <a:lnTo>
                    <a:pt x="5062" y="14195"/>
                  </a:lnTo>
                  <a:lnTo>
                    <a:pt x="3868" y="12262"/>
                  </a:lnTo>
                  <a:lnTo>
                    <a:pt x="3704" y="11891"/>
                  </a:lnTo>
                  <a:lnTo>
                    <a:pt x="3498" y="11356"/>
                  </a:lnTo>
                  <a:lnTo>
                    <a:pt x="3004" y="9999"/>
                  </a:lnTo>
                  <a:lnTo>
                    <a:pt x="2264" y="7941"/>
                  </a:lnTo>
                  <a:lnTo>
                    <a:pt x="2223" y="7653"/>
                  </a:lnTo>
                  <a:lnTo>
                    <a:pt x="2223" y="7036"/>
                  </a:lnTo>
                  <a:lnTo>
                    <a:pt x="2264" y="5267"/>
                  </a:lnTo>
                  <a:lnTo>
                    <a:pt x="2305" y="3457"/>
                  </a:lnTo>
                  <a:lnTo>
                    <a:pt x="2305" y="2757"/>
                  </a:lnTo>
                  <a:lnTo>
                    <a:pt x="2264" y="2305"/>
                  </a:lnTo>
                  <a:lnTo>
                    <a:pt x="2223" y="2099"/>
                  </a:lnTo>
                  <a:lnTo>
                    <a:pt x="2058" y="1852"/>
                  </a:lnTo>
                  <a:lnTo>
                    <a:pt x="1647" y="1235"/>
                  </a:lnTo>
                  <a:lnTo>
                    <a:pt x="1153" y="618"/>
                  </a:lnTo>
                  <a:lnTo>
                    <a:pt x="618" y="0"/>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125;p47">
            <a:extLst>
              <a:ext uri="{FF2B5EF4-FFF2-40B4-BE49-F238E27FC236}">
                <a16:creationId xmlns:a16="http://schemas.microsoft.com/office/drawing/2014/main" id="{163BE94D-3BFD-4289-9719-F84D1D7A297E}"/>
              </a:ext>
            </a:extLst>
          </p:cNvPr>
          <p:cNvGrpSpPr/>
          <p:nvPr/>
        </p:nvGrpSpPr>
        <p:grpSpPr>
          <a:xfrm>
            <a:off x="6302995" y="1656607"/>
            <a:ext cx="1848876" cy="1788017"/>
            <a:chOff x="3169675" y="883575"/>
            <a:chExt cx="1128425" cy="1122225"/>
          </a:xfrm>
        </p:grpSpPr>
        <p:sp>
          <p:nvSpPr>
            <p:cNvPr id="28" name="Google Shape;1126;p47">
              <a:extLst>
                <a:ext uri="{FF2B5EF4-FFF2-40B4-BE49-F238E27FC236}">
                  <a16:creationId xmlns:a16="http://schemas.microsoft.com/office/drawing/2014/main" id="{EF10FF07-C7B6-4AFD-9214-DB103BB72066}"/>
                </a:ext>
              </a:extLst>
            </p:cNvPr>
            <p:cNvSpPr/>
            <p:nvPr/>
          </p:nvSpPr>
          <p:spPr>
            <a:xfrm>
              <a:off x="317687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1"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1"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7"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7"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27;p47">
              <a:extLst>
                <a:ext uri="{FF2B5EF4-FFF2-40B4-BE49-F238E27FC236}">
                  <a16:creationId xmlns:a16="http://schemas.microsoft.com/office/drawing/2014/main" id="{0488A6B6-99D9-47ED-95DB-AAD3EF1EC633}"/>
                </a:ext>
              </a:extLst>
            </p:cNvPr>
            <p:cNvSpPr/>
            <p:nvPr/>
          </p:nvSpPr>
          <p:spPr>
            <a:xfrm>
              <a:off x="3172750" y="1246675"/>
              <a:ext cx="996775" cy="553400"/>
            </a:xfrm>
            <a:custGeom>
              <a:avLst/>
              <a:gdLst/>
              <a:ahLst/>
              <a:cxnLst/>
              <a:rect l="l" t="t" r="r" b="b"/>
              <a:pathLst>
                <a:path w="39871" h="22136" extrusionOk="0">
                  <a:moveTo>
                    <a:pt x="32875" y="0"/>
                  </a:moveTo>
                  <a:lnTo>
                    <a:pt x="32423" y="41"/>
                  </a:lnTo>
                  <a:lnTo>
                    <a:pt x="31970" y="165"/>
                  </a:lnTo>
                  <a:lnTo>
                    <a:pt x="31723" y="288"/>
                  </a:lnTo>
                  <a:lnTo>
                    <a:pt x="31518" y="411"/>
                  </a:lnTo>
                  <a:lnTo>
                    <a:pt x="31147" y="700"/>
                  </a:lnTo>
                  <a:lnTo>
                    <a:pt x="30818" y="1070"/>
                  </a:lnTo>
                  <a:lnTo>
                    <a:pt x="30571" y="1481"/>
                  </a:lnTo>
                  <a:lnTo>
                    <a:pt x="30325" y="1934"/>
                  </a:lnTo>
                  <a:lnTo>
                    <a:pt x="30160" y="2428"/>
                  </a:lnTo>
                  <a:lnTo>
                    <a:pt x="30036" y="2921"/>
                  </a:lnTo>
                  <a:lnTo>
                    <a:pt x="29913" y="3456"/>
                  </a:lnTo>
                  <a:lnTo>
                    <a:pt x="29748" y="4444"/>
                  </a:lnTo>
                  <a:lnTo>
                    <a:pt x="29625" y="4937"/>
                  </a:lnTo>
                  <a:lnTo>
                    <a:pt x="29502" y="5431"/>
                  </a:lnTo>
                  <a:lnTo>
                    <a:pt x="29337" y="5884"/>
                  </a:lnTo>
                  <a:lnTo>
                    <a:pt x="29131" y="6336"/>
                  </a:lnTo>
                  <a:lnTo>
                    <a:pt x="28884" y="6748"/>
                  </a:lnTo>
                  <a:lnTo>
                    <a:pt x="28555" y="7118"/>
                  </a:lnTo>
                  <a:lnTo>
                    <a:pt x="28308" y="7365"/>
                  </a:lnTo>
                  <a:lnTo>
                    <a:pt x="28020" y="7530"/>
                  </a:lnTo>
                  <a:lnTo>
                    <a:pt x="27732" y="7694"/>
                  </a:lnTo>
                  <a:lnTo>
                    <a:pt x="27444" y="7776"/>
                  </a:lnTo>
                  <a:lnTo>
                    <a:pt x="27156" y="7900"/>
                  </a:lnTo>
                  <a:lnTo>
                    <a:pt x="26827" y="7941"/>
                  </a:lnTo>
                  <a:lnTo>
                    <a:pt x="26498" y="7982"/>
                  </a:lnTo>
                  <a:lnTo>
                    <a:pt x="26169" y="7982"/>
                  </a:lnTo>
                  <a:lnTo>
                    <a:pt x="25511" y="7941"/>
                  </a:lnTo>
                  <a:lnTo>
                    <a:pt x="24852" y="7818"/>
                  </a:lnTo>
                  <a:lnTo>
                    <a:pt x="24194" y="7571"/>
                  </a:lnTo>
                  <a:lnTo>
                    <a:pt x="23618" y="7283"/>
                  </a:lnTo>
                  <a:lnTo>
                    <a:pt x="23042" y="6953"/>
                  </a:lnTo>
                  <a:lnTo>
                    <a:pt x="22507" y="6583"/>
                  </a:lnTo>
                  <a:lnTo>
                    <a:pt x="21437" y="5801"/>
                  </a:lnTo>
                  <a:lnTo>
                    <a:pt x="20367" y="5020"/>
                  </a:lnTo>
                  <a:lnTo>
                    <a:pt x="19833" y="4649"/>
                  </a:lnTo>
                  <a:lnTo>
                    <a:pt x="19257" y="4279"/>
                  </a:lnTo>
                  <a:lnTo>
                    <a:pt x="18681" y="3991"/>
                  </a:lnTo>
                  <a:lnTo>
                    <a:pt x="18063" y="3703"/>
                  </a:lnTo>
                  <a:lnTo>
                    <a:pt x="17487" y="3497"/>
                  </a:lnTo>
                  <a:lnTo>
                    <a:pt x="16829" y="3292"/>
                  </a:lnTo>
                  <a:lnTo>
                    <a:pt x="16212" y="3168"/>
                  </a:lnTo>
                  <a:lnTo>
                    <a:pt x="15554" y="3045"/>
                  </a:lnTo>
                  <a:lnTo>
                    <a:pt x="14895" y="2962"/>
                  </a:lnTo>
                  <a:lnTo>
                    <a:pt x="14237" y="2880"/>
                  </a:lnTo>
                  <a:lnTo>
                    <a:pt x="12879" y="2839"/>
                  </a:lnTo>
                  <a:lnTo>
                    <a:pt x="11563" y="2839"/>
                  </a:lnTo>
                  <a:lnTo>
                    <a:pt x="10205" y="2921"/>
                  </a:lnTo>
                  <a:lnTo>
                    <a:pt x="8847" y="3004"/>
                  </a:lnTo>
                  <a:lnTo>
                    <a:pt x="8312" y="3045"/>
                  </a:lnTo>
                  <a:lnTo>
                    <a:pt x="7736" y="3127"/>
                  </a:lnTo>
                  <a:lnTo>
                    <a:pt x="7201" y="3250"/>
                  </a:lnTo>
                  <a:lnTo>
                    <a:pt x="6666" y="3415"/>
                  </a:lnTo>
                  <a:lnTo>
                    <a:pt x="6173" y="3703"/>
                  </a:lnTo>
                  <a:lnTo>
                    <a:pt x="5720" y="3991"/>
                  </a:lnTo>
                  <a:lnTo>
                    <a:pt x="5226" y="4320"/>
                  </a:lnTo>
                  <a:lnTo>
                    <a:pt x="4733" y="4567"/>
                  </a:lnTo>
                  <a:lnTo>
                    <a:pt x="4486" y="4691"/>
                  </a:lnTo>
                  <a:lnTo>
                    <a:pt x="4198" y="4773"/>
                  </a:lnTo>
                  <a:lnTo>
                    <a:pt x="3663" y="4855"/>
                  </a:lnTo>
                  <a:lnTo>
                    <a:pt x="3087" y="4855"/>
                  </a:lnTo>
                  <a:lnTo>
                    <a:pt x="2552" y="4773"/>
                  </a:lnTo>
                  <a:lnTo>
                    <a:pt x="1976" y="4608"/>
                  </a:lnTo>
                  <a:lnTo>
                    <a:pt x="1441" y="4361"/>
                  </a:lnTo>
                  <a:lnTo>
                    <a:pt x="947" y="4073"/>
                  </a:lnTo>
                  <a:lnTo>
                    <a:pt x="495" y="3744"/>
                  </a:lnTo>
                  <a:lnTo>
                    <a:pt x="330" y="3538"/>
                  </a:lnTo>
                  <a:lnTo>
                    <a:pt x="124" y="4649"/>
                  </a:lnTo>
                  <a:lnTo>
                    <a:pt x="1" y="5760"/>
                  </a:lnTo>
                  <a:lnTo>
                    <a:pt x="371" y="5760"/>
                  </a:lnTo>
                  <a:lnTo>
                    <a:pt x="700" y="5843"/>
                  </a:lnTo>
                  <a:lnTo>
                    <a:pt x="1112" y="5966"/>
                  </a:lnTo>
                  <a:lnTo>
                    <a:pt x="1482" y="6131"/>
                  </a:lnTo>
                  <a:lnTo>
                    <a:pt x="2264" y="6501"/>
                  </a:lnTo>
                  <a:lnTo>
                    <a:pt x="3745" y="7365"/>
                  </a:lnTo>
                  <a:lnTo>
                    <a:pt x="4733" y="7818"/>
                  </a:lnTo>
                  <a:lnTo>
                    <a:pt x="5720" y="8188"/>
                  </a:lnTo>
                  <a:lnTo>
                    <a:pt x="6707" y="8476"/>
                  </a:lnTo>
                  <a:lnTo>
                    <a:pt x="7736" y="8640"/>
                  </a:lnTo>
                  <a:lnTo>
                    <a:pt x="8806" y="8764"/>
                  </a:lnTo>
                  <a:lnTo>
                    <a:pt x="9341" y="8764"/>
                  </a:lnTo>
                  <a:lnTo>
                    <a:pt x="9834" y="8723"/>
                  </a:lnTo>
                  <a:lnTo>
                    <a:pt x="10369" y="8682"/>
                  </a:lnTo>
                  <a:lnTo>
                    <a:pt x="10904" y="8640"/>
                  </a:lnTo>
                  <a:lnTo>
                    <a:pt x="11398" y="8558"/>
                  </a:lnTo>
                  <a:lnTo>
                    <a:pt x="11933" y="8435"/>
                  </a:lnTo>
                  <a:lnTo>
                    <a:pt x="12509" y="8270"/>
                  </a:lnTo>
                  <a:lnTo>
                    <a:pt x="13126" y="8064"/>
                  </a:lnTo>
                  <a:lnTo>
                    <a:pt x="14319" y="7694"/>
                  </a:lnTo>
                  <a:lnTo>
                    <a:pt x="14936" y="7530"/>
                  </a:lnTo>
                  <a:lnTo>
                    <a:pt x="15512" y="7406"/>
                  </a:lnTo>
                  <a:lnTo>
                    <a:pt x="16130" y="7365"/>
                  </a:lnTo>
                  <a:lnTo>
                    <a:pt x="16747" y="7406"/>
                  </a:lnTo>
                  <a:lnTo>
                    <a:pt x="17199" y="7447"/>
                  </a:lnTo>
                  <a:lnTo>
                    <a:pt x="17652" y="7571"/>
                  </a:lnTo>
                  <a:lnTo>
                    <a:pt x="18063" y="7735"/>
                  </a:lnTo>
                  <a:lnTo>
                    <a:pt x="18516" y="7900"/>
                  </a:lnTo>
                  <a:lnTo>
                    <a:pt x="18927" y="8147"/>
                  </a:lnTo>
                  <a:lnTo>
                    <a:pt x="19298" y="8394"/>
                  </a:lnTo>
                  <a:lnTo>
                    <a:pt x="20121" y="8887"/>
                  </a:lnTo>
                  <a:lnTo>
                    <a:pt x="20861" y="9463"/>
                  </a:lnTo>
                  <a:lnTo>
                    <a:pt x="21684" y="10039"/>
                  </a:lnTo>
                  <a:lnTo>
                    <a:pt x="22466" y="10533"/>
                  </a:lnTo>
                  <a:lnTo>
                    <a:pt x="22877" y="10739"/>
                  </a:lnTo>
                  <a:lnTo>
                    <a:pt x="23330" y="10945"/>
                  </a:lnTo>
                  <a:lnTo>
                    <a:pt x="23783" y="11109"/>
                  </a:lnTo>
                  <a:lnTo>
                    <a:pt x="24235" y="11233"/>
                  </a:lnTo>
                  <a:lnTo>
                    <a:pt x="24729" y="11315"/>
                  </a:lnTo>
                  <a:lnTo>
                    <a:pt x="25181" y="11397"/>
                  </a:lnTo>
                  <a:lnTo>
                    <a:pt x="25675" y="11438"/>
                  </a:lnTo>
                  <a:lnTo>
                    <a:pt x="26169" y="11438"/>
                  </a:lnTo>
                  <a:lnTo>
                    <a:pt x="27115" y="11397"/>
                  </a:lnTo>
                  <a:lnTo>
                    <a:pt x="28103" y="11274"/>
                  </a:lnTo>
                  <a:lnTo>
                    <a:pt x="29090" y="11068"/>
                  </a:lnTo>
                  <a:lnTo>
                    <a:pt x="30036" y="10862"/>
                  </a:lnTo>
                  <a:lnTo>
                    <a:pt x="31024" y="10615"/>
                  </a:lnTo>
                  <a:lnTo>
                    <a:pt x="31147" y="10903"/>
                  </a:lnTo>
                  <a:lnTo>
                    <a:pt x="31271" y="11233"/>
                  </a:lnTo>
                  <a:lnTo>
                    <a:pt x="31312" y="11521"/>
                  </a:lnTo>
                  <a:lnTo>
                    <a:pt x="31312" y="11850"/>
                  </a:lnTo>
                  <a:lnTo>
                    <a:pt x="31271" y="12179"/>
                  </a:lnTo>
                  <a:lnTo>
                    <a:pt x="31189" y="12508"/>
                  </a:lnTo>
                  <a:lnTo>
                    <a:pt x="31065" y="12837"/>
                  </a:lnTo>
                  <a:lnTo>
                    <a:pt x="30901" y="13125"/>
                  </a:lnTo>
                  <a:lnTo>
                    <a:pt x="30736" y="13372"/>
                  </a:lnTo>
                  <a:lnTo>
                    <a:pt x="30530" y="13619"/>
                  </a:lnTo>
                  <a:lnTo>
                    <a:pt x="30283" y="13866"/>
                  </a:lnTo>
                  <a:lnTo>
                    <a:pt x="30036" y="14072"/>
                  </a:lnTo>
                  <a:lnTo>
                    <a:pt x="29502" y="14483"/>
                  </a:lnTo>
                  <a:lnTo>
                    <a:pt x="28967" y="14812"/>
                  </a:lnTo>
                  <a:lnTo>
                    <a:pt x="28267" y="15141"/>
                  </a:lnTo>
                  <a:lnTo>
                    <a:pt x="27609" y="15429"/>
                  </a:lnTo>
                  <a:lnTo>
                    <a:pt x="26910" y="15717"/>
                  </a:lnTo>
                  <a:lnTo>
                    <a:pt x="26210" y="15923"/>
                  </a:lnTo>
                  <a:lnTo>
                    <a:pt x="25511" y="16129"/>
                  </a:lnTo>
                  <a:lnTo>
                    <a:pt x="24811" y="16293"/>
                  </a:lnTo>
                  <a:lnTo>
                    <a:pt x="24071" y="16417"/>
                  </a:lnTo>
                  <a:lnTo>
                    <a:pt x="23330" y="16540"/>
                  </a:lnTo>
                  <a:lnTo>
                    <a:pt x="21849" y="16705"/>
                  </a:lnTo>
                  <a:lnTo>
                    <a:pt x="20367" y="16828"/>
                  </a:lnTo>
                  <a:lnTo>
                    <a:pt x="18845" y="16869"/>
                  </a:lnTo>
                  <a:lnTo>
                    <a:pt x="17364" y="16910"/>
                  </a:lnTo>
                  <a:lnTo>
                    <a:pt x="16418" y="16952"/>
                  </a:lnTo>
                  <a:lnTo>
                    <a:pt x="15471" y="16910"/>
                  </a:lnTo>
                  <a:lnTo>
                    <a:pt x="14525" y="16869"/>
                  </a:lnTo>
                  <a:lnTo>
                    <a:pt x="13579" y="16746"/>
                  </a:lnTo>
                  <a:lnTo>
                    <a:pt x="13003" y="16664"/>
                  </a:lnTo>
                  <a:lnTo>
                    <a:pt x="12427" y="16540"/>
                  </a:lnTo>
                  <a:lnTo>
                    <a:pt x="11316" y="16211"/>
                  </a:lnTo>
                  <a:lnTo>
                    <a:pt x="9094" y="15470"/>
                  </a:lnTo>
                  <a:lnTo>
                    <a:pt x="7530" y="15059"/>
                  </a:lnTo>
                  <a:lnTo>
                    <a:pt x="5885" y="14730"/>
                  </a:lnTo>
                  <a:lnTo>
                    <a:pt x="5473" y="14648"/>
                  </a:lnTo>
                  <a:lnTo>
                    <a:pt x="5062" y="14606"/>
                  </a:lnTo>
                  <a:lnTo>
                    <a:pt x="4609" y="14648"/>
                  </a:lnTo>
                  <a:lnTo>
                    <a:pt x="4198" y="14730"/>
                  </a:lnTo>
                  <a:lnTo>
                    <a:pt x="3827" y="14936"/>
                  </a:lnTo>
                  <a:lnTo>
                    <a:pt x="3498" y="15182"/>
                  </a:lnTo>
                  <a:lnTo>
                    <a:pt x="3210" y="15470"/>
                  </a:lnTo>
                  <a:lnTo>
                    <a:pt x="2963" y="15841"/>
                  </a:lnTo>
                  <a:lnTo>
                    <a:pt x="2428" y="16540"/>
                  </a:lnTo>
                  <a:lnTo>
                    <a:pt x="2182" y="16869"/>
                  </a:lnTo>
                  <a:lnTo>
                    <a:pt x="1852" y="17157"/>
                  </a:lnTo>
                  <a:lnTo>
                    <a:pt x="2223" y="17939"/>
                  </a:lnTo>
                  <a:lnTo>
                    <a:pt x="2634" y="18680"/>
                  </a:lnTo>
                  <a:lnTo>
                    <a:pt x="2840" y="18515"/>
                  </a:lnTo>
                  <a:lnTo>
                    <a:pt x="3046" y="18351"/>
                  </a:lnTo>
                  <a:lnTo>
                    <a:pt x="3292" y="18186"/>
                  </a:lnTo>
                  <a:lnTo>
                    <a:pt x="3539" y="18104"/>
                  </a:lnTo>
                  <a:lnTo>
                    <a:pt x="3992" y="17980"/>
                  </a:lnTo>
                  <a:lnTo>
                    <a:pt x="4403" y="17980"/>
                  </a:lnTo>
                  <a:lnTo>
                    <a:pt x="4856" y="18021"/>
                  </a:lnTo>
                  <a:lnTo>
                    <a:pt x="5267" y="18104"/>
                  </a:lnTo>
                  <a:lnTo>
                    <a:pt x="5720" y="18268"/>
                  </a:lnTo>
                  <a:lnTo>
                    <a:pt x="6131" y="18433"/>
                  </a:lnTo>
                  <a:lnTo>
                    <a:pt x="6954" y="18844"/>
                  </a:lnTo>
                  <a:lnTo>
                    <a:pt x="12262" y="21642"/>
                  </a:lnTo>
                  <a:lnTo>
                    <a:pt x="12591" y="21807"/>
                  </a:lnTo>
                  <a:lnTo>
                    <a:pt x="12961" y="21971"/>
                  </a:lnTo>
                  <a:lnTo>
                    <a:pt x="13332" y="22095"/>
                  </a:lnTo>
                  <a:lnTo>
                    <a:pt x="13702" y="22136"/>
                  </a:lnTo>
                  <a:lnTo>
                    <a:pt x="13990" y="22136"/>
                  </a:lnTo>
                  <a:lnTo>
                    <a:pt x="14278" y="22054"/>
                  </a:lnTo>
                  <a:lnTo>
                    <a:pt x="14525" y="21971"/>
                  </a:lnTo>
                  <a:lnTo>
                    <a:pt x="14772" y="21848"/>
                  </a:lnTo>
                  <a:lnTo>
                    <a:pt x="15224" y="21478"/>
                  </a:lnTo>
                  <a:lnTo>
                    <a:pt x="15677" y="21066"/>
                  </a:lnTo>
                  <a:lnTo>
                    <a:pt x="16088" y="20655"/>
                  </a:lnTo>
                  <a:lnTo>
                    <a:pt x="16541" y="20243"/>
                  </a:lnTo>
                  <a:lnTo>
                    <a:pt x="16994" y="19832"/>
                  </a:lnTo>
                  <a:lnTo>
                    <a:pt x="17240" y="19708"/>
                  </a:lnTo>
                  <a:lnTo>
                    <a:pt x="17529" y="19585"/>
                  </a:lnTo>
                  <a:lnTo>
                    <a:pt x="17775" y="19503"/>
                  </a:lnTo>
                  <a:lnTo>
                    <a:pt x="17981" y="19420"/>
                  </a:lnTo>
                  <a:lnTo>
                    <a:pt x="18475" y="19379"/>
                  </a:lnTo>
                  <a:lnTo>
                    <a:pt x="18969" y="19420"/>
                  </a:lnTo>
                  <a:lnTo>
                    <a:pt x="19462" y="19503"/>
                  </a:lnTo>
                  <a:lnTo>
                    <a:pt x="19956" y="19667"/>
                  </a:lnTo>
                  <a:lnTo>
                    <a:pt x="20450" y="19832"/>
                  </a:lnTo>
                  <a:lnTo>
                    <a:pt x="21437" y="20202"/>
                  </a:lnTo>
                  <a:lnTo>
                    <a:pt x="22054" y="20408"/>
                  </a:lnTo>
                  <a:lnTo>
                    <a:pt x="22672" y="20572"/>
                  </a:lnTo>
                  <a:lnTo>
                    <a:pt x="23330" y="20696"/>
                  </a:lnTo>
                  <a:lnTo>
                    <a:pt x="23947" y="20819"/>
                  </a:lnTo>
                  <a:lnTo>
                    <a:pt x="24605" y="20902"/>
                  </a:lnTo>
                  <a:lnTo>
                    <a:pt x="25264" y="20943"/>
                  </a:lnTo>
                  <a:lnTo>
                    <a:pt x="26580" y="20943"/>
                  </a:lnTo>
                  <a:lnTo>
                    <a:pt x="27198" y="20860"/>
                  </a:lnTo>
                  <a:lnTo>
                    <a:pt x="27815" y="20737"/>
                  </a:lnTo>
                  <a:lnTo>
                    <a:pt x="28103" y="20613"/>
                  </a:lnTo>
                  <a:lnTo>
                    <a:pt x="28391" y="20490"/>
                  </a:lnTo>
                  <a:lnTo>
                    <a:pt x="28638" y="20325"/>
                  </a:lnTo>
                  <a:lnTo>
                    <a:pt x="28884" y="20161"/>
                  </a:lnTo>
                  <a:lnTo>
                    <a:pt x="29049" y="19955"/>
                  </a:lnTo>
                  <a:lnTo>
                    <a:pt x="29214" y="19749"/>
                  </a:lnTo>
                  <a:lnTo>
                    <a:pt x="29460" y="19297"/>
                  </a:lnTo>
                  <a:lnTo>
                    <a:pt x="29625" y="18803"/>
                  </a:lnTo>
                  <a:lnTo>
                    <a:pt x="29790" y="18309"/>
                  </a:lnTo>
                  <a:lnTo>
                    <a:pt x="30036" y="17281"/>
                  </a:lnTo>
                  <a:lnTo>
                    <a:pt x="30242" y="16787"/>
                  </a:lnTo>
                  <a:lnTo>
                    <a:pt x="30489" y="16334"/>
                  </a:lnTo>
                  <a:lnTo>
                    <a:pt x="30736" y="16005"/>
                  </a:lnTo>
                  <a:lnTo>
                    <a:pt x="31065" y="15717"/>
                  </a:lnTo>
                  <a:lnTo>
                    <a:pt x="31353" y="15512"/>
                  </a:lnTo>
                  <a:lnTo>
                    <a:pt x="31723" y="15306"/>
                  </a:lnTo>
                  <a:lnTo>
                    <a:pt x="32094" y="15141"/>
                  </a:lnTo>
                  <a:lnTo>
                    <a:pt x="32505" y="15018"/>
                  </a:lnTo>
                  <a:lnTo>
                    <a:pt x="33328" y="14812"/>
                  </a:lnTo>
                  <a:lnTo>
                    <a:pt x="35097" y="14442"/>
                  </a:lnTo>
                  <a:lnTo>
                    <a:pt x="35961" y="14195"/>
                  </a:lnTo>
                  <a:lnTo>
                    <a:pt x="36373" y="14072"/>
                  </a:lnTo>
                  <a:lnTo>
                    <a:pt x="36743" y="13866"/>
                  </a:lnTo>
                  <a:lnTo>
                    <a:pt x="37237" y="13619"/>
                  </a:lnTo>
                  <a:lnTo>
                    <a:pt x="37648" y="13290"/>
                  </a:lnTo>
                  <a:lnTo>
                    <a:pt x="38019" y="12919"/>
                  </a:lnTo>
                  <a:lnTo>
                    <a:pt x="38348" y="12508"/>
                  </a:lnTo>
                  <a:lnTo>
                    <a:pt x="38636" y="12055"/>
                  </a:lnTo>
                  <a:lnTo>
                    <a:pt x="38924" y="11603"/>
                  </a:lnTo>
                  <a:lnTo>
                    <a:pt x="39129" y="11109"/>
                  </a:lnTo>
                  <a:lnTo>
                    <a:pt x="39335" y="10574"/>
                  </a:lnTo>
                  <a:lnTo>
                    <a:pt x="39459" y="10039"/>
                  </a:lnTo>
                  <a:lnTo>
                    <a:pt x="39582" y="9463"/>
                  </a:lnTo>
                  <a:lnTo>
                    <a:pt x="39706" y="8928"/>
                  </a:lnTo>
                  <a:lnTo>
                    <a:pt x="39788" y="8352"/>
                  </a:lnTo>
                  <a:lnTo>
                    <a:pt x="39870" y="7200"/>
                  </a:lnTo>
                  <a:lnTo>
                    <a:pt x="39870" y="6048"/>
                  </a:lnTo>
                  <a:lnTo>
                    <a:pt x="39870" y="5390"/>
                  </a:lnTo>
                  <a:lnTo>
                    <a:pt x="39829" y="4732"/>
                  </a:lnTo>
                  <a:lnTo>
                    <a:pt x="39747" y="4115"/>
                  </a:lnTo>
                  <a:lnTo>
                    <a:pt x="39664" y="3785"/>
                  </a:lnTo>
                  <a:lnTo>
                    <a:pt x="39541" y="3456"/>
                  </a:lnTo>
                  <a:lnTo>
                    <a:pt x="39376" y="3086"/>
                  </a:lnTo>
                  <a:lnTo>
                    <a:pt x="39171" y="2716"/>
                  </a:lnTo>
                  <a:lnTo>
                    <a:pt x="38924" y="2386"/>
                  </a:lnTo>
                  <a:lnTo>
                    <a:pt x="38636" y="2057"/>
                  </a:lnTo>
                  <a:lnTo>
                    <a:pt x="38307" y="1769"/>
                  </a:lnTo>
                  <a:lnTo>
                    <a:pt x="37977" y="1522"/>
                  </a:lnTo>
                  <a:lnTo>
                    <a:pt x="37607" y="1276"/>
                  </a:lnTo>
                  <a:lnTo>
                    <a:pt x="37237" y="1070"/>
                  </a:lnTo>
                  <a:lnTo>
                    <a:pt x="36867" y="864"/>
                  </a:lnTo>
                  <a:lnTo>
                    <a:pt x="36455" y="700"/>
                  </a:lnTo>
                  <a:lnTo>
                    <a:pt x="35591" y="411"/>
                  </a:lnTo>
                  <a:lnTo>
                    <a:pt x="34727" y="206"/>
                  </a:lnTo>
                  <a:lnTo>
                    <a:pt x="33863" y="82"/>
                  </a:lnTo>
                  <a:lnTo>
                    <a:pt x="33369" y="41"/>
                  </a:lnTo>
                  <a:lnTo>
                    <a:pt x="32875"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8;p47">
              <a:extLst>
                <a:ext uri="{FF2B5EF4-FFF2-40B4-BE49-F238E27FC236}">
                  <a16:creationId xmlns:a16="http://schemas.microsoft.com/office/drawing/2014/main" id="{44E80E3A-E188-4D4C-A7BB-A1A27088AF2F}"/>
                </a:ext>
              </a:extLst>
            </p:cNvPr>
            <p:cNvSpPr/>
            <p:nvPr/>
          </p:nvSpPr>
          <p:spPr>
            <a:xfrm>
              <a:off x="3181000" y="884600"/>
              <a:ext cx="1109900" cy="1121200"/>
            </a:xfrm>
            <a:custGeom>
              <a:avLst/>
              <a:gdLst/>
              <a:ahLst/>
              <a:cxnLst/>
              <a:rect l="l" t="t" r="r" b="b"/>
              <a:pathLst>
                <a:path w="44396" h="44848" extrusionOk="0">
                  <a:moveTo>
                    <a:pt x="19461" y="4814"/>
                  </a:moveTo>
                  <a:lnTo>
                    <a:pt x="20202" y="4896"/>
                  </a:lnTo>
                  <a:lnTo>
                    <a:pt x="21642" y="5102"/>
                  </a:lnTo>
                  <a:lnTo>
                    <a:pt x="23041" y="5349"/>
                  </a:lnTo>
                  <a:lnTo>
                    <a:pt x="25469" y="5884"/>
                  </a:lnTo>
                  <a:lnTo>
                    <a:pt x="25757" y="5966"/>
                  </a:lnTo>
                  <a:lnTo>
                    <a:pt x="25880" y="6007"/>
                  </a:lnTo>
                  <a:lnTo>
                    <a:pt x="26003" y="6090"/>
                  </a:lnTo>
                  <a:lnTo>
                    <a:pt x="26086" y="6213"/>
                  </a:lnTo>
                  <a:lnTo>
                    <a:pt x="26127" y="6336"/>
                  </a:lnTo>
                  <a:lnTo>
                    <a:pt x="26127" y="6501"/>
                  </a:lnTo>
                  <a:lnTo>
                    <a:pt x="26086" y="6666"/>
                  </a:lnTo>
                  <a:lnTo>
                    <a:pt x="26003" y="6789"/>
                  </a:lnTo>
                  <a:lnTo>
                    <a:pt x="25921" y="6912"/>
                  </a:lnTo>
                  <a:lnTo>
                    <a:pt x="25798" y="7036"/>
                  </a:lnTo>
                  <a:lnTo>
                    <a:pt x="25674" y="7118"/>
                  </a:lnTo>
                  <a:lnTo>
                    <a:pt x="25386" y="7200"/>
                  </a:lnTo>
                  <a:lnTo>
                    <a:pt x="25057" y="7242"/>
                  </a:lnTo>
                  <a:lnTo>
                    <a:pt x="24440" y="7200"/>
                  </a:lnTo>
                  <a:lnTo>
                    <a:pt x="23946" y="7200"/>
                  </a:lnTo>
                  <a:lnTo>
                    <a:pt x="23411" y="7242"/>
                  </a:lnTo>
                  <a:lnTo>
                    <a:pt x="22918" y="7324"/>
                  </a:lnTo>
                  <a:lnTo>
                    <a:pt x="22424" y="7447"/>
                  </a:lnTo>
                  <a:lnTo>
                    <a:pt x="21930" y="7612"/>
                  </a:lnTo>
                  <a:lnTo>
                    <a:pt x="21478" y="7735"/>
                  </a:lnTo>
                  <a:lnTo>
                    <a:pt x="21231" y="7776"/>
                  </a:lnTo>
                  <a:lnTo>
                    <a:pt x="20984" y="7818"/>
                  </a:lnTo>
                  <a:lnTo>
                    <a:pt x="20778" y="7776"/>
                  </a:lnTo>
                  <a:lnTo>
                    <a:pt x="20531" y="7735"/>
                  </a:lnTo>
                  <a:lnTo>
                    <a:pt x="20243" y="7571"/>
                  </a:lnTo>
                  <a:lnTo>
                    <a:pt x="19955" y="7365"/>
                  </a:lnTo>
                  <a:lnTo>
                    <a:pt x="19667" y="7159"/>
                  </a:lnTo>
                  <a:lnTo>
                    <a:pt x="19379" y="6954"/>
                  </a:lnTo>
                  <a:lnTo>
                    <a:pt x="19091" y="6871"/>
                  </a:lnTo>
                  <a:lnTo>
                    <a:pt x="18762" y="6830"/>
                  </a:lnTo>
                  <a:lnTo>
                    <a:pt x="18474" y="6871"/>
                  </a:lnTo>
                  <a:lnTo>
                    <a:pt x="18145" y="6912"/>
                  </a:lnTo>
                  <a:lnTo>
                    <a:pt x="17857" y="7036"/>
                  </a:lnTo>
                  <a:lnTo>
                    <a:pt x="17528" y="7200"/>
                  </a:lnTo>
                  <a:lnTo>
                    <a:pt x="16993" y="7530"/>
                  </a:lnTo>
                  <a:lnTo>
                    <a:pt x="16417" y="7900"/>
                  </a:lnTo>
                  <a:lnTo>
                    <a:pt x="15882" y="8229"/>
                  </a:lnTo>
                  <a:lnTo>
                    <a:pt x="15553" y="8394"/>
                  </a:lnTo>
                  <a:lnTo>
                    <a:pt x="15265" y="8476"/>
                  </a:lnTo>
                  <a:lnTo>
                    <a:pt x="14977" y="8517"/>
                  </a:lnTo>
                  <a:lnTo>
                    <a:pt x="14648" y="8517"/>
                  </a:lnTo>
                  <a:lnTo>
                    <a:pt x="14442" y="8476"/>
                  </a:lnTo>
                  <a:lnTo>
                    <a:pt x="14277" y="8394"/>
                  </a:lnTo>
                  <a:lnTo>
                    <a:pt x="14236" y="8311"/>
                  </a:lnTo>
                  <a:lnTo>
                    <a:pt x="14154" y="8188"/>
                  </a:lnTo>
                  <a:lnTo>
                    <a:pt x="14072" y="7859"/>
                  </a:lnTo>
                  <a:lnTo>
                    <a:pt x="14030" y="7530"/>
                  </a:lnTo>
                  <a:lnTo>
                    <a:pt x="14072" y="7159"/>
                  </a:lnTo>
                  <a:lnTo>
                    <a:pt x="14195" y="6830"/>
                  </a:lnTo>
                  <a:lnTo>
                    <a:pt x="14360" y="6501"/>
                  </a:lnTo>
                  <a:lnTo>
                    <a:pt x="14565" y="6213"/>
                  </a:lnTo>
                  <a:lnTo>
                    <a:pt x="14812" y="5925"/>
                  </a:lnTo>
                  <a:lnTo>
                    <a:pt x="15100" y="5719"/>
                  </a:lnTo>
                  <a:lnTo>
                    <a:pt x="15594" y="5390"/>
                  </a:lnTo>
                  <a:lnTo>
                    <a:pt x="16170" y="5143"/>
                  </a:lnTo>
                  <a:lnTo>
                    <a:pt x="16746" y="4979"/>
                  </a:lnTo>
                  <a:lnTo>
                    <a:pt x="17404" y="4896"/>
                  </a:lnTo>
                  <a:lnTo>
                    <a:pt x="18063" y="4814"/>
                  </a:lnTo>
                  <a:close/>
                  <a:moveTo>
                    <a:pt x="23535" y="9916"/>
                  </a:moveTo>
                  <a:lnTo>
                    <a:pt x="23905" y="9957"/>
                  </a:lnTo>
                  <a:lnTo>
                    <a:pt x="24029" y="9998"/>
                  </a:lnTo>
                  <a:lnTo>
                    <a:pt x="24193" y="10081"/>
                  </a:lnTo>
                  <a:lnTo>
                    <a:pt x="24275" y="10163"/>
                  </a:lnTo>
                  <a:lnTo>
                    <a:pt x="24317" y="10286"/>
                  </a:lnTo>
                  <a:lnTo>
                    <a:pt x="24358" y="10410"/>
                  </a:lnTo>
                  <a:lnTo>
                    <a:pt x="24317" y="10492"/>
                  </a:lnTo>
                  <a:lnTo>
                    <a:pt x="24234" y="10615"/>
                  </a:lnTo>
                  <a:lnTo>
                    <a:pt x="24152" y="10698"/>
                  </a:lnTo>
                  <a:lnTo>
                    <a:pt x="23864" y="10862"/>
                  </a:lnTo>
                  <a:lnTo>
                    <a:pt x="23494" y="11027"/>
                  </a:lnTo>
                  <a:lnTo>
                    <a:pt x="22753" y="11274"/>
                  </a:lnTo>
                  <a:lnTo>
                    <a:pt x="22218" y="11438"/>
                  </a:lnTo>
                  <a:lnTo>
                    <a:pt x="21971" y="11521"/>
                  </a:lnTo>
                  <a:lnTo>
                    <a:pt x="21724" y="11644"/>
                  </a:lnTo>
                  <a:lnTo>
                    <a:pt x="21478" y="11809"/>
                  </a:lnTo>
                  <a:lnTo>
                    <a:pt x="21272" y="12014"/>
                  </a:lnTo>
                  <a:lnTo>
                    <a:pt x="21107" y="12179"/>
                  </a:lnTo>
                  <a:lnTo>
                    <a:pt x="20943" y="12426"/>
                  </a:lnTo>
                  <a:lnTo>
                    <a:pt x="20860" y="12673"/>
                  </a:lnTo>
                  <a:lnTo>
                    <a:pt x="20819" y="12920"/>
                  </a:lnTo>
                  <a:lnTo>
                    <a:pt x="20819" y="13084"/>
                  </a:lnTo>
                  <a:lnTo>
                    <a:pt x="20860" y="13290"/>
                  </a:lnTo>
                  <a:lnTo>
                    <a:pt x="21025" y="13578"/>
                  </a:lnTo>
                  <a:lnTo>
                    <a:pt x="21231" y="13866"/>
                  </a:lnTo>
                  <a:lnTo>
                    <a:pt x="21519" y="14072"/>
                  </a:lnTo>
                  <a:lnTo>
                    <a:pt x="21807" y="14236"/>
                  </a:lnTo>
                  <a:lnTo>
                    <a:pt x="22136" y="14360"/>
                  </a:lnTo>
                  <a:lnTo>
                    <a:pt x="22506" y="14401"/>
                  </a:lnTo>
                  <a:lnTo>
                    <a:pt x="22835" y="14442"/>
                  </a:lnTo>
                  <a:lnTo>
                    <a:pt x="23411" y="14442"/>
                  </a:lnTo>
                  <a:lnTo>
                    <a:pt x="23987" y="14401"/>
                  </a:lnTo>
                  <a:lnTo>
                    <a:pt x="24563" y="14277"/>
                  </a:lnTo>
                  <a:lnTo>
                    <a:pt x="25098" y="14072"/>
                  </a:lnTo>
                  <a:lnTo>
                    <a:pt x="25633" y="13825"/>
                  </a:lnTo>
                  <a:lnTo>
                    <a:pt x="26127" y="13537"/>
                  </a:lnTo>
                  <a:lnTo>
                    <a:pt x="26580" y="13208"/>
                  </a:lnTo>
                  <a:lnTo>
                    <a:pt x="27032" y="12796"/>
                  </a:lnTo>
                  <a:lnTo>
                    <a:pt x="27197" y="12590"/>
                  </a:lnTo>
                  <a:lnTo>
                    <a:pt x="27320" y="12385"/>
                  </a:lnTo>
                  <a:lnTo>
                    <a:pt x="27444" y="12179"/>
                  </a:lnTo>
                  <a:lnTo>
                    <a:pt x="27526" y="11932"/>
                  </a:lnTo>
                  <a:lnTo>
                    <a:pt x="27526" y="11644"/>
                  </a:lnTo>
                  <a:lnTo>
                    <a:pt x="27444" y="11356"/>
                  </a:lnTo>
                  <a:lnTo>
                    <a:pt x="27361" y="11027"/>
                  </a:lnTo>
                  <a:lnTo>
                    <a:pt x="27279" y="10739"/>
                  </a:lnTo>
                  <a:lnTo>
                    <a:pt x="27279" y="10533"/>
                  </a:lnTo>
                  <a:lnTo>
                    <a:pt x="27361" y="10327"/>
                  </a:lnTo>
                  <a:lnTo>
                    <a:pt x="27444" y="10245"/>
                  </a:lnTo>
                  <a:lnTo>
                    <a:pt x="27526" y="10163"/>
                  </a:lnTo>
                  <a:lnTo>
                    <a:pt x="27690" y="10163"/>
                  </a:lnTo>
                  <a:lnTo>
                    <a:pt x="27773" y="10204"/>
                  </a:lnTo>
                  <a:lnTo>
                    <a:pt x="27814" y="10286"/>
                  </a:lnTo>
                  <a:lnTo>
                    <a:pt x="27896" y="10451"/>
                  </a:lnTo>
                  <a:lnTo>
                    <a:pt x="28143" y="11109"/>
                  </a:lnTo>
                  <a:lnTo>
                    <a:pt x="28225" y="11438"/>
                  </a:lnTo>
                  <a:lnTo>
                    <a:pt x="28308" y="11768"/>
                  </a:lnTo>
                  <a:lnTo>
                    <a:pt x="28308" y="12138"/>
                  </a:lnTo>
                  <a:lnTo>
                    <a:pt x="28308" y="12467"/>
                  </a:lnTo>
                  <a:lnTo>
                    <a:pt x="28225" y="12796"/>
                  </a:lnTo>
                  <a:lnTo>
                    <a:pt x="28102" y="13084"/>
                  </a:lnTo>
                  <a:lnTo>
                    <a:pt x="27855" y="13413"/>
                  </a:lnTo>
                  <a:lnTo>
                    <a:pt x="27608" y="13701"/>
                  </a:lnTo>
                  <a:lnTo>
                    <a:pt x="27279" y="13948"/>
                  </a:lnTo>
                  <a:lnTo>
                    <a:pt x="26950" y="14154"/>
                  </a:lnTo>
                  <a:lnTo>
                    <a:pt x="26209" y="14524"/>
                  </a:lnTo>
                  <a:lnTo>
                    <a:pt x="25427" y="14853"/>
                  </a:lnTo>
                  <a:lnTo>
                    <a:pt x="24605" y="15100"/>
                  </a:lnTo>
                  <a:lnTo>
                    <a:pt x="23782" y="15265"/>
                  </a:lnTo>
                  <a:lnTo>
                    <a:pt x="23370" y="15306"/>
                  </a:lnTo>
                  <a:lnTo>
                    <a:pt x="22465" y="15306"/>
                  </a:lnTo>
                  <a:lnTo>
                    <a:pt x="22054" y="15265"/>
                  </a:lnTo>
                  <a:lnTo>
                    <a:pt x="21642" y="15183"/>
                  </a:lnTo>
                  <a:lnTo>
                    <a:pt x="21231" y="15059"/>
                  </a:lnTo>
                  <a:lnTo>
                    <a:pt x="20819" y="14894"/>
                  </a:lnTo>
                  <a:lnTo>
                    <a:pt x="20449" y="14689"/>
                  </a:lnTo>
                  <a:lnTo>
                    <a:pt x="20120" y="14401"/>
                  </a:lnTo>
                  <a:lnTo>
                    <a:pt x="19832" y="14072"/>
                  </a:lnTo>
                  <a:lnTo>
                    <a:pt x="19585" y="13701"/>
                  </a:lnTo>
                  <a:lnTo>
                    <a:pt x="19420" y="13331"/>
                  </a:lnTo>
                  <a:lnTo>
                    <a:pt x="19297" y="12920"/>
                  </a:lnTo>
                  <a:lnTo>
                    <a:pt x="19297" y="12508"/>
                  </a:lnTo>
                  <a:lnTo>
                    <a:pt x="19338" y="12097"/>
                  </a:lnTo>
                  <a:lnTo>
                    <a:pt x="19461" y="11685"/>
                  </a:lnTo>
                  <a:lnTo>
                    <a:pt x="19667" y="11397"/>
                  </a:lnTo>
                  <a:lnTo>
                    <a:pt x="19873" y="11109"/>
                  </a:lnTo>
                  <a:lnTo>
                    <a:pt x="20161" y="10903"/>
                  </a:lnTo>
                  <a:lnTo>
                    <a:pt x="20449" y="10698"/>
                  </a:lnTo>
                  <a:lnTo>
                    <a:pt x="20778" y="10533"/>
                  </a:lnTo>
                  <a:lnTo>
                    <a:pt x="21107" y="10369"/>
                  </a:lnTo>
                  <a:lnTo>
                    <a:pt x="21807" y="10163"/>
                  </a:lnTo>
                  <a:lnTo>
                    <a:pt x="22342" y="10039"/>
                  </a:lnTo>
                  <a:lnTo>
                    <a:pt x="22712" y="9957"/>
                  </a:lnTo>
                  <a:lnTo>
                    <a:pt x="23123" y="9916"/>
                  </a:lnTo>
                  <a:close/>
                  <a:moveTo>
                    <a:pt x="39993" y="26991"/>
                  </a:moveTo>
                  <a:lnTo>
                    <a:pt x="40198" y="27114"/>
                  </a:lnTo>
                  <a:lnTo>
                    <a:pt x="40404" y="27320"/>
                  </a:lnTo>
                  <a:lnTo>
                    <a:pt x="40569" y="27526"/>
                  </a:lnTo>
                  <a:lnTo>
                    <a:pt x="40692" y="27732"/>
                  </a:lnTo>
                  <a:lnTo>
                    <a:pt x="40816" y="27978"/>
                  </a:lnTo>
                  <a:lnTo>
                    <a:pt x="40898" y="28266"/>
                  </a:lnTo>
                  <a:lnTo>
                    <a:pt x="40980" y="28513"/>
                  </a:lnTo>
                  <a:lnTo>
                    <a:pt x="40980" y="28801"/>
                  </a:lnTo>
                  <a:lnTo>
                    <a:pt x="40980" y="29336"/>
                  </a:lnTo>
                  <a:lnTo>
                    <a:pt x="40898" y="29871"/>
                  </a:lnTo>
                  <a:lnTo>
                    <a:pt x="40774" y="30406"/>
                  </a:lnTo>
                  <a:lnTo>
                    <a:pt x="40651" y="30900"/>
                  </a:lnTo>
                  <a:lnTo>
                    <a:pt x="40281" y="32011"/>
                  </a:lnTo>
                  <a:lnTo>
                    <a:pt x="40116" y="32587"/>
                  </a:lnTo>
                  <a:lnTo>
                    <a:pt x="39910" y="33122"/>
                  </a:lnTo>
                  <a:lnTo>
                    <a:pt x="39664" y="33615"/>
                  </a:lnTo>
                  <a:lnTo>
                    <a:pt x="39376" y="34109"/>
                  </a:lnTo>
                  <a:lnTo>
                    <a:pt x="39046" y="34562"/>
                  </a:lnTo>
                  <a:lnTo>
                    <a:pt x="38635" y="34973"/>
                  </a:lnTo>
                  <a:lnTo>
                    <a:pt x="38223" y="35343"/>
                  </a:lnTo>
                  <a:lnTo>
                    <a:pt x="37771" y="35673"/>
                  </a:lnTo>
                  <a:lnTo>
                    <a:pt x="36825" y="36249"/>
                  </a:lnTo>
                  <a:lnTo>
                    <a:pt x="36372" y="36537"/>
                  </a:lnTo>
                  <a:lnTo>
                    <a:pt x="36084" y="36742"/>
                  </a:lnTo>
                  <a:lnTo>
                    <a:pt x="35755" y="36907"/>
                  </a:lnTo>
                  <a:lnTo>
                    <a:pt x="35426" y="37030"/>
                  </a:lnTo>
                  <a:lnTo>
                    <a:pt x="35261" y="37071"/>
                  </a:lnTo>
                  <a:lnTo>
                    <a:pt x="35138" y="37071"/>
                  </a:lnTo>
                  <a:lnTo>
                    <a:pt x="35055" y="37030"/>
                  </a:lnTo>
                  <a:lnTo>
                    <a:pt x="34973" y="36989"/>
                  </a:lnTo>
                  <a:lnTo>
                    <a:pt x="34891" y="36866"/>
                  </a:lnTo>
                  <a:lnTo>
                    <a:pt x="34891" y="36701"/>
                  </a:lnTo>
                  <a:lnTo>
                    <a:pt x="34891" y="36578"/>
                  </a:lnTo>
                  <a:lnTo>
                    <a:pt x="34932" y="36454"/>
                  </a:lnTo>
                  <a:lnTo>
                    <a:pt x="35138" y="36207"/>
                  </a:lnTo>
                  <a:lnTo>
                    <a:pt x="35384" y="36002"/>
                  </a:lnTo>
                  <a:lnTo>
                    <a:pt x="35714" y="35796"/>
                  </a:lnTo>
                  <a:lnTo>
                    <a:pt x="36413" y="35426"/>
                  </a:lnTo>
                  <a:lnTo>
                    <a:pt x="36948" y="35179"/>
                  </a:lnTo>
                  <a:lnTo>
                    <a:pt x="37647" y="34808"/>
                  </a:lnTo>
                  <a:lnTo>
                    <a:pt x="37977" y="34562"/>
                  </a:lnTo>
                  <a:lnTo>
                    <a:pt x="38306" y="34315"/>
                  </a:lnTo>
                  <a:lnTo>
                    <a:pt x="38553" y="34027"/>
                  </a:lnTo>
                  <a:lnTo>
                    <a:pt x="38758" y="33656"/>
                  </a:lnTo>
                  <a:lnTo>
                    <a:pt x="38964" y="33286"/>
                  </a:lnTo>
                  <a:lnTo>
                    <a:pt x="39129" y="32916"/>
                  </a:lnTo>
                  <a:lnTo>
                    <a:pt x="39869" y="31270"/>
                  </a:lnTo>
                  <a:lnTo>
                    <a:pt x="40240" y="30406"/>
                  </a:lnTo>
                  <a:lnTo>
                    <a:pt x="40363" y="29953"/>
                  </a:lnTo>
                  <a:lnTo>
                    <a:pt x="40445" y="29501"/>
                  </a:lnTo>
                  <a:lnTo>
                    <a:pt x="40445" y="29172"/>
                  </a:lnTo>
                  <a:lnTo>
                    <a:pt x="40445" y="28843"/>
                  </a:lnTo>
                  <a:lnTo>
                    <a:pt x="40363" y="28225"/>
                  </a:lnTo>
                  <a:lnTo>
                    <a:pt x="40198" y="27608"/>
                  </a:lnTo>
                  <a:lnTo>
                    <a:pt x="39993" y="26991"/>
                  </a:lnTo>
                  <a:close/>
                  <a:moveTo>
                    <a:pt x="25798" y="39170"/>
                  </a:moveTo>
                  <a:lnTo>
                    <a:pt x="25962" y="39293"/>
                  </a:lnTo>
                  <a:lnTo>
                    <a:pt x="26086" y="39417"/>
                  </a:lnTo>
                  <a:lnTo>
                    <a:pt x="26127" y="39622"/>
                  </a:lnTo>
                  <a:lnTo>
                    <a:pt x="26168" y="39828"/>
                  </a:lnTo>
                  <a:lnTo>
                    <a:pt x="26127" y="39993"/>
                  </a:lnTo>
                  <a:lnTo>
                    <a:pt x="26086" y="40198"/>
                  </a:lnTo>
                  <a:lnTo>
                    <a:pt x="26003" y="40528"/>
                  </a:lnTo>
                  <a:lnTo>
                    <a:pt x="25880" y="40816"/>
                  </a:lnTo>
                  <a:lnTo>
                    <a:pt x="25715" y="41145"/>
                  </a:lnTo>
                  <a:lnTo>
                    <a:pt x="25551" y="41392"/>
                  </a:lnTo>
                  <a:lnTo>
                    <a:pt x="25345" y="41680"/>
                  </a:lnTo>
                  <a:lnTo>
                    <a:pt x="25098" y="41927"/>
                  </a:lnTo>
                  <a:lnTo>
                    <a:pt x="24851" y="42132"/>
                  </a:lnTo>
                  <a:lnTo>
                    <a:pt x="24563" y="42338"/>
                  </a:lnTo>
                  <a:lnTo>
                    <a:pt x="24029" y="42626"/>
                  </a:lnTo>
                  <a:lnTo>
                    <a:pt x="23494" y="42791"/>
                  </a:lnTo>
                  <a:lnTo>
                    <a:pt x="22876" y="42955"/>
                  </a:lnTo>
                  <a:lnTo>
                    <a:pt x="22259" y="42996"/>
                  </a:lnTo>
                  <a:lnTo>
                    <a:pt x="21601" y="43037"/>
                  </a:lnTo>
                  <a:lnTo>
                    <a:pt x="20984" y="42996"/>
                  </a:lnTo>
                  <a:lnTo>
                    <a:pt x="20367" y="42914"/>
                  </a:lnTo>
                  <a:lnTo>
                    <a:pt x="19791" y="42791"/>
                  </a:lnTo>
                  <a:lnTo>
                    <a:pt x="19461" y="42708"/>
                  </a:lnTo>
                  <a:lnTo>
                    <a:pt x="19132" y="42626"/>
                  </a:lnTo>
                  <a:lnTo>
                    <a:pt x="19009" y="42544"/>
                  </a:lnTo>
                  <a:lnTo>
                    <a:pt x="18885" y="42461"/>
                  </a:lnTo>
                  <a:lnTo>
                    <a:pt x="18762" y="42338"/>
                  </a:lnTo>
                  <a:lnTo>
                    <a:pt x="18639" y="42173"/>
                  </a:lnTo>
                  <a:lnTo>
                    <a:pt x="18556" y="41968"/>
                  </a:lnTo>
                  <a:lnTo>
                    <a:pt x="18556" y="41721"/>
                  </a:lnTo>
                  <a:lnTo>
                    <a:pt x="18556" y="41515"/>
                  </a:lnTo>
                  <a:lnTo>
                    <a:pt x="18597" y="41309"/>
                  </a:lnTo>
                  <a:lnTo>
                    <a:pt x="18680" y="41186"/>
                  </a:lnTo>
                  <a:lnTo>
                    <a:pt x="18721" y="41145"/>
                  </a:lnTo>
                  <a:lnTo>
                    <a:pt x="18803" y="41104"/>
                  </a:lnTo>
                  <a:lnTo>
                    <a:pt x="18844" y="41145"/>
                  </a:lnTo>
                  <a:lnTo>
                    <a:pt x="18927" y="41186"/>
                  </a:lnTo>
                  <a:lnTo>
                    <a:pt x="19132" y="41350"/>
                  </a:lnTo>
                  <a:lnTo>
                    <a:pt x="19215" y="41515"/>
                  </a:lnTo>
                  <a:lnTo>
                    <a:pt x="19297" y="41721"/>
                  </a:lnTo>
                  <a:lnTo>
                    <a:pt x="19379" y="41885"/>
                  </a:lnTo>
                  <a:lnTo>
                    <a:pt x="19503" y="42050"/>
                  </a:lnTo>
                  <a:lnTo>
                    <a:pt x="19708" y="42215"/>
                  </a:lnTo>
                  <a:lnTo>
                    <a:pt x="19955" y="42297"/>
                  </a:lnTo>
                  <a:lnTo>
                    <a:pt x="20202" y="42338"/>
                  </a:lnTo>
                  <a:lnTo>
                    <a:pt x="20449" y="42379"/>
                  </a:lnTo>
                  <a:lnTo>
                    <a:pt x="21231" y="42420"/>
                  </a:lnTo>
                  <a:lnTo>
                    <a:pt x="21642" y="42420"/>
                  </a:lnTo>
                  <a:lnTo>
                    <a:pt x="22012" y="42379"/>
                  </a:lnTo>
                  <a:lnTo>
                    <a:pt x="22424" y="42338"/>
                  </a:lnTo>
                  <a:lnTo>
                    <a:pt x="22794" y="42256"/>
                  </a:lnTo>
                  <a:lnTo>
                    <a:pt x="23123" y="42132"/>
                  </a:lnTo>
                  <a:lnTo>
                    <a:pt x="23453" y="41927"/>
                  </a:lnTo>
                  <a:lnTo>
                    <a:pt x="23782" y="41721"/>
                  </a:lnTo>
                  <a:lnTo>
                    <a:pt x="24070" y="41433"/>
                  </a:lnTo>
                  <a:lnTo>
                    <a:pt x="24893" y="40692"/>
                  </a:lnTo>
                  <a:lnTo>
                    <a:pt x="25181" y="40404"/>
                  </a:lnTo>
                  <a:lnTo>
                    <a:pt x="25304" y="40240"/>
                  </a:lnTo>
                  <a:lnTo>
                    <a:pt x="25386" y="40034"/>
                  </a:lnTo>
                  <a:lnTo>
                    <a:pt x="25386" y="39828"/>
                  </a:lnTo>
                  <a:lnTo>
                    <a:pt x="25386" y="39622"/>
                  </a:lnTo>
                  <a:lnTo>
                    <a:pt x="25386" y="39417"/>
                  </a:lnTo>
                  <a:lnTo>
                    <a:pt x="25427" y="39211"/>
                  </a:lnTo>
                  <a:lnTo>
                    <a:pt x="25510" y="39170"/>
                  </a:lnTo>
                  <a:close/>
                  <a:moveTo>
                    <a:pt x="21313" y="0"/>
                  </a:moveTo>
                  <a:lnTo>
                    <a:pt x="20202" y="82"/>
                  </a:lnTo>
                  <a:lnTo>
                    <a:pt x="19091" y="165"/>
                  </a:lnTo>
                  <a:lnTo>
                    <a:pt x="17980" y="370"/>
                  </a:lnTo>
                  <a:lnTo>
                    <a:pt x="16869" y="576"/>
                  </a:lnTo>
                  <a:lnTo>
                    <a:pt x="15758" y="864"/>
                  </a:lnTo>
                  <a:lnTo>
                    <a:pt x="14977" y="1111"/>
                  </a:lnTo>
                  <a:lnTo>
                    <a:pt x="14236" y="1399"/>
                  </a:lnTo>
                  <a:lnTo>
                    <a:pt x="13495" y="1687"/>
                  </a:lnTo>
                  <a:lnTo>
                    <a:pt x="12755" y="1975"/>
                  </a:lnTo>
                  <a:lnTo>
                    <a:pt x="12055" y="2304"/>
                  </a:lnTo>
                  <a:lnTo>
                    <a:pt x="11356" y="2675"/>
                  </a:lnTo>
                  <a:lnTo>
                    <a:pt x="10656" y="3045"/>
                  </a:lnTo>
                  <a:lnTo>
                    <a:pt x="9998" y="3456"/>
                  </a:lnTo>
                  <a:lnTo>
                    <a:pt x="9340" y="3868"/>
                  </a:lnTo>
                  <a:lnTo>
                    <a:pt x="8723" y="4320"/>
                  </a:lnTo>
                  <a:lnTo>
                    <a:pt x="8106" y="4773"/>
                  </a:lnTo>
                  <a:lnTo>
                    <a:pt x="7530" y="5267"/>
                  </a:lnTo>
                  <a:lnTo>
                    <a:pt x="6953" y="5760"/>
                  </a:lnTo>
                  <a:lnTo>
                    <a:pt x="6419" y="6295"/>
                  </a:lnTo>
                  <a:lnTo>
                    <a:pt x="5884" y="6830"/>
                  </a:lnTo>
                  <a:lnTo>
                    <a:pt x="5349" y="7365"/>
                  </a:lnTo>
                  <a:lnTo>
                    <a:pt x="4855" y="7941"/>
                  </a:lnTo>
                  <a:lnTo>
                    <a:pt x="4361" y="8517"/>
                  </a:lnTo>
                  <a:lnTo>
                    <a:pt x="3909" y="9134"/>
                  </a:lnTo>
                  <a:lnTo>
                    <a:pt x="3497" y="9751"/>
                  </a:lnTo>
                  <a:lnTo>
                    <a:pt x="3086" y="10369"/>
                  </a:lnTo>
                  <a:lnTo>
                    <a:pt x="2674" y="11027"/>
                  </a:lnTo>
                  <a:lnTo>
                    <a:pt x="2304" y="11685"/>
                  </a:lnTo>
                  <a:lnTo>
                    <a:pt x="1934" y="12344"/>
                  </a:lnTo>
                  <a:lnTo>
                    <a:pt x="1646" y="13002"/>
                  </a:lnTo>
                  <a:lnTo>
                    <a:pt x="1317" y="13701"/>
                  </a:lnTo>
                  <a:lnTo>
                    <a:pt x="1029" y="14401"/>
                  </a:lnTo>
                  <a:lnTo>
                    <a:pt x="782" y="15100"/>
                  </a:lnTo>
                  <a:lnTo>
                    <a:pt x="535" y="15841"/>
                  </a:lnTo>
                  <a:lnTo>
                    <a:pt x="329" y="16540"/>
                  </a:lnTo>
                  <a:lnTo>
                    <a:pt x="165" y="17281"/>
                  </a:lnTo>
                  <a:lnTo>
                    <a:pt x="0" y="18021"/>
                  </a:lnTo>
                  <a:lnTo>
                    <a:pt x="165" y="18227"/>
                  </a:lnTo>
                  <a:lnTo>
                    <a:pt x="617" y="18556"/>
                  </a:lnTo>
                  <a:lnTo>
                    <a:pt x="1111" y="18844"/>
                  </a:lnTo>
                  <a:lnTo>
                    <a:pt x="1646" y="19091"/>
                  </a:lnTo>
                  <a:lnTo>
                    <a:pt x="2222" y="19256"/>
                  </a:lnTo>
                  <a:lnTo>
                    <a:pt x="2757" y="19338"/>
                  </a:lnTo>
                  <a:lnTo>
                    <a:pt x="3333" y="19338"/>
                  </a:lnTo>
                  <a:lnTo>
                    <a:pt x="3868" y="19256"/>
                  </a:lnTo>
                  <a:lnTo>
                    <a:pt x="4156" y="19174"/>
                  </a:lnTo>
                  <a:lnTo>
                    <a:pt x="4403" y="19050"/>
                  </a:lnTo>
                  <a:lnTo>
                    <a:pt x="4896" y="18803"/>
                  </a:lnTo>
                  <a:lnTo>
                    <a:pt x="5390" y="18474"/>
                  </a:lnTo>
                  <a:lnTo>
                    <a:pt x="5843" y="18186"/>
                  </a:lnTo>
                  <a:lnTo>
                    <a:pt x="6336" y="17898"/>
                  </a:lnTo>
                  <a:lnTo>
                    <a:pt x="6871" y="17733"/>
                  </a:lnTo>
                  <a:lnTo>
                    <a:pt x="7406" y="17610"/>
                  </a:lnTo>
                  <a:lnTo>
                    <a:pt x="7982" y="17528"/>
                  </a:lnTo>
                  <a:lnTo>
                    <a:pt x="8517" y="17487"/>
                  </a:lnTo>
                  <a:lnTo>
                    <a:pt x="9875" y="17404"/>
                  </a:lnTo>
                  <a:lnTo>
                    <a:pt x="11233" y="17322"/>
                  </a:lnTo>
                  <a:lnTo>
                    <a:pt x="12549" y="17322"/>
                  </a:lnTo>
                  <a:lnTo>
                    <a:pt x="13907" y="17363"/>
                  </a:lnTo>
                  <a:lnTo>
                    <a:pt x="14565" y="17445"/>
                  </a:lnTo>
                  <a:lnTo>
                    <a:pt x="15224" y="17528"/>
                  </a:lnTo>
                  <a:lnTo>
                    <a:pt x="15882" y="17651"/>
                  </a:lnTo>
                  <a:lnTo>
                    <a:pt x="16499" y="17775"/>
                  </a:lnTo>
                  <a:lnTo>
                    <a:pt x="17157" y="17980"/>
                  </a:lnTo>
                  <a:lnTo>
                    <a:pt x="17733" y="18186"/>
                  </a:lnTo>
                  <a:lnTo>
                    <a:pt x="18351" y="18474"/>
                  </a:lnTo>
                  <a:lnTo>
                    <a:pt x="18927" y="18762"/>
                  </a:lnTo>
                  <a:lnTo>
                    <a:pt x="19503" y="19132"/>
                  </a:lnTo>
                  <a:lnTo>
                    <a:pt x="20037" y="19503"/>
                  </a:lnTo>
                  <a:lnTo>
                    <a:pt x="21107" y="20284"/>
                  </a:lnTo>
                  <a:lnTo>
                    <a:pt x="22177" y="21066"/>
                  </a:lnTo>
                  <a:lnTo>
                    <a:pt x="22712" y="21436"/>
                  </a:lnTo>
                  <a:lnTo>
                    <a:pt x="23288" y="21766"/>
                  </a:lnTo>
                  <a:lnTo>
                    <a:pt x="23864" y="22054"/>
                  </a:lnTo>
                  <a:lnTo>
                    <a:pt x="24522" y="22301"/>
                  </a:lnTo>
                  <a:lnTo>
                    <a:pt x="25181" y="22424"/>
                  </a:lnTo>
                  <a:lnTo>
                    <a:pt x="25839" y="22465"/>
                  </a:lnTo>
                  <a:lnTo>
                    <a:pt x="26168" y="22465"/>
                  </a:lnTo>
                  <a:lnTo>
                    <a:pt x="26497" y="22424"/>
                  </a:lnTo>
                  <a:lnTo>
                    <a:pt x="26826" y="22383"/>
                  </a:lnTo>
                  <a:lnTo>
                    <a:pt x="27114" y="22259"/>
                  </a:lnTo>
                  <a:lnTo>
                    <a:pt x="27402" y="22177"/>
                  </a:lnTo>
                  <a:lnTo>
                    <a:pt x="27690" y="22013"/>
                  </a:lnTo>
                  <a:lnTo>
                    <a:pt x="27978" y="21848"/>
                  </a:lnTo>
                  <a:lnTo>
                    <a:pt x="28225" y="21601"/>
                  </a:lnTo>
                  <a:lnTo>
                    <a:pt x="28554" y="21231"/>
                  </a:lnTo>
                  <a:lnTo>
                    <a:pt x="28801" y="20819"/>
                  </a:lnTo>
                  <a:lnTo>
                    <a:pt x="29007" y="20367"/>
                  </a:lnTo>
                  <a:lnTo>
                    <a:pt x="29172" y="19914"/>
                  </a:lnTo>
                  <a:lnTo>
                    <a:pt x="29295" y="19420"/>
                  </a:lnTo>
                  <a:lnTo>
                    <a:pt x="29418" y="18927"/>
                  </a:lnTo>
                  <a:lnTo>
                    <a:pt x="29583" y="17939"/>
                  </a:lnTo>
                  <a:lnTo>
                    <a:pt x="29706" y="17404"/>
                  </a:lnTo>
                  <a:lnTo>
                    <a:pt x="29830" y="16911"/>
                  </a:lnTo>
                  <a:lnTo>
                    <a:pt x="29995" y="16417"/>
                  </a:lnTo>
                  <a:lnTo>
                    <a:pt x="30241" y="15964"/>
                  </a:lnTo>
                  <a:lnTo>
                    <a:pt x="30488" y="15553"/>
                  </a:lnTo>
                  <a:lnTo>
                    <a:pt x="30817" y="15183"/>
                  </a:lnTo>
                  <a:lnTo>
                    <a:pt x="31188" y="14894"/>
                  </a:lnTo>
                  <a:lnTo>
                    <a:pt x="31393" y="14771"/>
                  </a:lnTo>
                  <a:lnTo>
                    <a:pt x="31640" y="14648"/>
                  </a:lnTo>
                  <a:lnTo>
                    <a:pt x="32093" y="14524"/>
                  </a:lnTo>
                  <a:lnTo>
                    <a:pt x="32545" y="14483"/>
                  </a:lnTo>
                  <a:lnTo>
                    <a:pt x="33039" y="14524"/>
                  </a:lnTo>
                  <a:lnTo>
                    <a:pt x="33533" y="14565"/>
                  </a:lnTo>
                  <a:lnTo>
                    <a:pt x="34397" y="14689"/>
                  </a:lnTo>
                  <a:lnTo>
                    <a:pt x="35261" y="14894"/>
                  </a:lnTo>
                  <a:lnTo>
                    <a:pt x="36125" y="15183"/>
                  </a:lnTo>
                  <a:lnTo>
                    <a:pt x="36537" y="15347"/>
                  </a:lnTo>
                  <a:lnTo>
                    <a:pt x="36907" y="15553"/>
                  </a:lnTo>
                  <a:lnTo>
                    <a:pt x="37277" y="15759"/>
                  </a:lnTo>
                  <a:lnTo>
                    <a:pt x="37647" y="16005"/>
                  </a:lnTo>
                  <a:lnTo>
                    <a:pt x="37977" y="16252"/>
                  </a:lnTo>
                  <a:lnTo>
                    <a:pt x="38306" y="16540"/>
                  </a:lnTo>
                  <a:lnTo>
                    <a:pt x="38594" y="16869"/>
                  </a:lnTo>
                  <a:lnTo>
                    <a:pt x="38841" y="17199"/>
                  </a:lnTo>
                  <a:lnTo>
                    <a:pt x="39046" y="17569"/>
                  </a:lnTo>
                  <a:lnTo>
                    <a:pt x="39211" y="17939"/>
                  </a:lnTo>
                  <a:lnTo>
                    <a:pt x="39334" y="18268"/>
                  </a:lnTo>
                  <a:lnTo>
                    <a:pt x="39417" y="18598"/>
                  </a:lnTo>
                  <a:lnTo>
                    <a:pt x="39499" y="19215"/>
                  </a:lnTo>
                  <a:lnTo>
                    <a:pt x="39540" y="19873"/>
                  </a:lnTo>
                  <a:lnTo>
                    <a:pt x="39540" y="20531"/>
                  </a:lnTo>
                  <a:lnTo>
                    <a:pt x="39540" y="21683"/>
                  </a:lnTo>
                  <a:lnTo>
                    <a:pt x="39458" y="22835"/>
                  </a:lnTo>
                  <a:lnTo>
                    <a:pt x="39376" y="23411"/>
                  </a:lnTo>
                  <a:lnTo>
                    <a:pt x="39252" y="23946"/>
                  </a:lnTo>
                  <a:lnTo>
                    <a:pt x="39129" y="24522"/>
                  </a:lnTo>
                  <a:lnTo>
                    <a:pt x="39005" y="25057"/>
                  </a:lnTo>
                  <a:lnTo>
                    <a:pt x="38799" y="25592"/>
                  </a:lnTo>
                  <a:lnTo>
                    <a:pt x="38594" y="26086"/>
                  </a:lnTo>
                  <a:lnTo>
                    <a:pt x="38306" y="26538"/>
                  </a:lnTo>
                  <a:lnTo>
                    <a:pt x="38018" y="26991"/>
                  </a:lnTo>
                  <a:lnTo>
                    <a:pt x="37689" y="27402"/>
                  </a:lnTo>
                  <a:lnTo>
                    <a:pt x="37318" y="27773"/>
                  </a:lnTo>
                  <a:lnTo>
                    <a:pt x="36907" y="28102"/>
                  </a:lnTo>
                  <a:lnTo>
                    <a:pt x="36413" y="28349"/>
                  </a:lnTo>
                  <a:lnTo>
                    <a:pt x="36043" y="28555"/>
                  </a:lnTo>
                  <a:lnTo>
                    <a:pt x="35631" y="28678"/>
                  </a:lnTo>
                  <a:lnTo>
                    <a:pt x="34767" y="28925"/>
                  </a:lnTo>
                  <a:lnTo>
                    <a:pt x="32998" y="29295"/>
                  </a:lnTo>
                  <a:lnTo>
                    <a:pt x="32175" y="29501"/>
                  </a:lnTo>
                  <a:lnTo>
                    <a:pt x="31764" y="29624"/>
                  </a:lnTo>
                  <a:lnTo>
                    <a:pt x="31393" y="29789"/>
                  </a:lnTo>
                  <a:lnTo>
                    <a:pt x="31023" y="29995"/>
                  </a:lnTo>
                  <a:lnTo>
                    <a:pt x="30735" y="30200"/>
                  </a:lnTo>
                  <a:lnTo>
                    <a:pt x="30406" y="30488"/>
                  </a:lnTo>
                  <a:lnTo>
                    <a:pt x="30159" y="30817"/>
                  </a:lnTo>
                  <a:lnTo>
                    <a:pt x="29912" y="31270"/>
                  </a:lnTo>
                  <a:lnTo>
                    <a:pt x="29706" y="31764"/>
                  </a:lnTo>
                  <a:lnTo>
                    <a:pt x="29460" y="32792"/>
                  </a:lnTo>
                  <a:lnTo>
                    <a:pt x="29295" y="33286"/>
                  </a:lnTo>
                  <a:lnTo>
                    <a:pt x="29130" y="33780"/>
                  </a:lnTo>
                  <a:lnTo>
                    <a:pt x="28884" y="34232"/>
                  </a:lnTo>
                  <a:lnTo>
                    <a:pt x="28719" y="34438"/>
                  </a:lnTo>
                  <a:lnTo>
                    <a:pt x="28554" y="34644"/>
                  </a:lnTo>
                  <a:lnTo>
                    <a:pt x="28308" y="34808"/>
                  </a:lnTo>
                  <a:lnTo>
                    <a:pt x="28061" y="34973"/>
                  </a:lnTo>
                  <a:lnTo>
                    <a:pt x="27773" y="35096"/>
                  </a:lnTo>
                  <a:lnTo>
                    <a:pt x="27485" y="35220"/>
                  </a:lnTo>
                  <a:lnTo>
                    <a:pt x="26868" y="35343"/>
                  </a:lnTo>
                  <a:lnTo>
                    <a:pt x="26250" y="35426"/>
                  </a:lnTo>
                  <a:lnTo>
                    <a:pt x="24934" y="35426"/>
                  </a:lnTo>
                  <a:lnTo>
                    <a:pt x="24275" y="35385"/>
                  </a:lnTo>
                  <a:lnTo>
                    <a:pt x="23617" y="35302"/>
                  </a:lnTo>
                  <a:lnTo>
                    <a:pt x="23000" y="35179"/>
                  </a:lnTo>
                  <a:lnTo>
                    <a:pt x="22342" y="35055"/>
                  </a:lnTo>
                  <a:lnTo>
                    <a:pt x="21724" y="34891"/>
                  </a:lnTo>
                  <a:lnTo>
                    <a:pt x="21107" y="34685"/>
                  </a:lnTo>
                  <a:lnTo>
                    <a:pt x="20120" y="34315"/>
                  </a:lnTo>
                  <a:lnTo>
                    <a:pt x="19626" y="34150"/>
                  </a:lnTo>
                  <a:lnTo>
                    <a:pt x="19132" y="33986"/>
                  </a:lnTo>
                  <a:lnTo>
                    <a:pt x="18639" y="33903"/>
                  </a:lnTo>
                  <a:lnTo>
                    <a:pt x="18145" y="33862"/>
                  </a:lnTo>
                  <a:lnTo>
                    <a:pt x="17651" y="33903"/>
                  </a:lnTo>
                  <a:lnTo>
                    <a:pt x="17445" y="33986"/>
                  </a:lnTo>
                  <a:lnTo>
                    <a:pt x="17199" y="34068"/>
                  </a:lnTo>
                  <a:lnTo>
                    <a:pt x="16910" y="34191"/>
                  </a:lnTo>
                  <a:lnTo>
                    <a:pt x="16664" y="34315"/>
                  </a:lnTo>
                  <a:lnTo>
                    <a:pt x="16211" y="34726"/>
                  </a:lnTo>
                  <a:lnTo>
                    <a:pt x="15758" y="35138"/>
                  </a:lnTo>
                  <a:lnTo>
                    <a:pt x="15347" y="35549"/>
                  </a:lnTo>
                  <a:lnTo>
                    <a:pt x="14894" y="35961"/>
                  </a:lnTo>
                  <a:lnTo>
                    <a:pt x="14442" y="36331"/>
                  </a:lnTo>
                  <a:lnTo>
                    <a:pt x="14195" y="36454"/>
                  </a:lnTo>
                  <a:lnTo>
                    <a:pt x="13948" y="36537"/>
                  </a:lnTo>
                  <a:lnTo>
                    <a:pt x="13660" y="36619"/>
                  </a:lnTo>
                  <a:lnTo>
                    <a:pt x="13372" y="36619"/>
                  </a:lnTo>
                  <a:lnTo>
                    <a:pt x="13002" y="36578"/>
                  </a:lnTo>
                  <a:lnTo>
                    <a:pt x="12631" y="36454"/>
                  </a:lnTo>
                  <a:lnTo>
                    <a:pt x="12261" y="36290"/>
                  </a:lnTo>
                  <a:lnTo>
                    <a:pt x="11932" y="36125"/>
                  </a:lnTo>
                  <a:lnTo>
                    <a:pt x="6624" y="33327"/>
                  </a:lnTo>
                  <a:lnTo>
                    <a:pt x="5801" y="32916"/>
                  </a:lnTo>
                  <a:lnTo>
                    <a:pt x="5390" y="32751"/>
                  </a:lnTo>
                  <a:lnTo>
                    <a:pt x="4937" y="32587"/>
                  </a:lnTo>
                  <a:lnTo>
                    <a:pt x="4526" y="32504"/>
                  </a:lnTo>
                  <a:lnTo>
                    <a:pt x="4073" y="32463"/>
                  </a:lnTo>
                  <a:lnTo>
                    <a:pt x="3662" y="32463"/>
                  </a:lnTo>
                  <a:lnTo>
                    <a:pt x="3209" y="32587"/>
                  </a:lnTo>
                  <a:lnTo>
                    <a:pt x="2962" y="32669"/>
                  </a:lnTo>
                  <a:lnTo>
                    <a:pt x="2716" y="32834"/>
                  </a:lnTo>
                  <a:lnTo>
                    <a:pt x="2510" y="32998"/>
                  </a:lnTo>
                  <a:lnTo>
                    <a:pt x="2304" y="33163"/>
                  </a:lnTo>
                  <a:lnTo>
                    <a:pt x="2798" y="34027"/>
                  </a:lnTo>
                  <a:lnTo>
                    <a:pt x="3292" y="34808"/>
                  </a:lnTo>
                  <a:lnTo>
                    <a:pt x="3826" y="35590"/>
                  </a:lnTo>
                  <a:lnTo>
                    <a:pt x="4403" y="36372"/>
                  </a:lnTo>
                  <a:lnTo>
                    <a:pt x="5020" y="37071"/>
                  </a:lnTo>
                  <a:lnTo>
                    <a:pt x="5637" y="37771"/>
                  </a:lnTo>
                  <a:lnTo>
                    <a:pt x="6295" y="38429"/>
                  </a:lnTo>
                  <a:lnTo>
                    <a:pt x="6995" y="39088"/>
                  </a:lnTo>
                  <a:lnTo>
                    <a:pt x="7694" y="39705"/>
                  </a:lnTo>
                  <a:lnTo>
                    <a:pt x="8435" y="40281"/>
                  </a:lnTo>
                  <a:lnTo>
                    <a:pt x="9175" y="40816"/>
                  </a:lnTo>
                  <a:lnTo>
                    <a:pt x="9957" y="41350"/>
                  </a:lnTo>
                  <a:lnTo>
                    <a:pt x="10739" y="41803"/>
                  </a:lnTo>
                  <a:lnTo>
                    <a:pt x="11562" y="42256"/>
                  </a:lnTo>
                  <a:lnTo>
                    <a:pt x="12385" y="42667"/>
                  </a:lnTo>
                  <a:lnTo>
                    <a:pt x="13249" y="43079"/>
                  </a:lnTo>
                  <a:lnTo>
                    <a:pt x="14113" y="43408"/>
                  </a:lnTo>
                  <a:lnTo>
                    <a:pt x="14977" y="43737"/>
                  </a:lnTo>
                  <a:lnTo>
                    <a:pt x="15882" y="43984"/>
                  </a:lnTo>
                  <a:lnTo>
                    <a:pt x="16787" y="44231"/>
                  </a:lnTo>
                  <a:lnTo>
                    <a:pt x="17692" y="44436"/>
                  </a:lnTo>
                  <a:lnTo>
                    <a:pt x="18639" y="44601"/>
                  </a:lnTo>
                  <a:lnTo>
                    <a:pt x="19544" y="44724"/>
                  </a:lnTo>
                  <a:lnTo>
                    <a:pt x="20490" y="44807"/>
                  </a:lnTo>
                  <a:lnTo>
                    <a:pt x="21478" y="44848"/>
                  </a:lnTo>
                  <a:lnTo>
                    <a:pt x="22424" y="44848"/>
                  </a:lnTo>
                  <a:lnTo>
                    <a:pt x="23370" y="44807"/>
                  </a:lnTo>
                  <a:lnTo>
                    <a:pt x="24317" y="44724"/>
                  </a:lnTo>
                  <a:lnTo>
                    <a:pt x="25304" y="44601"/>
                  </a:lnTo>
                  <a:lnTo>
                    <a:pt x="26250" y="44436"/>
                  </a:lnTo>
                  <a:lnTo>
                    <a:pt x="27238" y="44231"/>
                  </a:lnTo>
                  <a:lnTo>
                    <a:pt x="28184" y="43943"/>
                  </a:lnTo>
                  <a:lnTo>
                    <a:pt x="29295" y="43613"/>
                  </a:lnTo>
                  <a:lnTo>
                    <a:pt x="30365" y="43202"/>
                  </a:lnTo>
                  <a:lnTo>
                    <a:pt x="31393" y="42749"/>
                  </a:lnTo>
                  <a:lnTo>
                    <a:pt x="32422" y="42256"/>
                  </a:lnTo>
                  <a:lnTo>
                    <a:pt x="33368" y="41721"/>
                  </a:lnTo>
                  <a:lnTo>
                    <a:pt x="34315" y="41145"/>
                  </a:lnTo>
                  <a:lnTo>
                    <a:pt x="35220" y="40528"/>
                  </a:lnTo>
                  <a:lnTo>
                    <a:pt x="36084" y="39828"/>
                  </a:lnTo>
                  <a:lnTo>
                    <a:pt x="36907" y="39129"/>
                  </a:lnTo>
                  <a:lnTo>
                    <a:pt x="37730" y="38388"/>
                  </a:lnTo>
                  <a:lnTo>
                    <a:pt x="38470" y="37606"/>
                  </a:lnTo>
                  <a:lnTo>
                    <a:pt x="39170" y="36783"/>
                  </a:lnTo>
                  <a:lnTo>
                    <a:pt x="39869" y="35961"/>
                  </a:lnTo>
                  <a:lnTo>
                    <a:pt x="40486" y="35096"/>
                  </a:lnTo>
                  <a:lnTo>
                    <a:pt x="41062" y="34191"/>
                  </a:lnTo>
                  <a:lnTo>
                    <a:pt x="41597" y="33245"/>
                  </a:lnTo>
                  <a:lnTo>
                    <a:pt x="42091" y="32299"/>
                  </a:lnTo>
                  <a:lnTo>
                    <a:pt x="42544" y="31311"/>
                  </a:lnTo>
                  <a:lnTo>
                    <a:pt x="42955" y="30324"/>
                  </a:lnTo>
                  <a:lnTo>
                    <a:pt x="43325" y="29295"/>
                  </a:lnTo>
                  <a:lnTo>
                    <a:pt x="43613" y="28266"/>
                  </a:lnTo>
                  <a:lnTo>
                    <a:pt x="43901" y="27197"/>
                  </a:lnTo>
                  <a:lnTo>
                    <a:pt x="44107" y="26127"/>
                  </a:lnTo>
                  <a:lnTo>
                    <a:pt x="44231" y="25057"/>
                  </a:lnTo>
                  <a:lnTo>
                    <a:pt x="44354" y="23987"/>
                  </a:lnTo>
                  <a:lnTo>
                    <a:pt x="44395" y="22877"/>
                  </a:lnTo>
                  <a:lnTo>
                    <a:pt x="44395" y="21766"/>
                  </a:lnTo>
                  <a:lnTo>
                    <a:pt x="44313" y="20655"/>
                  </a:lnTo>
                  <a:lnTo>
                    <a:pt x="44231" y="19544"/>
                  </a:lnTo>
                  <a:lnTo>
                    <a:pt x="44025" y="18433"/>
                  </a:lnTo>
                  <a:lnTo>
                    <a:pt x="43819" y="17322"/>
                  </a:lnTo>
                  <a:lnTo>
                    <a:pt x="43531" y="16211"/>
                  </a:lnTo>
                  <a:lnTo>
                    <a:pt x="43161" y="15100"/>
                  </a:lnTo>
                  <a:lnTo>
                    <a:pt x="42749" y="14030"/>
                  </a:lnTo>
                  <a:lnTo>
                    <a:pt x="42338" y="13002"/>
                  </a:lnTo>
                  <a:lnTo>
                    <a:pt x="41803" y="11973"/>
                  </a:lnTo>
                  <a:lnTo>
                    <a:pt x="41268" y="10986"/>
                  </a:lnTo>
                  <a:lnTo>
                    <a:pt x="40692" y="10081"/>
                  </a:lnTo>
                  <a:lnTo>
                    <a:pt x="40075" y="9175"/>
                  </a:lnTo>
                  <a:lnTo>
                    <a:pt x="39417" y="8311"/>
                  </a:lnTo>
                  <a:lnTo>
                    <a:pt x="38676" y="7488"/>
                  </a:lnTo>
                  <a:lnTo>
                    <a:pt x="37935" y="6666"/>
                  </a:lnTo>
                  <a:lnTo>
                    <a:pt x="37154" y="5925"/>
                  </a:lnTo>
                  <a:lnTo>
                    <a:pt x="36372" y="5226"/>
                  </a:lnTo>
                  <a:lnTo>
                    <a:pt x="35508" y="4526"/>
                  </a:lnTo>
                  <a:lnTo>
                    <a:pt x="34644" y="3909"/>
                  </a:lnTo>
                  <a:lnTo>
                    <a:pt x="33739" y="3333"/>
                  </a:lnTo>
                  <a:lnTo>
                    <a:pt x="32792" y="2798"/>
                  </a:lnTo>
                  <a:lnTo>
                    <a:pt x="31846" y="2304"/>
                  </a:lnTo>
                  <a:lnTo>
                    <a:pt x="30859" y="1852"/>
                  </a:lnTo>
                  <a:lnTo>
                    <a:pt x="29871" y="1440"/>
                  </a:lnTo>
                  <a:lnTo>
                    <a:pt x="28842" y="1070"/>
                  </a:lnTo>
                  <a:lnTo>
                    <a:pt x="27814" y="782"/>
                  </a:lnTo>
                  <a:lnTo>
                    <a:pt x="26785" y="494"/>
                  </a:lnTo>
                  <a:lnTo>
                    <a:pt x="25715" y="288"/>
                  </a:lnTo>
                  <a:lnTo>
                    <a:pt x="24605" y="165"/>
                  </a:lnTo>
                  <a:lnTo>
                    <a:pt x="23535" y="41"/>
                  </a:lnTo>
                  <a:lnTo>
                    <a:pt x="2242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29;p47">
              <a:extLst>
                <a:ext uri="{FF2B5EF4-FFF2-40B4-BE49-F238E27FC236}">
                  <a16:creationId xmlns:a16="http://schemas.microsoft.com/office/drawing/2014/main" id="{7D745F00-0133-4FEB-B48B-3F81724973D0}"/>
                </a:ext>
              </a:extLst>
            </p:cNvPr>
            <p:cNvSpPr/>
            <p:nvPr/>
          </p:nvSpPr>
          <p:spPr>
            <a:xfrm>
              <a:off x="3169675" y="1390675"/>
              <a:ext cx="785875" cy="284950"/>
            </a:xfrm>
            <a:custGeom>
              <a:avLst/>
              <a:gdLst/>
              <a:ahLst/>
              <a:cxnLst/>
              <a:rect l="l" t="t" r="r" b="b"/>
              <a:pathLst>
                <a:path w="31435" h="11398" extrusionOk="0">
                  <a:moveTo>
                    <a:pt x="124" y="0"/>
                  </a:moveTo>
                  <a:lnTo>
                    <a:pt x="42" y="1029"/>
                  </a:lnTo>
                  <a:lnTo>
                    <a:pt x="0" y="2058"/>
                  </a:lnTo>
                  <a:lnTo>
                    <a:pt x="42" y="3127"/>
                  </a:lnTo>
                  <a:lnTo>
                    <a:pt x="83" y="4156"/>
                  </a:lnTo>
                  <a:lnTo>
                    <a:pt x="206" y="5226"/>
                  </a:lnTo>
                  <a:lnTo>
                    <a:pt x="371" y="6295"/>
                  </a:lnTo>
                  <a:lnTo>
                    <a:pt x="618" y="7365"/>
                  </a:lnTo>
                  <a:lnTo>
                    <a:pt x="906" y="8394"/>
                  </a:lnTo>
                  <a:lnTo>
                    <a:pt x="1111" y="9176"/>
                  </a:lnTo>
                  <a:lnTo>
                    <a:pt x="1399" y="9916"/>
                  </a:lnTo>
                  <a:lnTo>
                    <a:pt x="1687" y="10657"/>
                  </a:lnTo>
                  <a:lnTo>
                    <a:pt x="1975" y="11397"/>
                  </a:lnTo>
                  <a:lnTo>
                    <a:pt x="2305" y="11109"/>
                  </a:lnTo>
                  <a:lnTo>
                    <a:pt x="2551" y="10780"/>
                  </a:lnTo>
                  <a:lnTo>
                    <a:pt x="3086" y="10081"/>
                  </a:lnTo>
                  <a:lnTo>
                    <a:pt x="3333" y="9710"/>
                  </a:lnTo>
                  <a:lnTo>
                    <a:pt x="3621" y="9422"/>
                  </a:lnTo>
                  <a:lnTo>
                    <a:pt x="3950" y="9176"/>
                  </a:lnTo>
                  <a:lnTo>
                    <a:pt x="4321" y="8970"/>
                  </a:lnTo>
                  <a:lnTo>
                    <a:pt x="4732" y="8888"/>
                  </a:lnTo>
                  <a:lnTo>
                    <a:pt x="5185" y="8846"/>
                  </a:lnTo>
                  <a:lnTo>
                    <a:pt x="5596" y="8888"/>
                  </a:lnTo>
                  <a:lnTo>
                    <a:pt x="6008" y="8970"/>
                  </a:lnTo>
                  <a:lnTo>
                    <a:pt x="7653" y="9299"/>
                  </a:lnTo>
                  <a:lnTo>
                    <a:pt x="9217" y="9710"/>
                  </a:lnTo>
                  <a:lnTo>
                    <a:pt x="11439" y="10451"/>
                  </a:lnTo>
                  <a:lnTo>
                    <a:pt x="12550" y="10780"/>
                  </a:lnTo>
                  <a:lnTo>
                    <a:pt x="13126" y="10904"/>
                  </a:lnTo>
                  <a:lnTo>
                    <a:pt x="13702" y="10986"/>
                  </a:lnTo>
                  <a:lnTo>
                    <a:pt x="14648" y="11109"/>
                  </a:lnTo>
                  <a:lnTo>
                    <a:pt x="15594" y="11150"/>
                  </a:lnTo>
                  <a:lnTo>
                    <a:pt x="16541" y="11192"/>
                  </a:lnTo>
                  <a:lnTo>
                    <a:pt x="17487" y="11150"/>
                  </a:lnTo>
                  <a:lnTo>
                    <a:pt x="18968" y="11109"/>
                  </a:lnTo>
                  <a:lnTo>
                    <a:pt x="20490" y="11068"/>
                  </a:lnTo>
                  <a:lnTo>
                    <a:pt x="21972" y="10945"/>
                  </a:lnTo>
                  <a:lnTo>
                    <a:pt x="23453" y="10780"/>
                  </a:lnTo>
                  <a:lnTo>
                    <a:pt x="24194" y="10657"/>
                  </a:lnTo>
                  <a:lnTo>
                    <a:pt x="24934" y="10533"/>
                  </a:lnTo>
                  <a:lnTo>
                    <a:pt x="25634" y="10369"/>
                  </a:lnTo>
                  <a:lnTo>
                    <a:pt x="26333" y="10163"/>
                  </a:lnTo>
                  <a:lnTo>
                    <a:pt x="27033" y="9957"/>
                  </a:lnTo>
                  <a:lnTo>
                    <a:pt x="27732" y="9669"/>
                  </a:lnTo>
                  <a:lnTo>
                    <a:pt x="28390" y="9381"/>
                  </a:lnTo>
                  <a:lnTo>
                    <a:pt x="29090" y="9052"/>
                  </a:lnTo>
                  <a:lnTo>
                    <a:pt x="29625" y="8723"/>
                  </a:lnTo>
                  <a:lnTo>
                    <a:pt x="30159" y="8312"/>
                  </a:lnTo>
                  <a:lnTo>
                    <a:pt x="30406" y="8106"/>
                  </a:lnTo>
                  <a:lnTo>
                    <a:pt x="30653" y="7859"/>
                  </a:lnTo>
                  <a:lnTo>
                    <a:pt x="30859" y="7612"/>
                  </a:lnTo>
                  <a:lnTo>
                    <a:pt x="31024" y="7365"/>
                  </a:lnTo>
                  <a:lnTo>
                    <a:pt x="31188" y="7077"/>
                  </a:lnTo>
                  <a:lnTo>
                    <a:pt x="31312" y="6748"/>
                  </a:lnTo>
                  <a:lnTo>
                    <a:pt x="31394" y="6419"/>
                  </a:lnTo>
                  <a:lnTo>
                    <a:pt x="31435" y="6090"/>
                  </a:lnTo>
                  <a:lnTo>
                    <a:pt x="31435" y="5761"/>
                  </a:lnTo>
                  <a:lnTo>
                    <a:pt x="31394" y="5473"/>
                  </a:lnTo>
                  <a:lnTo>
                    <a:pt x="31270" y="5143"/>
                  </a:lnTo>
                  <a:lnTo>
                    <a:pt x="31147" y="4855"/>
                  </a:lnTo>
                  <a:lnTo>
                    <a:pt x="30159" y="5102"/>
                  </a:lnTo>
                  <a:lnTo>
                    <a:pt x="29213" y="5308"/>
                  </a:lnTo>
                  <a:lnTo>
                    <a:pt x="28226" y="5514"/>
                  </a:lnTo>
                  <a:lnTo>
                    <a:pt x="27238" y="5637"/>
                  </a:lnTo>
                  <a:lnTo>
                    <a:pt x="26292" y="5678"/>
                  </a:lnTo>
                  <a:lnTo>
                    <a:pt x="25798" y="5678"/>
                  </a:lnTo>
                  <a:lnTo>
                    <a:pt x="25304" y="5637"/>
                  </a:lnTo>
                  <a:lnTo>
                    <a:pt x="24852" y="5555"/>
                  </a:lnTo>
                  <a:lnTo>
                    <a:pt x="24358" y="5473"/>
                  </a:lnTo>
                  <a:lnTo>
                    <a:pt x="23906" y="5349"/>
                  </a:lnTo>
                  <a:lnTo>
                    <a:pt x="23453" y="5185"/>
                  </a:lnTo>
                  <a:lnTo>
                    <a:pt x="23000" y="4979"/>
                  </a:lnTo>
                  <a:lnTo>
                    <a:pt x="22589" y="4773"/>
                  </a:lnTo>
                  <a:lnTo>
                    <a:pt x="21807" y="4279"/>
                  </a:lnTo>
                  <a:lnTo>
                    <a:pt x="20984" y="3703"/>
                  </a:lnTo>
                  <a:lnTo>
                    <a:pt x="20244" y="3127"/>
                  </a:lnTo>
                  <a:lnTo>
                    <a:pt x="19421" y="2634"/>
                  </a:lnTo>
                  <a:lnTo>
                    <a:pt x="19050" y="2387"/>
                  </a:lnTo>
                  <a:lnTo>
                    <a:pt x="18639" y="2140"/>
                  </a:lnTo>
                  <a:lnTo>
                    <a:pt x="18186" y="1975"/>
                  </a:lnTo>
                  <a:lnTo>
                    <a:pt x="17775" y="1811"/>
                  </a:lnTo>
                  <a:lnTo>
                    <a:pt x="17322" y="1687"/>
                  </a:lnTo>
                  <a:lnTo>
                    <a:pt x="16870" y="1646"/>
                  </a:lnTo>
                  <a:lnTo>
                    <a:pt x="16253" y="1605"/>
                  </a:lnTo>
                  <a:lnTo>
                    <a:pt x="15635" y="1646"/>
                  </a:lnTo>
                  <a:lnTo>
                    <a:pt x="15059" y="1770"/>
                  </a:lnTo>
                  <a:lnTo>
                    <a:pt x="14442" y="1934"/>
                  </a:lnTo>
                  <a:lnTo>
                    <a:pt x="13249" y="2304"/>
                  </a:lnTo>
                  <a:lnTo>
                    <a:pt x="12632" y="2510"/>
                  </a:lnTo>
                  <a:lnTo>
                    <a:pt x="12056" y="2675"/>
                  </a:lnTo>
                  <a:lnTo>
                    <a:pt x="11521" y="2798"/>
                  </a:lnTo>
                  <a:lnTo>
                    <a:pt x="11027" y="2880"/>
                  </a:lnTo>
                  <a:lnTo>
                    <a:pt x="10492" y="2922"/>
                  </a:lnTo>
                  <a:lnTo>
                    <a:pt x="9957" y="2963"/>
                  </a:lnTo>
                  <a:lnTo>
                    <a:pt x="9464" y="3004"/>
                  </a:lnTo>
                  <a:lnTo>
                    <a:pt x="8929" y="3004"/>
                  </a:lnTo>
                  <a:lnTo>
                    <a:pt x="7859" y="2880"/>
                  </a:lnTo>
                  <a:lnTo>
                    <a:pt x="6830" y="2716"/>
                  </a:lnTo>
                  <a:lnTo>
                    <a:pt x="5843" y="2428"/>
                  </a:lnTo>
                  <a:lnTo>
                    <a:pt x="4856" y="2058"/>
                  </a:lnTo>
                  <a:lnTo>
                    <a:pt x="3868" y="1605"/>
                  </a:lnTo>
                  <a:lnTo>
                    <a:pt x="2387" y="741"/>
                  </a:lnTo>
                  <a:lnTo>
                    <a:pt x="1605" y="371"/>
                  </a:lnTo>
                  <a:lnTo>
                    <a:pt x="1235" y="206"/>
                  </a:lnTo>
                  <a:lnTo>
                    <a:pt x="823" y="83"/>
                  </a:lnTo>
                  <a:lnTo>
                    <a:pt x="49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91864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Crashing Asteroids on Mars</a:t>
            </a:r>
            <a:endParaRPr dirty="0"/>
          </a:p>
        </p:txBody>
      </p:sp>
      <p:sp>
        <p:nvSpPr>
          <p:cNvPr id="1998" name="Google Shape;1998;p63"/>
          <p:cNvSpPr/>
          <p:nvPr/>
        </p:nvSpPr>
        <p:spPr>
          <a:xfrm>
            <a:off x="5078158" y="1558053"/>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209411" y="3636071"/>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196593" y="3964189"/>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658769" y="1477338"/>
            <a:ext cx="4044508"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800" dirty="0">
                <a:solidFill>
                  <a:srgbClr val="FFFFFF"/>
                </a:solidFill>
                <a:latin typeface="Open Sans"/>
                <a:ea typeface="Open Sans"/>
                <a:cs typeface="Open Sans"/>
                <a:sym typeface="Open Sans"/>
              </a:rPr>
              <a:t>Like nuclear weapons, the other more destructive method would be to have several 10-billion ton asteroids smack directly into the planet. Just one would result in a global temperature spike of 37 degrees Celsius. Some have even suggested to crash Phobos into Mars.</a:t>
            </a:r>
          </a:p>
        </p:txBody>
      </p:sp>
      <p:pic>
        <p:nvPicPr>
          <p:cNvPr id="2015" name="Google Shape;2015;p63"/>
          <p:cNvPicPr preferRelativeResize="0"/>
          <p:nvPr/>
        </p:nvPicPr>
        <p:blipFill>
          <a:blip r:embed="rId3"/>
          <a:srcRect l="3171" r="3171"/>
          <a:stretch/>
        </p:blipFill>
        <p:spPr>
          <a:xfrm>
            <a:off x="5196448" y="1732397"/>
            <a:ext cx="3004551" cy="1804490"/>
          </a:xfrm>
          <a:prstGeom prst="rect">
            <a:avLst/>
          </a:prstGeom>
          <a:noFill/>
          <a:ln>
            <a:noFill/>
          </a:ln>
        </p:spPr>
      </p:pic>
      <p:sp>
        <p:nvSpPr>
          <p:cNvPr id="2016" name="Google Shape;2016;p63"/>
          <p:cNvSpPr/>
          <p:nvPr/>
        </p:nvSpPr>
        <p:spPr>
          <a:xfrm>
            <a:off x="6405560" y="2345994"/>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339358" y="3420301"/>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14635230">
            <a:off x="8041859" y="-184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311700" y="4394618"/>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9157048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Green House Factories</a:t>
            </a:r>
            <a:endParaRPr dirty="0"/>
          </a:p>
        </p:txBody>
      </p:sp>
      <p:sp>
        <p:nvSpPr>
          <p:cNvPr id="1998" name="Google Shape;1998;p63"/>
          <p:cNvSpPr/>
          <p:nvPr/>
        </p:nvSpPr>
        <p:spPr>
          <a:xfrm>
            <a:off x="5078158" y="1558053"/>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209411" y="3636071"/>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196593" y="3964189"/>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658768" y="1477338"/>
            <a:ext cx="4189563"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600" dirty="0">
                <a:solidFill>
                  <a:srgbClr val="FFFFFF"/>
                </a:solidFill>
                <a:latin typeface="Open Sans"/>
                <a:ea typeface="Open Sans"/>
                <a:cs typeface="Open Sans"/>
                <a:sym typeface="Open Sans"/>
              </a:rPr>
              <a:t>The idea behind building factories powered by renewable energy on the red planet with the sole purpose of releasing methane, carbon dioxide, CFCs, water vapor and other greenhouse gases into the atmosphere.  While this process would take centuries to warm Mars, it would allow humans plenty of time to settle the planet and help prepare it for its future role as a "new Earth."</a:t>
            </a:r>
          </a:p>
        </p:txBody>
      </p:sp>
      <p:pic>
        <p:nvPicPr>
          <p:cNvPr id="2015" name="Google Shape;2015;p63"/>
          <p:cNvPicPr preferRelativeResize="0"/>
          <p:nvPr/>
        </p:nvPicPr>
        <p:blipFill>
          <a:blip r:embed="rId3"/>
          <a:srcRect l="2047" r="2047"/>
          <a:stretch/>
        </p:blipFill>
        <p:spPr>
          <a:xfrm>
            <a:off x="5196448" y="1732397"/>
            <a:ext cx="3004551" cy="1804490"/>
          </a:xfrm>
          <a:prstGeom prst="rect">
            <a:avLst/>
          </a:prstGeom>
          <a:noFill/>
          <a:ln>
            <a:noFill/>
          </a:ln>
        </p:spPr>
      </p:pic>
      <p:sp>
        <p:nvSpPr>
          <p:cNvPr id="2016" name="Google Shape;2016;p63"/>
          <p:cNvSpPr/>
          <p:nvPr/>
        </p:nvSpPr>
        <p:spPr>
          <a:xfrm>
            <a:off x="6405560" y="2345994"/>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339358" y="3420301"/>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14635230">
            <a:off x="8041859" y="-184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311700" y="4394618"/>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733578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8" name="Google Shape;728;p41"/>
          <p:cNvSpPr/>
          <p:nvPr/>
        </p:nvSpPr>
        <p:spPr>
          <a:xfrm>
            <a:off x="5174645" y="1634679"/>
            <a:ext cx="1206300" cy="1206300"/>
          </a:xfrm>
          <a:prstGeom prst="ellipse">
            <a:avLst/>
          </a:pr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2763057" y="1634679"/>
            <a:ext cx="1206300" cy="1206300"/>
          </a:xfrm>
          <a:prstGeom prst="ellipse">
            <a:avLst/>
          </a:prstGeom>
          <a:gradFill>
            <a:gsLst>
              <a:gs pos="0">
                <a:schemeClr val="lt1"/>
              </a:gs>
              <a:gs pos="100000">
                <a:srgbClr val="00000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txBox="1">
            <a:spLocks noGrp="1"/>
          </p:cNvSpPr>
          <p:nvPr>
            <p:ph type="subTitle" idx="4"/>
          </p:nvPr>
        </p:nvSpPr>
        <p:spPr>
          <a:xfrm>
            <a:off x="2291782" y="2889875"/>
            <a:ext cx="2148900" cy="43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Ethical</a:t>
            </a:r>
            <a:endParaRPr dirty="0"/>
          </a:p>
        </p:txBody>
      </p:sp>
      <p:sp>
        <p:nvSpPr>
          <p:cNvPr id="731" name="Google Shape;731;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Problems with Terraforming?</a:t>
            </a:r>
            <a:endParaRPr dirty="0"/>
          </a:p>
        </p:txBody>
      </p:sp>
      <p:sp>
        <p:nvSpPr>
          <p:cNvPr id="732" name="Google Shape;732;p41"/>
          <p:cNvSpPr txBox="1">
            <a:spLocks noGrp="1"/>
          </p:cNvSpPr>
          <p:nvPr>
            <p:ph type="subTitle" idx="1"/>
          </p:nvPr>
        </p:nvSpPr>
        <p:spPr>
          <a:xfrm>
            <a:off x="2291782" y="3383475"/>
            <a:ext cx="2148900" cy="714000"/>
          </a:xfrm>
          <a:prstGeom prst="rect">
            <a:avLst/>
          </a:prstGeom>
        </p:spPr>
        <p:txBody>
          <a:bodyPr spcFirstLastPara="1" wrap="square" lIns="91425" tIns="91425" rIns="91425" bIns="91425" anchor="t" anchorCtr="0">
            <a:noAutofit/>
          </a:bodyPr>
          <a:lstStyle/>
          <a:p>
            <a:pPr marL="0" lvl="0" indent="0" algn="ctr" rtl="0">
              <a:spcBef>
                <a:spcPts val="300"/>
              </a:spcBef>
              <a:spcAft>
                <a:spcPts val="0"/>
              </a:spcAft>
              <a:buNone/>
            </a:pPr>
            <a:r>
              <a:rPr lang="en-US" dirty="0"/>
              <a:t>Will Mars end up just like Earth?</a:t>
            </a:r>
            <a:endParaRPr dirty="0"/>
          </a:p>
          <a:p>
            <a:pPr marL="0" lvl="0" indent="0" algn="ctr" rtl="0">
              <a:spcBef>
                <a:spcPts val="300"/>
              </a:spcBef>
              <a:spcAft>
                <a:spcPts val="0"/>
              </a:spcAft>
              <a:buNone/>
            </a:pPr>
            <a:endParaRPr dirty="0"/>
          </a:p>
        </p:txBody>
      </p:sp>
      <p:sp>
        <p:nvSpPr>
          <p:cNvPr id="733" name="Google Shape;733;p41"/>
          <p:cNvSpPr txBox="1">
            <a:spLocks noGrp="1"/>
          </p:cNvSpPr>
          <p:nvPr>
            <p:ph type="subTitle" idx="2"/>
          </p:nvPr>
        </p:nvSpPr>
        <p:spPr>
          <a:xfrm>
            <a:off x="4703345" y="3383475"/>
            <a:ext cx="2148900" cy="714000"/>
          </a:xfrm>
          <a:prstGeom prst="rect">
            <a:avLst/>
          </a:prstGeom>
        </p:spPr>
        <p:txBody>
          <a:bodyPr spcFirstLastPara="1" wrap="square" lIns="91425" tIns="91425" rIns="91425" bIns="91425" anchor="t" anchorCtr="0">
            <a:noAutofit/>
          </a:bodyPr>
          <a:lstStyle/>
          <a:p>
            <a:pPr marL="0" lvl="0" indent="0" algn="ctr" rtl="0">
              <a:spcBef>
                <a:spcPts val="300"/>
              </a:spcBef>
              <a:spcAft>
                <a:spcPts val="0"/>
              </a:spcAft>
              <a:buNone/>
            </a:pPr>
            <a:r>
              <a:rPr lang="en-US" dirty="0"/>
              <a:t>Too Expensive</a:t>
            </a:r>
            <a:r>
              <a:rPr lang="en-US" b="0" i="0" dirty="0">
                <a:solidFill>
                  <a:srgbClr val="333333"/>
                </a:solidFill>
                <a:effectLst/>
                <a:latin typeface="Segoe UI Emoji" panose="020B0502040204020203" pitchFamily="34" charset="0"/>
              </a:rPr>
              <a:t>🥵💸</a:t>
            </a:r>
            <a:endParaRPr dirty="0"/>
          </a:p>
        </p:txBody>
      </p:sp>
      <p:sp>
        <p:nvSpPr>
          <p:cNvPr id="735" name="Google Shape;735;p41"/>
          <p:cNvSpPr txBox="1">
            <a:spLocks noGrp="1"/>
          </p:cNvSpPr>
          <p:nvPr>
            <p:ph type="subTitle" idx="5"/>
          </p:nvPr>
        </p:nvSpPr>
        <p:spPr>
          <a:xfrm>
            <a:off x="4703345" y="2889875"/>
            <a:ext cx="2148900" cy="43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Economical</a:t>
            </a:r>
            <a:endParaRPr dirty="0"/>
          </a:p>
        </p:txBody>
      </p:sp>
      <p:sp>
        <p:nvSpPr>
          <p:cNvPr id="737" name="Google Shape;737;p41"/>
          <p:cNvSpPr txBox="1">
            <a:spLocks noGrp="1"/>
          </p:cNvSpPr>
          <p:nvPr>
            <p:ph type="title" idx="7"/>
          </p:nvPr>
        </p:nvSpPr>
        <p:spPr>
          <a:xfrm>
            <a:off x="2912757" y="1834992"/>
            <a:ext cx="906900" cy="90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38" name="Google Shape;738;p41"/>
          <p:cNvSpPr txBox="1">
            <a:spLocks noGrp="1"/>
          </p:cNvSpPr>
          <p:nvPr>
            <p:ph type="title" idx="8"/>
          </p:nvPr>
        </p:nvSpPr>
        <p:spPr>
          <a:xfrm>
            <a:off x="5324333" y="1834992"/>
            <a:ext cx="906900" cy="90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40" name="Google Shape;740;p41"/>
          <p:cNvSpPr/>
          <p:nvPr/>
        </p:nvSpPr>
        <p:spPr>
          <a:xfrm>
            <a:off x="1813637" y="1355750"/>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1813637" y="135443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1813637" y="135443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1813637" y="135443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1813637" y="135443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1813637" y="135308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1813637" y="135308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1813637" y="135308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1813637" y="1351740"/>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1813637" y="1351740"/>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1813637" y="1351740"/>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1813637" y="1351740"/>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1813637" y="1350425"/>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1813637" y="1350425"/>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1813637" y="1350425"/>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1813637" y="1350425"/>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1813637" y="134907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1813637" y="134907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1813637" y="134907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1813637" y="1347763"/>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1813637" y="1347763"/>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1813637" y="1347763"/>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1813637" y="1347763"/>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1813637" y="1346415"/>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1813637" y="1346415"/>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1813637" y="1346415"/>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1813637" y="1346415"/>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1813637" y="134506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1813637" y="1345068"/>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1813637" y="134506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813637" y="1345068"/>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1813637" y="1343753"/>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89068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2"/>
          <p:cNvSpPr txBox="1">
            <a:spLocks noGrp="1"/>
          </p:cNvSpPr>
          <p:nvPr>
            <p:ph type="title"/>
          </p:nvPr>
        </p:nvSpPr>
        <p:spPr>
          <a:xfrm>
            <a:off x="1344624" y="1737899"/>
            <a:ext cx="6461907" cy="146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t>Conclusion</a:t>
            </a:r>
            <a:endParaRPr sz="8000" dirty="0"/>
          </a:p>
        </p:txBody>
      </p:sp>
      <p:sp>
        <p:nvSpPr>
          <p:cNvPr id="777" name="Google Shape;777;p42"/>
          <p:cNvSpPr txBox="1">
            <a:spLocks noGrp="1"/>
          </p:cNvSpPr>
          <p:nvPr>
            <p:ph type="subTitle" idx="1"/>
          </p:nvPr>
        </p:nvSpPr>
        <p:spPr>
          <a:xfrm>
            <a:off x="2275650" y="3041090"/>
            <a:ext cx="4592700" cy="741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dirty="0"/>
              <a:t>Science Fiction or Reality?</a:t>
            </a:r>
            <a:endParaRPr b="1" dirty="0"/>
          </a:p>
        </p:txBody>
      </p:sp>
      <p:grpSp>
        <p:nvGrpSpPr>
          <p:cNvPr id="778" name="Google Shape;778;p42"/>
          <p:cNvGrpSpPr/>
          <p:nvPr/>
        </p:nvGrpSpPr>
        <p:grpSpPr>
          <a:xfrm rot="1750315">
            <a:off x="8248870" y="1367343"/>
            <a:ext cx="1504630" cy="2408827"/>
            <a:chOff x="6172975" y="3675075"/>
            <a:chExt cx="895925" cy="1434325"/>
          </a:xfrm>
        </p:grpSpPr>
        <p:sp>
          <p:nvSpPr>
            <p:cNvPr id="779" name="Google Shape;779;p42"/>
            <p:cNvSpPr/>
            <p:nvPr/>
          </p:nvSpPr>
          <p:spPr>
            <a:xfrm>
              <a:off x="6172975" y="3675075"/>
              <a:ext cx="895925" cy="1434325"/>
            </a:xfrm>
            <a:custGeom>
              <a:avLst/>
              <a:gdLst/>
              <a:ahLst/>
              <a:cxnLst/>
              <a:rect l="l" t="t" r="r" b="b"/>
              <a:pathLst>
                <a:path w="35837" h="57373" extrusionOk="0">
                  <a:moveTo>
                    <a:pt x="29057" y="855"/>
                  </a:moveTo>
                  <a:lnTo>
                    <a:pt x="29627" y="912"/>
                  </a:lnTo>
                  <a:lnTo>
                    <a:pt x="30197" y="969"/>
                  </a:lnTo>
                  <a:lnTo>
                    <a:pt x="30709" y="1140"/>
                  </a:lnTo>
                  <a:lnTo>
                    <a:pt x="31222" y="1367"/>
                  </a:lnTo>
                  <a:lnTo>
                    <a:pt x="31792" y="1652"/>
                  </a:lnTo>
                  <a:lnTo>
                    <a:pt x="32248" y="2051"/>
                  </a:lnTo>
                  <a:lnTo>
                    <a:pt x="32703" y="2450"/>
                  </a:lnTo>
                  <a:lnTo>
                    <a:pt x="33102" y="2963"/>
                  </a:lnTo>
                  <a:lnTo>
                    <a:pt x="33501" y="3532"/>
                  </a:lnTo>
                  <a:lnTo>
                    <a:pt x="33786" y="4102"/>
                  </a:lnTo>
                  <a:lnTo>
                    <a:pt x="34071" y="4786"/>
                  </a:lnTo>
                  <a:lnTo>
                    <a:pt x="34299" y="5526"/>
                  </a:lnTo>
                  <a:lnTo>
                    <a:pt x="34527" y="6324"/>
                  </a:lnTo>
                  <a:lnTo>
                    <a:pt x="34698" y="7122"/>
                  </a:lnTo>
                  <a:lnTo>
                    <a:pt x="34811" y="7976"/>
                  </a:lnTo>
                  <a:lnTo>
                    <a:pt x="34925" y="8945"/>
                  </a:lnTo>
                  <a:lnTo>
                    <a:pt x="34925" y="9913"/>
                  </a:lnTo>
                  <a:lnTo>
                    <a:pt x="34925" y="10882"/>
                  </a:lnTo>
                  <a:lnTo>
                    <a:pt x="34925" y="11965"/>
                  </a:lnTo>
                  <a:lnTo>
                    <a:pt x="34811" y="13047"/>
                  </a:lnTo>
                  <a:lnTo>
                    <a:pt x="34755" y="14130"/>
                  </a:lnTo>
                  <a:lnTo>
                    <a:pt x="34584" y="15326"/>
                  </a:lnTo>
                  <a:lnTo>
                    <a:pt x="34185" y="17719"/>
                  </a:lnTo>
                  <a:lnTo>
                    <a:pt x="33615" y="20226"/>
                  </a:lnTo>
                  <a:lnTo>
                    <a:pt x="32874" y="22847"/>
                  </a:lnTo>
                  <a:lnTo>
                    <a:pt x="32020" y="25524"/>
                  </a:lnTo>
                  <a:lnTo>
                    <a:pt x="30994" y="28259"/>
                  </a:lnTo>
                  <a:lnTo>
                    <a:pt x="29855" y="31051"/>
                  </a:lnTo>
                  <a:lnTo>
                    <a:pt x="28544" y="33843"/>
                  </a:lnTo>
                  <a:lnTo>
                    <a:pt x="27120" y="36577"/>
                  </a:lnTo>
                  <a:lnTo>
                    <a:pt x="25696" y="39198"/>
                  </a:lnTo>
                  <a:lnTo>
                    <a:pt x="24157" y="41648"/>
                  </a:lnTo>
                  <a:lnTo>
                    <a:pt x="22562" y="43984"/>
                  </a:lnTo>
                  <a:lnTo>
                    <a:pt x="20910" y="46206"/>
                  </a:lnTo>
                  <a:lnTo>
                    <a:pt x="19258" y="48200"/>
                  </a:lnTo>
                  <a:lnTo>
                    <a:pt x="18403" y="49169"/>
                  </a:lnTo>
                  <a:lnTo>
                    <a:pt x="17548" y="50080"/>
                  </a:lnTo>
                  <a:lnTo>
                    <a:pt x="16694" y="50935"/>
                  </a:lnTo>
                  <a:lnTo>
                    <a:pt x="15839" y="51732"/>
                  </a:lnTo>
                  <a:lnTo>
                    <a:pt x="14985" y="52473"/>
                  </a:lnTo>
                  <a:lnTo>
                    <a:pt x="14187" y="53157"/>
                  </a:lnTo>
                  <a:lnTo>
                    <a:pt x="13389" y="53783"/>
                  </a:lnTo>
                  <a:lnTo>
                    <a:pt x="12592" y="54353"/>
                  </a:lnTo>
                  <a:lnTo>
                    <a:pt x="11794" y="54809"/>
                  </a:lnTo>
                  <a:lnTo>
                    <a:pt x="11053" y="55265"/>
                  </a:lnTo>
                  <a:lnTo>
                    <a:pt x="10313" y="55607"/>
                  </a:lnTo>
                  <a:lnTo>
                    <a:pt x="9572" y="55948"/>
                  </a:lnTo>
                  <a:lnTo>
                    <a:pt x="8888" y="56176"/>
                  </a:lnTo>
                  <a:lnTo>
                    <a:pt x="8205" y="56347"/>
                  </a:lnTo>
                  <a:lnTo>
                    <a:pt x="7521" y="56461"/>
                  </a:lnTo>
                  <a:lnTo>
                    <a:pt x="6268" y="56461"/>
                  </a:lnTo>
                  <a:lnTo>
                    <a:pt x="5698" y="56404"/>
                  </a:lnTo>
                  <a:lnTo>
                    <a:pt x="5128" y="56233"/>
                  </a:lnTo>
                  <a:lnTo>
                    <a:pt x="4558" y="56005"/>
                  </a:lnTo>
                  <a:lnTo>
                    <a:pt x="4046" y="55720"/>
                  </a:lnTo>
                  <a:lnTo>
                    <a:pt x="3590" y="55322"/>
                  </a:lnTo>
                  <a:lnTo>
                    <a:pt x="3134" y="54923"/>
                  </a:lnTo>
                  <a:lnTo>
                    <a:pt x="2735" y="54410"/>
                  </a:lnTo>
                  <a:lnTo>
                    <a:pt x="2336" y="53840"/>
                  </a:lnTo>
                  <a:lnTo>
                    <a:pt x="2052" y="53214"/>
                  </a:lnTo>
                  <a:lnTo>
                    <a:pt x="1767" y="52587"/>
                  </a:lnTo>
                  <a:lnTo>
                    <a:pt x="1482" y="51846"/>
                  </a:lnTo>
                  <a:lnTo>
                    <a:pt x="1311" y="51049"/>
                  </a:lnTo>
                  <a:lnTo>
                    <a:pt x="1140" y="50251"/>
                  </a:lnTo>
                  <a:lnTo>
                    <a:pt x="1026" y="49339"/>
                  </a:lnTo>
                  <a:lnTo>
                    <a:pt x="912" y="48428"/>
                  </a:lnTo>
                  <a:lnTo>
                    <a:pt x="912" y="47459"/>
                  </a:lnTo>
                  <a:lnTo>
                    <a:pt x="855" y="46491"/>
                  </a:lnTo>
                  <a:lnTo>
                    <a:pt x="912" y="45408"/>
                  </a:lnTo>
                  <a:lnTo>
                    <a:pt x="969" y="44326"/>
                  </a:lnTo>
                  <a:lnTo>
                    <a:pt x="1083" y="43186"/>
                  </a:lnTo>
                  <a:lnTo>
                    <a:pt x="1254" y="42047"/>
                  </a:lnTo>
                  <a:lnTo>
                    <a:pt x="1653" y="39654"/>
                  </a:lnTo>
                  <a:lnTo>
                    <a:pt x="2222" y="37147"/>
                  </a:lnTo>
                  <a:lnTo>
                    <a:pt x="2963" y="34526"/>
                  </a:lnTo>
                  <a:lnTo>
                    <a:pt x="3818" y="31848"/>
                  </a:lnTo>
                  <a:lnTo>
                    <a:pt x="4843" y="29114"/>
                  </a:lnTo>
                  <a:lnTo>
                    <a:pt x="5983" y="26322"/>
                  </a:lnTo>
                  <a:lnTo>
                    <a:pt x="7293" y="23530"/>
                  </a:lnTo>
                  <a:lnTo>
                    <a:pt x="8547" y="21080"/>
                  </a:lnTo>
                  <a:lnTo>
                    <a:pt x="9857" y="18687"/>
                  </a:lnTo>
                  <a:lnTo>
                    <a:pt x="11224" y="16465"/>
                  </a:lnTo>
                  <a:lnTo>
                    <a:pt x="12592" y="14357"/>
                  </a:lnTo>
                  <a:lnTo>
                    <a:pt x="14016" y="12363"/>
                  </a:lnTo>
                  <a:lnTo>
                    <a:pt x="15440" y="10483"/>
                  </a:lnTo>
                  <a:lnTo>
                    <a:pt x="16865" y="8774"/>
                  </a:lnTo>
                  <a:lnTo>
                    <a:pt x="18346" y="7179"/>
                  </a:lnTo>
                  <a:lnTo>
                    <a:pt x="19770" y="5754"/>
                  </a:lnTo>
                  <a:lnTo>
                    <a:pt x="21195" y="4501"/>
                  </a:lnTo>
                  <a:lnTo>
                    <a:pt x="22619" y="3418"/>
                  </a:lnTo>
                  <a:lnTo>
                    <a:pt x="23986" y="2507"/>
                  </a:lnTo>
                  <a:lnTo>
                    <a:pt x="24670" y="2165"/>
                  </a:lnTo>
                  <a:lnTo>
                    <a:pt x="25297" y="1823"/>
                  </a:lnTo>
                  <a:lnTo>
                    <a:pt x="25981" y="1538"/>
                  </a:lnTo>
                  <a:lnTo>
                    <a:pt x="26607" y="1310"/>
                  </a:lnTo>
                  <a:lnTo>
                    <a:pt x="27234" y="1083"/>
                  </a:lnTo>
                  <a:lnTo>
                    <a:pt x="27861" y="969"/>
                  </a:lnTo>
                  <a:lnTo>
                    <a:pt x="28430" y="912"/>
                  </a:lnTo>
                  <a:lnTo>
                    <a:pt x="29057" y="855"/>
                  </a:lnTo>
                  <a:close/>
                  <a:moveTo>
                    <a:pt x="29000" y="0"/>
                  </a:moveTo>
                  <a:lnTo>
                    <a:pt x="28316" y="57"/>
                  </a:lnTo>
                  <a:lnTo>
                    <a:pt x="27576" y="171"/>
                  </a:lnTo>
                  <a:lnTo>
                    <a:pt x="26835" y="342"/>
                  </a:lnTo>
                  <a:lnTo>
                    <a:pt x="26094" y="570"/>
                  </a:lnTo>
                  <a:lnTo>
                    <a:pt x="25297" y="855"/>
                  </a:lnTo>
                  <a:lnTo>
                    <a:pt x="24499" y="1253"/>
                  </a:lnTo>
                  <a:lnTo>
                    <a:pt x="23702" y="1709"/>
                  </a:lnTo>
                  <a:lnTo>
                    <a:pt x="22904" y="2165"/>
                  </a:lnTo>
                  <a:lnTo>
                    <a:pt x="22049" y="2735"/>
                  </a:lnTo>
                  <a:lnTo>
                    <a:pt x="21252" y="3361"/>
                  </a:lnTo>
                  <a:lnTo>
                    <a:pt x="20397" y="4045"/>
                  </a:lnTo>
                  <a:lnTo>
                    <a:pt x="19543" y="4786"/>
                  </a:lnTo>
                  <a:lnTo>
                    <a:pt x="18688" y="5583"/>
                  </a:lnTo>
                  <a:lnTo>
                    <a:pt x="17833" y="6381"/>
                  </a:lnTo>
                  <a:lnTo>
                    <a:pt x="16979" y="7293"/>
                  </a:lnTo>
                  <a:lnTo>
                    <a:pt x="16181" y="8261"/>
                  </a:lnTo>
                  <a:lnTo>
                    <a:pt x="14472" y="10255"/>
                  </a:lnTo>
                  <a:lnTo>
                    <a:pt x="12763" y="12534"/>
                  </a:lnTo>
                  <a:lnTo>
                    <a:pt x="11167" y="14927"/>
                  </a:lnTo>
                  <a:lnTo>
                    <a:pt x="9515" y="17491"/>
                  </a:lnTo>
                  <a:lnTo>
                    <a:pt x="7977" y="20226"/>
                  </a:lnTo>
                  <a:lnTo>
                    <a:pt x="6496" y="23131"/>
                  </a:lnTo>
                  <a:lnTo>
                    <a:pt x="5128" y="26037"/>
                  </a:lnTo>
                  <a:lnTo>
                    <a:pt x="3932" y="28943"/>
                  </a:lnTo>
                  <a:lnTo>
                    <a:pt x="2906" y="31791"/>
                  </a:lnTo>
                  <a:lnTo>
                    <a:pt x="1995" y="34583"/>
                  </a:lnTo>
                  <a:lnTo>
                    <a:pt x="1311" y="37261"/>
                  </a:lnTo>
                  <a:lnTo>
                    <a:pt x="741" y="39882"/>
                  </a:lnTo>
                  <a:lnTo>
                    <a:pt x="513" y="41135"/>
                  </a:lnTo>
                  <a:lnTo>
                    <a:pt x="342" y="42332"/>
                  </a:lnTo>
                  <a:lnTo>
                    <a:pt x="171" y="43528"/>
                  </a:lnTo>
                  <a:lnTo>
                    <a:pt x="57" y="44668"/>
                  </a:lnTo>
                  <a:lnTo>
                    <a:pt x="1" y="45807"/>
                  </a:lnTo>
                  <a:lnTo>
                    <a:pt x="1" y="46890"/>
                  </a:lnTo>
                  <a:lnTo>
                    <a:pt x="57" y="47915"/>
                  </a:lnTo>
                  <a:lnTo>
                    <a:pt x="114" y="48941"/>
                  </a:lnTo>
                  <a:lnTo>
                    <a:pt x="228" y="49852"/>
                  </a:lnTo>
                  <a:lnTo>
                    <a:pt x="342" y="50764"/>
                  </a:lnTo>
                  <a:lnTo>
                    <a:pt x="570" y="51618"/>
                  </a:lnTo>
                  <a:lnTo>
                    <a:pt x="798" y="52416"/>
                  </a:lnTo>
                  <a:lnTo>
                    <a:pt x="1083" y="53157"/>
                  </a:lnTo>
                  <a:lnTo>
                    <a:pt x="1368" y="53897"/>
                  </a:lnTo>
                  <a:lnTo>
                    <a:pt x="1767" y="54524"/>
                  </a:lnTo>
                  <a:lnTo>
                    <a:pt x="2166" y="55094"/>
                  </a:lnTo>
                  <a:lnTo>
                    <a:pt x="2621" y="55607"/>
                  </a:lnTo>
                  <a:lnTo>
                    <a:pt x="3077" y="56062"/>
                  </a:lnTo>
                  <a:lnTo>
                    <a:pt x="3647" y="56461"/>
                  </a:lnTo>
                  <a:lnTo>
                    <a:pt x="4217" y="56803"/>
                  </a:lnTo>
                  <a:lnTo>
                    <a:pt x="4786" y="57031"/>
                  </a:lnTo>
                  <a:lnTo>
                    <a:pt x="5413" y="57202"/>
                  </a:lnTo>
                  <a:lnTo>
                    <a:pt x="6097" y="57316"/>
                  </a:lnTo>
                  <a:lnTo>
                    <a:pt x="6723" y="57373"/>
                  </a:lnTo>
                  <a:lnTo>
                    <a:pt x="7293" y="57316"/>
                  </a:lnTo>
                  <a:lnTo>
                    <a:pt x="7806" y="57259"/>
                  </a:lnTo>
                  <a:lnTo>
                    <a:pt x="8376" y="57202"/>
                  </a:lnTo>
                  <a:lnTo>
                    <a:pt x="8945" y="57031"/>
                  </a:lnTo>
                  <a:lnTo>
                    <a:pt x="10085" y="56632"/>
                  </a:lnTo>
                  <a:lnTo>
                    <a:pt x="11281" y="56119"/>
                  </a:lnTo>
                  <a:lnTo>
                    <a:pt x="12535" y="55379"/>
                  </a:lnTo>
                  <a:lnTo>
                    <a:pt x="13788" y="54524"/>
                  </a:lnTo>
                  <a:lnTo>
                    <a:pt x="15099" y="53555"/>
                  </a:lnTo>
                  <a:lnTo>
                    <a:pt x="16409" y="52416"/>
                  </a:lnTo>
                  <a:lnTo>
                    <a:pt x="17321" y="51561"/>
                  </a:lnTo>
                  <a:lnTo>
                    <a:pt x="18175" y="50707"/>
                  </a:lnTo>
                  <a:lnTo>
                    <a:pt x="19030" y="49795"/>
                  </a:lnTo>
                  <a:lnTo>
                    <a:pt x="19884" y="48827"/>
                  </a:lnTo>
                  <a:lnTo>
                    <a:pt x="21594" y="46776"/>
                  </a:lnTo>
                  <a:lnTo>
                    <a:pt x="23246" y="44497"/>
                  </a:lnTo>
                  <a:lnTo>
                    <a:pt x="24898" y="42161"/>
                  </a:lnTo>
                  <a:lnTo>
                    <a:pt x="26436" y="39597"/>
                  </a:lnTo>
                  <a:lnTo>
                    <a:pt x="27918" y="36976"/>
                  </a:lnTo>
                  <a:lnTo>
                    <a:pt x="29342" y="34241"/>
                  </a:lnTo>
                  <a:lnTo>
                    <a:pt x="30652" y="31279"/>
                  </a:lnTo>
                  <a:lnTo>
                    <a:pt x="31906" y="28373"/>
                  </a:lnTo>
                  <a:lnTo>
                    <a:pt x="32931" y="25524"/>
                  </a:lnTo>
                  <a:lnTo>
                    <a:pt x="33843" y="22790"/>
                  </a:lnTo>
                  <a:lnTo>
                    <a:pt x="34527" y="20055"/>
                  </a:lnTo>
                  <a:lnTo>
                    <a:pt x="35096" y="17491"/>
                  </a:lnTo>
                  <a:lnTo>
                    <a:pt x="35324" y="16238"/>
                  </a:lnTo>
                  <a:lnTo>
                    <a:pt x="35495" y="14984"/>
                  </a:lnTo>
                  <a:lnTo>
                    <a:pt x="35666" y="13845"/>
                  </a:lnTo>
                  <a:lnTo>
                    <a:pt x="35723" y="12648"/>
                  </a:lnTo>
                  <a:lnTo>
                    <a:pt x="35780" y="11566"/>
                  </a:lnTo>
                  <a:lnTo>
                    <a:pt x="35837" y="10483"/>
                  </a:lnTo>
                  <a:lnTo>
                    <a:pt x="35780" y="9458"/>
                  </a:lnTo>
                  <a:lnTo>
                    <a:pt x="35723" y="8432"/>
                  </a:lnTo>
                  <a:lnTo>
                    <a:pt x="35609" y="7521"/>
                  </a:lnTo>
                  <a:lnTo>
                    <a:pt x="35495" y="6609"/>
                  </a:lnTo>
                  <a:lnTo>
                    <a:pt x="35267" y="5754"/>
                  </a:lnTo>
                  <a:lnTo>
                    <a:pt x="35039" y="4957"/>
                  </a:lnTo>
                  <a:lnTo>
                    <a:pt x="34755" y="4159"/>
                  </a:lnTo>
                  <a:lnTo>
                    <a:pt x="34470" y="3475"/>
                  </a:lnTo>
                  <a:lnTo>
                    <a:pt x="34071" y="2849"/>
                  </a:lnTo>
                  <a:lnTo>
                    <a:pt x="33672" y="2279"/>
                  </a:lnTo>
                  <a:lnTo>
                    <a:pt x="33216" y="1766"/>
                  </a:lnTo>
                  <a:lnTo>
                    <a:pt x="32760" y="1310"/>
                  </a:lnTo>
                  <a:lnTo>
                    <a:pt x="32191" y="912"/>
                  </a:lnTo>
                  <a:lnTo>
                    <a:pt x="31621" y="570"/>
                  </a:lnTo>
                  <a:lnTo>
                    <a:pt x="30994" y="342"/>
                  </a:lnTo>
                  <a:lnTo>
                    <a:pt x="30368" y="114"/>
                  </a:lnTo>
                  <a:lnTo>
                    <a:pt x="29741" y="57"/>
                  </a:lnTo>
                  <a:lnTo>
                    <a:pt x="290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6232800" y="3769075"/>
              <a:ext cx="777725" cy="1246325"/>
            </a:xfrm>
            <a:custGeom>
              <a:avLst/>
              <a:gdLst/>
              <a:ahLst/>
              <a:cxnLst/>
              <a:rect l="l" t="t" r="r" b="b"/>
              <a:pathLst>
                <a:path w="31109" h="49853" extrusionOk="0">
                  <a:moveTo>
                    <a:pt x="25696" y="912"/>
                  </a:moveTo>
                  <a:lnTo>
                    <a:pt x="26151" y="969"/>
                  </a:lnTo>
                  <a:lnTo>
                    <a:pt x="26607" y="1140"/>
                  </a:lnTo>
                  <a:lnTo>
                    <a:pt x="27063" y="1311"/>
                  </a:lnTo>
                  <a:lnTo>
                    <a:pt x="27519" y="1539"/>
                  </a:lnTo>
                  <a:lnTo>
                    <a:pt x="27918" y="1880"/>
                  </a:lnTo>
                  <a:lnTo>
                    <a:pt x="28316" y="2222"/>
                  </a:lnTo>
                  <a:lnTo>
                    <a:pt x="28658" y="2678"/>
                  </a:lnTo>
                  <a:lnTo>
                    <a:pt x="28943" y="3134"/>
                  </a:lnTo>
                  <a:lnTo>
                    <a:pt x="29228" y="3704"/>
                  </a:lnTo>
                  <a:lnTo>
                    <a:pt x="29513" y="4273"/>
                  </a:lnTo>
                  <a:lnTo>
                    <a:pt x="29684" y="4900"/>
                  </a:lnTo>
                  <a:lnTo>
                    <a:pt x="29855" y="5584"/>
                  </a:lnTo>
                  <a:lnTo>
                    <a:pt x="30026" y="6267"/>
                  </a:lnTo>
                  <a:lnTo>
                    <a:pt x="30140" y="7008"/>
                  </a:lnTo>
                  <a:lnTo>
                    <a:pt x="30197" y="7806"/>
                  </a:lnTo>
                  <a:lnTo>
                    <a:pt x="30253" y="8660"/>
                  </a:lnTo>
                  <a:lnTo>
                    <a:pt x="30253" y="9515"/>
                  </a:lnTo>
                  <a:lnTo>
                    <a:pt x="30140" y="11395"/>
                  </a:lnTo>
                  <a:lnTo>
                    <a:pt x="29912" y="13332"/>
                  </a:lnTo>
                  <a:lnTo>
                    <a:pt x="29570" y="15440"/>
                  </a:lnTo>
                  <a:lnTo>
                    <a:pt x="29057" y="17605"/>
                  </a:lnTo>
                  <a:lnTo>
                    <a:pt x="28430" y="19827"/>
                  </a:lnTo>
                  <a:lnTo>
                    <a:pt x="27690" y="22163"/>
                  </a:lnTo>
                  <a:lnTo>
                    <a:pt x="26778" y="24556"/>
                  </a:lnTo>
                  <a:lnTo>
                    <a:pt x="25810" y="26949"/>
                  </a:lnTo>
                  <a:lnTo>
                    <a:pt x="24670" y="29399"/>
                  </a:lnTo>
                  <a:lnTo>
                    <a:pt x="23474" y="31735"/>
                  </a:lnTo>
                  <a:lnTo>
                    <a:pt x="22220" y="33957"/>
                  </a:lnTo>
                  <a:lnTo>
                    <a:pt x="20853" y="36122"/>
                  </a:lnTo>
                  <a:lnTo>
                    <a:pt x="19485" y="38173"/>
                  </a:lnTo>
                  <a:lnTo>
                    <a:pt x="18118" y="40053"/>
                  </a:lnTo>
                  <a:lnTo>
                    <a:pt x="16637" y="41819"/>
                  </a:lnTo>
                  <a:lnTo>
                    <a:pt x="15155" y="43414"/>
                  </a:lnTo>
                  <a:lnTo>
                    <a:pt x="13674" y="44896"/>
                  </a:lnTo>
                  <a:lnTo>
                    <a:pt x="12250" y="46092"/>
                  </a:lnTo>
                  <a:lnTo>
                    <a:pt x="11566" y="46605"/>
                  </a:lnTo>
                  <a:lnTo>
                    <a:pt x="10882" y="47061"/>
                  </a:lnTo>
                  <a:lnTo>
                    <a:pt x="10199" y="47517"/>
                  </a:lnTo>
                  <a:lnTo>
                    <a:pt x="9572" y="47858"/>
                  </a:lnTo>
                  <a:lnTo>
                    <a:pt x="8945" y="48200"/>
                  </a:lnTo>
                  <a:lnTo>
                    <a:pt x="8262" y="48428"/>
                  </a:lnTo>
                  <a:lnTo>
                    <a:pt x="7692" y="48656"/>
                  </a:lnTo>
                  <a:lnTo>
                    <a:pt x="7065" y="48827"/>
                  </a:lnTo>
                  <a:lnTo>
                    <a:pt x="6495" y="48884"/>
                  </a:lnTo>
                  <a:lnTo>
                    <a:pt x="5983" y="48941"/>
                  </a:lnTo>
                  <a:lnTo>
                    <a:pt x="5413" y="48941"/>
                  </a:lnTo>
                  <a:lnTo>
                    <a:pt x="4900" y="48884"/>
                  </a:lnTo>
                  <a:lnTo>
                    <a:pt x="4444" y="48713"/>
                  </a:lnTo>
                  <a:lnTo>
                    <a:pt x="3989" y="48542"/>
                  </a:lnTo>
                  <a:lnTo>
                    <a:pt x="3590" y="48314"/>
                  </a:lnTo>
                  <a:lnTo>
                    <a:pt x="3191" y="48029"/>
                  </a:lnTo>
                  <a:lnTo>
                    <a:pt x="2792" y="47630"/>
                  </a:lnTo>
                  <a:lnTo>
                    <a:pt x="2450" y="47232"/>
                  </a:lnTo>
                  <a:lnTo>
                    <a:pt x="2165" y="46776"/>
                  </a:lnTo>
                  <a:lnTo>
                    <a:pt x="1881" y="46263"/>
                  </a:lnTo>
                  <a:lnTo>
                    <a:pt x="1653" y="45693"/>
                  </a:lnTo>
                  <a:lnTo>
                    <a:pt x="1425" y="45124"/>
                  </a:lnTo>
                  <a:lnTo>
                    <a:pt x="1254" y="44440"/>
                  </a:lnTo>
                  <a:lnTo>
                    <a:pt x="1083" y="43756"/>
                  </a:lnTo>
                  <a:lnTo>
                    <a:pt x="969" y="43016"/>
                  </a:lnTo>
                  <a:lnTo>
                    <a:pt x="912" y="42218"/>
                  </a:lnTo>
                  <a:lnTo>
                    <a:pt x="855" y="41363"/>
                  </a:lnTo>
                  <a:lnTo>
                    <a:pt x="855" y="40509"/>
                  </a:lnTo>
                  <a:lnTo>
                    <a:pt x="912" y="38629"/>
                  </a:lnTo>
                  <a:lnTo>
                    <a:pt x="1140" y="36578"/>
                  </a:lnTo>
                  <a:lnTo>
                    <a:pt x="1539" y="34413"/>
                  </a:lnTo>
                  <a:lnTo>
                    <a:pt x="1994" y="32191"/>
                  </a:lnTo>
                  <a:lnTo>
                    <a:pt x="2621" y="29912"/>
                  </a:lnTo>
                  <a:lnTo>
                    <a:pt x="3419" y="27576"/>
                  </a:lnTo>
                  <a:lnTo>
                    <a:pt x="4273" y="25240"/>
                  </a:lnTo>
                  <a:lnTo>
                    <a:pt x="5242" y="22847"/>
                  </a:lnTo>
                  <a:lnTo>
                    <a:pt x="6381" y="20454"/>
                  </a:lnTo>
                  <a:lnTo>
                    <a:pt x="7578" y="18118"/>
                  </a:lnTo>
                  <a:lnTo>
                    <a:pt x="8831" y="15839"/>
                  </a:lnTo>
                  <a:lnTo>
                    <a:pt x="10142" y="13731"/>
                  </a:lnTo>
                  <a:lnTo>
                    <a:pt x="11566" y="11680"/>
                  </a:lnTo>
                  <a:lnTo>
                    <a:pt x="12933" y="9800"/>
                  </a:lnTo>
                  <a:lnTo>
                    <a:pt x="14415" y="8034"/>
                  </a:lnTo>
                  <a:lnTo>
                    <a:pt x="15896" y="6438"/>
                  </a:lnTo>
                  <a:lnTo>
                    <a:pt x="17377" y="4957"/>
                  </a:lnTo>
                  <a:lnTo>
                    <a:pt x="18460" y="4045"/>
                  </a:lnTo>
                  <a:lnTo>
                    <a:pt x="19485" y="3191"/>
                  </a:lnTo>
                  <a:lnTo>
                    <a:pt x="20568" y="2507"/>
                  </a:lnTo>
                  <a:lnTo>
                    <a:pt x="21593" y="1937"/>
                  </a:lnTo>
                  <a:lnTo>
                    <a:pt x="22562" y="1482"/>
                  </a:lnTo>
                  <a:lnTo>
                    <a:pt x="23474" y="1140"/>
                  </a:lnTo>
                  <a:lnTo>
                    <a:pt x="24385" y="969"/>
                  </a:lnTo>
                  <a:lnTo>
                    <a:pt x="25240" y="912"/>
                  </a:lnTo>
                  <a:close/>
                  <a:moveTo>
                    <a:pt x="25183" y="0"/>
                  </a:moveTo>
                  <a:lnTo>
                    <a:pt x="24613" y="57"/>
                  </a:lnTo>
                  <a:lnTo>
                    <a:pt x="23986" y="114"/>
                  </a:lnTo>
                  <a:lnTo>
                    <a:pt x="23303" y="285"/>
                  </a:lnTo>
                  <a:lnTo>
                    <a:pt x="22619" y="513"/>
                  </a:lnTo>
                  <a:lnTo>
                    <a:pt x="21935" y="798"/>
                  </a:lnTo>
                  <a:lnTo>
                    <a:pt x="21252" y="1083"/>
                  </a:lnTo>
                  <a:lnTo>
                    <a:pt x="20511" y="1482"/>
                  </a:lnTo>
                  <a:lnTo>
                    <a:pt x="19827" y="1937"/>
                  </a:lnTo>
                  <a:lnTo>
                    <a:pt x="19087" y="2450"/>
                  </a:lnTo>
                  <a:lnTo>
                    <a:pt x="18289" y="3020"/>
                  </a:lnTo>
                  <a:lnTo>
                    <a:pt x="17548" y="3647"/>
                  </a:lnTo>
                  <a:lnTo>
                    <a:pt x="16751" y="4330"/>
                  </a:lnTo>
                  <a:lnTo>
                    <a:pt x="15269" y="5812"/>
                  </a:lnTo>
                  <a:lnTo>
                    <a:pt x="13731" y="7464"/>
                  </a:lnTo>
                  <a:lnTo>
                    <a:pt x="12307" y="9230"/>
                  </a:lnTo>
                  <a:lnTo>
                    <a:pt x="10825" y="11167"/>
                  </a:lnTo>
                  <a:lnTo>
                    <a:pt x="9458" y="13218"/>
                  </a:lnTo>
                  <a:lnTo>
                    <a:pt x="8091" y="15383"/>
                  </a:lnTo>
                  <a:lnTo>
                    <a:pt x="6837" y="17719"/>
                  </a:lnTo>
                  <a:lnTo>
                    <a:pt x="5584" y="20055"/>
                  </a:lnTo>
                  <a:lnTo>
                    <a:pt x="4444" y="22505"/>
                  </a:lnTo>
                  <a:lnTo>
                    <a:pt x="3476" y="24898"/>
                  </a:lnTo>
                  <a:lnTo>
                    <a:pt x="2564" y="27348"/>
                  </a:lnTo>
                  <a:lnTo>
                    <a:pt x="1824" y="29684"/>
                  </a:lnTo>
                  <a:lnTo>
                    <a:pt x="1140" y="32020"/>
                  </a:lnTo>
                  <a:lnTo>
                    <a:pt x="627" y="34299"/>
                  </a:lnTo>
                  <a:lnTo>
                    <a:pt x="285" y="36464"/>
                  </a:lnTo>
                  <a:lnTo>
                    <a:pt x="57" y="38572"/>
                  </a:lnTo>
                  <a:lnTo>
                    <a:pt x="0" y="39597"/>
                  </a:lnTo>
                  <a:lnTo>
                    <a:pt x="0" y="40623"/>
                  </a:lnTo>
                  <a:lnTo>
                    <a:pt x="0" y="41534"/>
                  </a:lnTo>
                  <a:lnTo>
                    <a:pt x="57" y="42446"/>
                  </a:lnTo>
                  <a:lnTo>
                    <a:pt x="171" y="43300"/>
                  </a:lnTo>
                  <a:lnTo>
                    <a:pt x="285" y="44098"/>
                  </a:lnTo>
                  <a:lnTo>
                    <a:pt x="456" y="44839"/>
                  </a:lnTo>
                  <a:lnTo>
                    <a:pt x="684" y="45579"/>
                  </a:lnTo>
                  <a:lnTo>
                    <a:pt x="912" y="46206"/>
                  </a:lnTo>
                  <a:lnTo>
                    <a:pt x="1197" y="46833"/>
                  </a:lnTo>
                  <a:lnTo>
                    <a:pt x="1482" y="47403"/>
                  </a:lnTo>
                  <a:lnTo>
                    <a:pt x="1824" y="47858"/>
                  </a:lnTo>
                  <a:lnTo>
                    <a:pt x="2222" y="48314"/>
                  </a:lnTo>
                  <a:lnTo>
                    <a:pt x="2678" y="48713"/>
                  </a:lnTo>
                  <a:lnTo>
                    <a:pt x="3134" y="49055"/>
                  </a:lnTo>
                  <a:lnTo>
                    <a:pt x="3590" y="49340"/>
                  </a:lnTo>
                  <a:lnTo>
                    <a:pt x="4159" y="49568"/>
                  </a:lnTo>
                  <a:lnTo>
                    <a:pt x="4672" y="49682"/>
                  </a:lnTo>
                  <a:lnTo>
                    <a:pt x="5242" y="49795"/>
                  </a:lnTo>
                  <a:lnTo>
                    <a:pt x="5869" y="49852"/>
                  </a:lnTo>
                  <a:lnTo>
                    <a:pt x="6780" y="49739"/>
                  </a:lnTo>
                  <a:lnTo>
                    <a:pt x="7749" y="49568"/>
                  </a:lnTo>
                  <a:lnTo>
                    <a:pt x="8774" y="49226"/>
                  </a:lnTo>
                  <a:lnTo>
                    <a:pt x="9800" y="48713"/>
                  </a:lnTo>
                  <a:lnTo>
                    <a:pt x="10882" y="48143"/>
                  </a:lnTo>
                  <a:lnTo>
                    <a:pt x="11965" y="47403"/>
                  </a:lnTo>
                  <a:lnTo>
                    <a:pt x="13104" y="46491"/>
                  </a:lnTo>
                  <a:lnTo>
                    <a:pt x="14301" y="45522"/>
                  </a:lnTo>
                  <a:lnTo>
                    <a:pt x="15782" y="44041"/>
                  </a:lnTo>
                  <a:lnTo>
                    <a:pt x="17263" y="42389"/>
                  </a:lnTo>
                  <a:lnTo>
                    <a:pt x="18745" y="40623"/>
                  </a:lnTo>
                  <a:lnTo>
                    <a:pt x="20226" y="38686"/>
                  </a:lnTo>
                  <a:lnTo>
                    <a:pt x="21593" y="36635"/>
                  </a:lnTo>
                  <a:lnTo>
                    <a:pt x="22961" y="34413"/>
                  </a:lnTo>
                  <a:lnTo>
                    <a:pt x="24214" y="32134"/>
                  </a:lnTo>
                  <a:lnTo>
                    <a:pt x="25468" y="29741"/>
                  </a:lnTo>
                  <a:lnTo>
                    <a:pt x="26664" y="27234"/>
                  </a:lnTo>
                  <a:lnTo>
                    <a:pt x="27690" y="24670"/>
                  </a:lnTo>
                  <a:lnTo>
                    <a:pt x="28601" y="22220"/>
                  </a:lnTo>
                  <a:lnTo>
                    <a:pt x="29342" y="19827"/>
                  </a:lnTo>
                  <a:lnTo>
                    <a:pt x="29969" y="17491"/>
                  </a:lnTo>
                  <a:lnTo>
                    <a:pt x="30481" y="15212"/>
                  </a:lnTo>
                  <a:lnTo>
                    <a:pt x="30823" y="13047"/>
                  </a:lnTo>
                  <a:lnTo>
                    <a:pt x="31051" y="11053"/>
                  </a:lnTo>
                  <a:lnTo>
                    <a:pt x="31108" y="10028"/>
                  </a:lnTo>
                  <a:lnTo>
                    <a:pt x="31108" y="9116"/>
                  </a:lnTo>
                  <a:lnTo>
                    <a:pt x="31051" y="8205"/>
                  </a:lnTo>
                  <a:lnTo>
                    <a:pt x="30994" y="7350"/>
                  </a:lnTo>
                  <a:lnTo>
                    <a:pt x="30937" y="6552"/>
                  </a:lnTo>
                  <a:lnTo>
                    <a:pt x="30766" y="5755"/>
                  </a:lnTo>
                  <a:lnTo>
                    <a:pt x="30595" y="5014"/>
                  </a:lnTo>
                  <a:lnTo>
                    <a:pt x="30424" y="4330"/>
                  </a:lnTo>
                  <a:lnTo>
                    <a:pt x="30140" y="3647"/>
                  </a:lnTo>
                  <a:lnTo>
                    <a:pt x="29912" y="3020"/>
                  </a:lnTo>
                  <a:lnTo>
                    <a:pt x="29570" y="2507"/>
                  </a:lnTo>
                  <a:lnTo>
                    <a:pt x="29228" y="1994"/>
                  </a:lnTo>
                  <a:lnTo>
                    <a:pt x="28829" y="1539"/>
                  </a:lnTo>
                  <a:lnTo>
                    <a:pt x="28373" y="1140"/>
                  </a:lnTo>
                  <a:lnTo>
                    <a:pt x="27918" y="798"/>
                  </a:lnTo>
                  <a:lnTo>
                    <a:pt x="27405" y="513"/>
                  </a:lnTo>
                  <a:lnTo>
                    <a:pt x="26892" y="285"/>
                  </a:lnTo>
                  <a:lnTo>
                    <a:pt x="26379" y="114"/>
                  </a:lnTo>
                  <a:lnTo>
                    <a:pt x="25810" y="57"/>
                  </a:lnTo>
                  <a:lnTo>
                    <a:pt x="25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2"/>
            <p:cNvSpPr/>
            <p:nvPr/>
          </p:nvSpPr>
          <p:spPr>
            <a:xfrm>
              <a:off x="6301175" y="3881600"/>
              <a:ext cx="639550" cy="1021275"/>
            </a:xfrm>
            <a:custGeom>
              <a:avLst/>
              <a:gdLst/>
              <a:ahLst/>
              <a:cxnLst/>
              <a:rect l="l" t="t" r="r" b="b"/>
              <a:pathLst>
                <a:path w="25582" h="40851" extrusionOk="0">
                  <a:moveTo>
                    <a:pt x="21080" y="912"/>
                  </a:moveTo>
                  <a:lnTo>
                    <a:pt x="21479" y="969"/>
                  </a:lnTo>
                  <a:lnTo>
                    <a:pt x="21821" y="1083"/>
                  </a:lnTo>
                  <a:lnTo>
                    <a:pt x="22163" y="1197"/>
                  </a:lnTo>
                  <a:lnTo>
                    <a:pt x="22505" y="1425"/>
                  </a:lnTo>
                  <a:lnTo>
                    <a:pt x="22847" y="1652"/>
                  </a:lnTo>
                  <a:lnTo>
                    <a:pt x="23132" y="1937"/>
                  </a:lnTo>
                  <a:lnTo>
                    <a:pt x="23359" y="2279"/>
                  </a:lnTo>
                  <a:lnTo>
                    <a:pt x="23644" y="2621"/>
                  </a:lnTo>
                  <a:lnTo>
                    <a:pt x="23872" y="3020"/>
                  </a:lnTo>
                  <a:lnTo>
                    <a:pt x="24043" y="3476"/>
                  </a:lnTo>
                  <a:lnTo>
                    <a:pt x="24214" y="3988"/>
                  </a:lnTo>
                  <a:lnTo>
                    <a:pt x="24499" y="5071"/>
                  </a:lnTo>
                  <a:lnTo>
                    <a:pt x="24613" y="6324"/>
                  </a:lnTo>
                  <a:lnTo>
                    <a:pt x="24670" y="7692"/>
                  </a:lnTo>
                  <a:lnTo>
                    <a:pt x="24613" y="9230"/>
                  </a:lnTo>
                  <a:lnTo>
                    <a:pt x="24442" y="10882"/>
                  </a:lnTo>
                  <a:lnTo>
                    <a:pt x="24157" y="12648"/>
                  </a:lnTo>
                  <a:lnTo>
                    <a:pt x="23758" y="14472"/>
                  </a:lnTo>
                  <a:lnTo>
                    <a:pt x="23245" y="16295"/>
                  </a:lnTo>
                  <a:lnTo>
                    <a:pt x="22619" y="18232"/>
                  </a:lnTo>
                  <a:lnTo>
                    <a:pt x="21878" y="20112"/>
                  </a:lnTo>
                  <a:lnTo>
                    <a:pt x="21080" y="22106"/>
                  </a:lnTo>
                  <a:lnTo>
                    <a:pt x="20169" y="24043"/>
                  </a:lnTo>
                  <a:lnTo>
                    <a:pt x="19200" y="25923"/>
                  </a:lnTo>
                  <a:lnTo>
                    <a:pt x="18175" y="27747"/>
                  </a:lnTo>
                  <a:lnTo>
                    <a:pt x="17092" y="29513"/>
                  </a:lnTo>
                  <a:lnTo>
                    <a:pt x="15953" y="31165"/>
                  </a:lnTo>
                  <a:lnTo>
                    <a:pt x="14813" y="32703"/>
                  </a:lnTo>
                  <a:lnTo>
                    <a:pt x="13617" y="34185"/>
                  </a:lnTo>
                  <a:lnTo>
                    <a:pt x="12420" y="35495"/>
                  </a:lnTo>
                  <a:lnTo>
                    <a:pt x="11224" y="36634"/>
                  </a:lnTo>
                  <a:lnTo>
                    <a:pt x="10085" y="37603"/>
                  </a:lnTo>
                  <a:lnTo>
                    <a:pt x="9002" y="38458"/>
                  </a:lnTo>
                  <a:lnTo>
                    <a:pt x="7919" y="39084"/>
                  </a:lnTo>
                  <a:lnTo>
                    <a:pt x="6894" y="39540"/>
                  </a:lnTo>
                  <a:lnTo>
                    <a:pt x="6381" y="39711"/>
                  </a:lnTo>
                  <a:lnTo>
                    <a:pt x="5925" y="39825"/>
                  </a:lnTo>
                  <a:lnTo>
                    <a:pt x="5413" y="39939"/>
                  </a:lnTo>
                  <a:lnTo>
                    <a:pt x="4558" y="39939"/>
                  </a:lnTo>
                  <a:lnTo>
                    <a:pt x="4159" y="39882"/>
                  </a:lnTo>
                  <a:lnTo>
                    <a:pt x="3760" y="39768"/>
                  </a:lnTo>
                  <a:lnTo>
                    <a:pt x="3419" y="39654"/>
                  </a:lnTo>
                  <a:lnTo>
                    <a:pt x="3077" y="39426"/>
                  </a:lnTo>
                  <a:lnTo>
                    <a:pt x="2735" y="39141"/>
                  </a:lnTo>
                  <a:lnTo>
                    <a:pt x="2393" y="38856"/>
                  </a:lnTo>
                  <a:lnTo>
                    <a:pt x="2165" y="38515"/>
                  </a:lnTo>
                  <a:lnTo>
                    <a:pt x="1880" y="38116"/>
                  </a:lnTo>
                  <a:lnTo>
                    <a:pt x="1652" y="37717"/>
                  </a:lnTo>
                  <a:lnTo>
                    <a:pt x="1481" y="37204"/>
                  </a:lnTo>
                  <a:lnTo>
                    <a:pt x="1311" y="36691"/>
                  </a:lnTo>
                  <a:lnTo>
                    <a:pt x="1197" y="36179"/>
                  </a:lnTo>
                  <a:lnTo>
                    <a:pt x="1083" y="35552"/>
                  </a:lnTo>
                  <a:lnTo>
                    <a:pt x="912" y="34299"/>
                  </a:lnTo>
                  <a:lnTo>
                    <a:pt x="912" y="32874"/>
                  </a:lnTo>
                  <a:lnTo>
                    <a:pt x="969" y="31393"/>
                  </a:lnTo>
                  <a:lnTo>
                    <a:pt x="1197" y="29798"/>
                  </a:lnTo>
                  <a:lnTo>
                    <a:pt x="1481" y="28088"/>
                  </a:lnTo>
                  <a:lnTo>
                    <a:pt x="1880" y="26322"/>
                  </a:lnTo>
                  <a:lnTo>
                    <a:pt x="2393" y="24499"/>
                  </a:lnTo>
                  <a:lnTo>
                    <a:pt x="2963" y="22619"/>
                  </a:lnTo>
                  <a:lnTo>
                    <a:pt x="3703" y="20682"/>
                  </a:lnTo>
                  <a:lnTo>
                    <a:pt x="4501" y="18745"/>
                  </a:lnTo>
                  <a:lnTo>
                    <a:pt x="5413" y="16808"/>
                  </a:lnTo>
                  <a:lnTo>
                    <a:pt x="6381" y="14927"/>
                  </a:lnTo>
                  <a:lnTo>
                    <a:pt x="7407" y="13047"/>
                  </a:lnTo>
                  <a:lnTo>
                    <a:pt x="8489" y="11338"/>
                  </a:lnTo>
                  <a:lnTo>
                    <a:pt x="9572" y="9686"/>
                  </a:lnTo>
                  <a:lnTo>
                    <a:pt x="10768" y="8091"/>
                  </a:lnTo>
                  <a:lnTo>
                    <a:pt x="11908" y="6666"/>
                  </a:lnTo>
                  <a:lnTo>
                    <a:pt x="13104" y="5356"/>
                  </a:lnTo>
                  <a:lnTo>
                    <a:pt x="14358" y="4216"/>
                  </a:lnTo>
                  <a:lnTo>
                    <a:pt x="15212" y="3419"/>
                  </a:lnTo>
                  <a:lnTo>
                    <a:pt x="16067" y="2792"/>
                  </a:lnTo>
                  <a:lnTo>
                    <a:pt x="16921" y="2222"/>
                  </a:lnTo>
                  <a:lnTo>
                    <a:pt x="17776" y="1709"/>
                  </a:lnTo>
                  <a:lnTo>
                    <a:pt x="18517" y="1368"/>
                  </a:lnTo>
                  <a:lnTo>
                    <a:pt x="19314" y="1083"/>
                  </a:lnTo>
                  <a:lnTo>
                    <a:pt x="19998" y="969"/>
                  </a:lnTo>
                  <a:lnTo>
                    <a:pt x="20682" y="912"/>
                  </a:lnTo>
                  <a:close/>
                  <a:moveTo>
                    <a:pt x="20682" y="0"/>
                  </a:moveTo>
                  <a:lnTo>
                    <a:pt x="20169" y="57"/>
                  </a:lnTo>
                  <a:lnTo>
                    <a:pt x="19656" y="114"/>
                  </a:lnTo>
                  <a:lnTo>
                    <a:pt x="19143" y="228"/>
                  </a:lnTo>
                  <a:lnTo>
                    <a:pt x="18574" y="399"/>
                  </a:lnTo>
                  <a:lnTo>
                    <a:pt x="18004" y="627"/>
                  </a:lnTo>
                  <a:lnTo>
                    <a:pt x="17434" y="912"/>
                  </a:lnTo>
                  <a:lnTo>
                    <a:pt x="16864" y="1197"/>
                  </a:lnTo>
                  <a:lnTo>
                    <a:pt x="16238" y="1596"/>
                  </a:lnTo>
                  <a:lnTo>
                    <a:pt x="15041" y="2450"/>
                  </a:lnTo>
                  <a:lnTo>
                    <a:pt x="13731" y="3533"/>
                  </a:lnTo>
                  <a:lnTo>
                    <a:pt x="12534" y="4729"/>
                  </a:lnTo>
                  <a:lnTo>
                    <a:pt x="11281" y="6096"/>
                  </a:lnTo>
                  <a:lnTo>
                    <a:pt x="10085" y="7578"/>
                  </a:lnTo>
                  <a:lnTo>
                    <a:pt x="8888" y="9116"/>
                  </a:lnTo>
                  <a:lnTo>
                    <a:pt x="7749" y="10825"/>
                  </a:lnTo>
                  <a:lnTo>
                    <a:pt x="6666" y="12591"/>
                  </a:lnTo>
                  <a:lnTo>
                    <a:pt x="5584" y="14472"/>
                  </a:lnTo>
                  <a:lnTo>
                    <a:pt x="4615" y="16409"/>
                  </a:lnTo>
                  <a:lnTo>
                    <a:pt x="3646" y="18517"/>
                  </a:lnTo>
                  <a:lnTo>
                    <a:pt x="2792" y="20568"/>
                  </a:lnTo>
                  <a:lnTo>
                    <a:pt x="2051" y="22619"/>
                  </a:lnTo>
                  <a:lnTo>
                    <a:pt x="1424" y="24613"/>
                  </a:lnTo>
                  <a:lnTo>
                    <a:pt x="912" y="26493"/>
                  </a:lnTo>
                  <a:lnTo>
                    <a:pt x="513" y="28373"/>
                  </a:lnTo>
                  <a:lnTo>
                    <a:pt x="228" y="30139"/>
                  </a:lnTo>
                  <a:lnTo>
                    <a:pt x="57" y="31792"/>
                  </a:lnTo>
                  <a:lnTo>
                    <a:pt x="0" y="33330"/>
                  </a:lnTo>
                  <a:lnTo>
                    <a:pt x="57" y="34811"/>
                  </a:lnTo>
                  <a:lnTo>
                    <a:pt x="171" y="35495"/>
                  </a:lnTo>
                  <a:lnTo>
                    <a:pt x="285" y="36122"/>
                  </a:lnTo>
                  <a:lnTo>
                    <a:pt x="399" y="36748"/>
                  </a:lnTo>
                  <a:lnTo>
                    <a:pt x="570" y="37318"/>
                  </a:lnTo>
                  <a:lnTo>
                    <a:pt x="798" y="37831"/>
                  </a:lnTo>
                  <a:lnTo>
                    <a:pt x="1026" y="38344"/>
                  </a:lnTo>
                  <a:lnTo>
                    <a:pt x="1254" y="38799"/>
                  </a:lnTo>
                  <a:lnTo>
                    <a:pt x="1538" y="39198"/>
                  </a:lnTo>
                  <a:lnTo>
                    <a:pt x="1880" y="39597"/>
                  </a:lnTo>
                  <a:lnTo>
                    <a:pt x="2222" y="39882"/>
                  </a:lnTo>
                  <a:lnTo>
                    <a:pt x="2621" y="40167"/>
                  </a:lnTo>
                  <a:lnTo>
                    <a:pt x="3020" y="40395"/>
                  </a:lnTo>
                  <a:lnTo>
                    <a:pt x="3476" y="40623"/>
                  </a:lnTo>
                  <a:lnTo>
                    <a:pt x="3931" y="40737"/>
                  </a:lnTo>
                  <a:lnTo>
                    <a:pt x="4387" y="40794"/>
                  </a:lnTo>
                  <a:lnTo>
                    <a:pt x="4900" y="40851"/>
                  </a:lnTo>
                  <a:lnTo>
                    <a:pt x="5641" y="40794"/>
                  </a:lnTo>
                  <a:lnTo>
                    <a:pt x="6438" y="40623"/>
                  </a:lnTo>
                  <a:lnTo>
                    <a:pt x="7293" y="40338"/>
                  </a:lnTo>
                  <a:lnTo>
                    <a:pt x="8147" y="39939"/>
                  </a:lnTo>
                  <a:lnTo>
                    <a:pt x="9002" y="39426"/>
                  </a:lnTo>
                  <a:lnTo>
                    <a:pt x="9914" y="38799"/>
                  </a:lnTo>
                  <a:lnTo>
                    <a:pt x="10882" y="38116"/>
                  </a:lnTo>
                  <a:lnTo>
                    <a:pt x="11851" y="37318"/>
                  </a:lnTo>
                  <a:lnTo>
                    <a:pt x="13047" y="36065"/>
                  </a:lnTo>
                  <a:lnTo>
                    <a:pt x="14301" y="34754"/>
                  </a:lnTo>
                  <a:lnTo>
                    <a:pt x="15497" y="33273"/>
                  </a:lnTo>
                  <a:lnTo>
                    <a:pt x="16693" y="31678"/>
                  </a:lnTo>
                  <a:lnTo>
                    <a:pt x="17833" y="30025"/>
                  </a:lnTo>
                  <a:lnTo>
                    <a:pt x="18915" y="28202"/>
                  </a:lnTo>
                  <a:lnTo>
                    <a:pt x="19941" y="26379"/>
                  </a:lnTo>
                  <a:lnTo>
                    <a:pt x="20966" y="24385"/>
                  </a:lnTo>
                  <a:lnTo>
                    <a:pt x="21878" y="22448"/>
                  </a:lnTo>
                  <a:lnTo>
                    <a:pt x="22733" y="20454"/>
                  </a:lnTo>
                  <a:lnTo>
                    <a:pt x="23416" y="18460"/>
                  </a:lnTo>
                  <a:lnTo>
                    <a:pt x="24043" y="16523"/>
                  </a:lnTo>
                  <a:lnTo>
                    <a:pt x="24613" y="14643"/>
                  </a:lnTo>
                  <a:lnTo>
                    <a:pt x="25012" y="12762"/>
                  </a:lnTo>
                  <a:lnTo>
                    <a:pt x="25297" y="10996"/>
                  </a:lnTo>
                  <a:lnTo>
                    <a:pt x="25467" y="9287"/>
                  </a:lnTo>
                  <a:lnTo>
                    <a:pt x="25581" y="7635"/>
                  </a:lnTo>
                  <a:lnTo>
                    <a:pt x="25467" y="6096"/>
                  </a:lnTo>
                  <a:lnTo>
                    <a:pt x="25410" y="5413"/>
                  </a:lnTo>
                  <a:lnTo>
                    <a:pt x="25297" y="4729"/>
                  </a:lnTo>
                  <a:lnTo>
                    <a:pt x="25183" y="4102"/>
                  </a:lnTo>
                  <a:lnTo>
                    <a:pt x="25012" y="3533"/>
                  </a:lnTo>
                  <a:lnTo>
                    <a:pt x="24784" y="3020"/>
                  </a:lnTo>
                  <a:lnTo>
                    <a:pt x="24556" y="2507"/>
                  </a:lnTo>
                  <a:lnTo>
                    <a:pt x="24271" y="2051"/>
                  </a:lnTo>
                  <a:lnTo>
                    <a:pt x="23986" y="1596"/>
                  </a:lnTo>
                  <a:lnTo>
                    <a:pt x="23701" y="1254"/>
                  </a:lnTo>
                  <a:lnTo>
                    <a:pt x="23302" y="912"/>
                  </a:lnTo>
                  <a:lnTo>
                    <a:pt x="22961" y="627"/>
                  </a:lnTo>
                  <a:lnTo>
                    <a:pt x="22562" y="399"/>
                  </a:lnTo>
                  <a:lnTo>
                    <a:pt x="22106" y="228"/>
                  </a:lnTo>
                  <a:lnTo>
                    <a:pt x="21650" y="114"/>
                  </a:lnTo>
                  <a:lnTo>
                    <a:pt x="21194" y="57"/>
                  </a:lnTo>
                  <a:lnTo>
                    <a:pt x="20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2"/>
            <p:cNvSpPr/>
            <p:nvPr/>
          </p:nvSpPr>
          <p:spPr>
            <a:xfrm>
              <a:off x="6383775" y="4015475"/>
              <a:ext cx="474325" cy="753500"/>
            </a:xfrm>
            <a:custGeom>
              <a:avLst/>
              <a:gdLst/>
              <a:ahLst/>
              <a:cxnLst/>
              <a:rect l="l" t="t" r="r" b="b"/>
              <a:pathLst>
                <a:path w="18973" h="30140" extrusionOk="0">
                  <a:moveTo>
                    <a:pt x="15270" y="855"/>
                  </a:moveTo>
                  <a:lnTo>
                    <a:pt x="15839" y="912"/>
                  </a:lnTo>
                  <a:lnTo>
                    <a:pt x="16295" y="1083"/>
                  </a:lnTo>
                  <a:lnTo>
                    <a:pt x="16580" y="1254"/>
                  </a:lnTo>
                  <a:lnTo>
                    <a:pt x="16808" y="1425"/>
                  </a:lnTo>
                  <a:lnTo>
                    <a:pt x="17036" y="1653"/>
                  </a:lnTo>
                  <a:lnTo>
                    <a:pt x="17207" y="1881"/>
                  </a:lnTo>
                  <a:lnTo>
                    <a:pt x="17549" y="2508"/>
                  </a:lnTo>
                  <a:lnTo>
                    <a:pt x="17776" y="3191"/>
                  </a:lnTo>
                  <a:lnTo>
                    <a:pt x="17947" y="4046"/>
                  </a:lnTo>
                  <a:lnTo>
                    <a:pt x="18061" y="4958"/>
                  </a:lnTo>
                  <a:lnTo>
                    <a:pt x="18061" y="5983"/>
                  </a:lnTo>
                  <a:lnTo>
                    <a:pt x="18004" y="7066"/>
                  </a:lnTo>
                  <a:lnTo>
                    <a:pt x="17890" y="8205"/>
                  </a:lnTo>
                  <a:lnTo>
                    <a:pt x="17662" y="9458"/>
                  </a:lnTo>
                  <a:lnTo>
                    <a:pt x="17378" y="10769"/>
                  </a:lnTo>
                  <a:lnTo>
                    <a:pt x="16979" y="12079"/>
                  </a:lnTo>
                  <a:lnTo>
                    <a:pt x="16580" y="13447"/>
                  </a:lnTo>
                  <a:lnTo>
                    <a:pt x="16067" y="14814"/>
                  </a:lnTo>
                  <a:lnTo>
                    <a:pt x="15441" y="16238"/>
                  </a:lnTo>
                  <a:lnTo>
                    <a:pt x="14814" y="17663"/>
                  </a:lnTo>
                  <a:lnTo>
                    <a:pt x="14073" y="19030"/>
                  </a:lnTo>
                  <a:lnTo>
                    <a:pt x="13332" y="20397"/>
                  </a:lnTo>
                  <a:lnTo>
                    <a:pt x="12535" y="21651"/>
                  </a:lnTo>
                  <a:lnTo>
                    <a:pt x="11737" y="22847"/>
                  </a:lnTo>
                  <a:lnTo>
                    <a:pt x="10940" y="23930"/>
                  </a:lnTo>
                  <a:lnTo>
                    <a:pt x="10085" y="24955"/>
                  </a:lnTo>
                  <a:lnTo>
                    <a:pt x="9287" y="25867"/>
                  </a:lnTo>
                  <a:lnTo>
                    <a:pt x="8433" y="26722"/>
                  </a:lnTo>
                  <a:lnTo>
                    <a:pt x="7578" y="27462"/>
                  </a:lnTo>
                  <a:lnTo>
                    <a:pt x="6781" y="28032"/>
                  </a:lnTo>
                  <a:lnTo>
                    <a:pt x="6040" y="28545"/>
                  </a:lnTo>
                  <a:lnTo>
                    <a:pt x="5242" y="28944"/>
                  </a:lnTo>
                  <a:lnTo>
                    <a:pt x="4559" y="29171"/>
                  </a:lnTo>
                  <a:lnTo>
                    <a:pt x="3875" y="29285"/>
                  </a:lnTo>
                  <a:lnTo>
                    <a:pt x="3533" y="29285"/>
                  </a:lnTo>
                  <a:lnTo>
                    <a:pt x="3248" y="29228"/>
                  </a:lnTo>
                  <a:lnTo>
                    <a:pt x="2963" y="29171"/>
                  </a:lnTo>
                  <a:lnTo>
                    <a:pt x="2678" y="29057"/>
                  </a:lnTo>
                  <a:lnTo>
                    <a:pt x="2450" y="28887"/>
                  </a:lnTo>
                  <a:lnTo>
                    <a:pt x="2223" y="28716"/>
                  </a:lnTo>
                  <a:lnTo>
                    <a:pt x="1824" y="28260"/>
                  </a:lnTo>
                  <a:lnTo>
                    <a:pt x="1482" y="27747"/>
                  </a:lnTo>
                  <a:lnTo>
                    <a:pt x="1197" y="27063"/>
                  </a:lnTo>
                  <a:lnTo>
                    <a:pt x="1026" y="26266"/>
                  </a:lnTo>
                  <a:lnTo>
                    <a:pt x="912" y="25354"/>
                  </a:lnTo>
                  <a:lnTo>
                    <a:pt x="855" y="24386"/>
                  </a:lnTo>
                  <a:lnTo>
                    <a:pt x="912" y="23303"/>
                  </a:lnTo>
                  <a:lnTo>
                    <a:pt x="1083" y="22050"/>
                  </a:lnTo>
                  <a:lnTo>
                    <a:pt x="1254" y="20796"/>
                  </a:lnTo>
                  <a:lnTo>
                    <a:pt x="1596" y="19486"/>
                  </a:lnTo>
                  <a:lnTo>
                    <a:pt x="1938" y="18118"/>
                  </a:lnTo>
                  <a:lnTo>
                    <a:pt x="2394" y="16694"/>
                  </a:lnTo>
                  <a:lnTo>
                    <a:pt x="2906" y="15327"/>
                  </a:lnTo>
                  <a:lnTo>
                    <a:pt x="3533" y="13902"/>
                  </a:lnTo>
                  <a:lnTo>
                    <a:pt x="4160" y="12478"/>
                  </a:lnTo>
                  <a:lnTo>
                    <a:pt x="4900" y="11054"/>
                  </a:lnTo>
                  <a:lnTo>
                    <a:pt x="5641" y="9743"/>
                  </a:lnTo>
                  <a:lnTo>
                    <a:pt x="6439" y="8490"/>
                  </a:lnTo>
                  <a:lnTo>
                    <a:pt x="7236" y="7236"/>
                  </a:lnTo>
                  <a:lnTo>
                    <a:pt x="8091" y="6097"/>
                  </a:lnTo>
                  <a:lnTo>
                    <a:pt x="8946" y="5071"/>
                  </a:lnTo>
                  <a:lnTo>
                    <a:pt x="9800" y="4103"/>
                  </a:lnTo>
                  <a:lnTo>
                    <a:pt x="10712" y="3248"/>
                  </a:lnTo>
                  <a:lnTo>
                    <a:pt x="11338" y="2736"/>
                  </a:lnTo>
                  <a:lnTo>
                    <a:pt x="11965" y="2223"/>
                  </a:lnTo>
                  <a:lnTo>
                    <a:pt x="12592" y="1824"/>
                  </a:lnTo>
                  <a:lnTo>
                    <a:pt x="13162" y="1482"/>
                  </a:lnTo>
                  <a:lnTo>
                    <a:pt x="13731" y="1197"/>
                  </a:lnTo>
                  <a:lnTo>
                    <a:pt x="14244" y="1026"/>
                  </a:lnTo>
                  <a:lnTo>
                    <a:pt x="14814" y="912"/>
                  </a:lnTo>
                  <a:lnTo>
                    <a:pt x="15270" y="855"/>
                  </a:lnTo>
                  <a:close/>
                  <a:moveTo>
                    <a:pt x="14928" y="1"/>
                  </a:moveTo>
                  <a:lnTo>
                    <a:pt x="14529" y="58"/>
                  </a:lnTo>
                  <a:lnTo>
                    <a:pt x="13731" y="286"/>
                  </a:lnTo>
                  <a:lnTo>
                    <a:pt x="12877" y="628"/>
                  </a:lnTo>
                  <a:lnTo>
                    <a:pt x="11965" y="1140"/>
                  </a:lnTo>
                  <a:lnTo>
                    <a:pt x="11054" y="1824"/>
                  </a:lnTo>
                  <a:lnTo>
                    <a:pt x="10085" y="2622"/>
                  </a:lnTo>
                  <a:lnTo>
                    <a:pt x="9173" y="3533"/>
                  </a:lnTo>
                  <a:lnTo>
                    <a:pt x="8319" y="4502"/>
                  </a:lnTo>
                  <a:lnTo>
                    <a:pt x="7407" y="5584"/>
                  </a:lnTo>
                  <a:lnTo>
                    <a:pt x="6553" y="6724"/>
                  </a:lnTo>
                  <a:lnTo>
                    <a:pt x="5698" y="7977"/>
                  </a:lnTo>
                  <a:lnTo>
                    <a:pt x="4900" y="9288"/>
                  </a:lnTo>
                  <a:lnTo>
                    <a:pt x="4103" y="10655"/>
                  </a:lnTo>
                  <a:lnTo>
                    <a:pt x="3362" y="12079"/>
                  </a:lnTo>
                  <a:lnTo>
                    <a:pt x="2735" y="13561"/>
                  </a:lnTo>
                  <a:lnTo>
                    <a:pt x="2109" y="14985"/>
                  </a:lnTo>
                  <a:lnTo>
                    <a:pt x="1539" y="16466"/>
                  </a:lnTo>
                  <a:lnTo>
                    <a:pt x="1083" y="17891"/>
                  </a:lnTo>
                  <a:lnTo>
                    <a:pt x="741" y="19258"/>
                  </a:lnTo>
                  <a:lnTo>
                    <a:pt x="399" y="20625"/>
                  </a:lnTo>
                  <a:lnTo>
                    <a:pt x="172" y="21936"/>
                  </a:lnTo>
                  <a:lnTo>
                    <a:pt x="58" y="23246"/>
                  </a:lnTo>
                  <a:lnTo>
                    <a:pt x="1" y="24443"/>
                  </a:lnTo>
                  <a:lnTo>
                    <a:pt x="58" y="25582"/>
                  </a:lnTo>
                  <a:lnTo>
                    <a:pt x="229" y="26608"/>
                  </a:lnTo>
                  <a:lnTo>
                    <a:pt x="456" y="27519"/>
                  </a:lnTo>
                  <a:lnTo>
                    <a:pt x="741" y="28260"/>
                  </a:lnTo>
                  <a:lnTo>
                    <a:pt x="969" y="28602"/>
                  </a:lnTo>
                  <a:lnTo>
                    <a:pt x="1197" y="28944"/>
                  </a:lnTo>
                  <a:lnTo>
                    <a:pt x="1425" y="29171"/>
                  </a:lnTo>
                  <a:lnTo>
                    <a:pt x="1710" y="29456"/>
                  </a:lnTo>
                  <a:lnTo>
                    <a:pt x="1995" y="29627"/>
                  </a:lnTo>
                  <a:lnTo>
                    <a:pt x="2280" y="29798"/>
                  </a:lnTo>
                  <a:lnTo>
                    <a:pt x="2621" y="29969"/>
                  </a:lnTo>
                  <a:lnTo>
                    <a:pt x="2963" y="30026"/>
                  </a:lnTo>
                  <a:lnTo>
                    <a:pt x="3305" y="30140"/>
                  </a:lnTo>
                  <a:lnTo>
                    <a:pt x="3704" y="30140"/>
                  </a:lnTo>
                  <a:lnTo>
                    <a:pt x="4331" y="30083"/>
                  </a:lnTo>
                  <a:lnTo>
                    <a:pt x="5071" y="29912"/>
                  </a:lnTo>
                  <a:lnTo>
                    <a:pt x="5755" y="29627"/>
                  </a:lnTo>
                  <a:lnTo>
                    <a:pt x="6496" y="29285"/>
                  </a:lnTo>
                  <a:lnTo>
                    <a:pt x="7293" y="28773"/>
                  </a:lnTo>
                  <a:lnTo>
                    <a:pt x="8034" y="28203"/>
                  </a:lnTo>
                  <a:lnTo>
                    <a:pt x="8832" y="27519"/>
                  </a:lnTo>
                  <a:lnTo>
                    <a:pt x="9629" y="26779"/>
                  </a:lnTo>
                  <a:lnTo>
                    <a:pt x="10370" y="25981"/>
                  </a:lnTo>
                  <a:lnTo>
                    <a:pt x="11167" y="25069"/>
                  </a:lnTo>
                  <a:lnTo>
                    <a:pt x="11965" y="24044"/>
                  </a:lnTo>
                  <a:lnTo>
                    <a:pt x="12706" y="22961"/>
                  </a:lnTo>
                  <a:lnTo>
                    <a:pt x="13446" y="21822"/>
                  </a:lnTo>
                  <a:lnTo>
                    <a:pt x="14187" y="20625"/>
                  </a:lnTo>
                  <a:lnTo>
                    <a:pt x="14928" y="19372"/>
                  </a:lnTo>
                  <a:lnTo>
                    <a:pt x="15554" y="18062"/>
                  </a:lnTo>
                  <a:lnTo>
                    <a:pt x="16295" y="16523"/>
                  </a:lnTo>
                  <a:lnTo>
                    <a:pt x="16922" y="14985"/>
                  </a:lnTo>
                  <a:lnTo>
                    <a:pt x="17492" y="13447"/>
                  </a:lnTo>
                  <a:lnTo>
                    <a:pt x="17947" y="12022"/>
                  </a:lnTo>
                  <a:lnTo>
                    <a:pt x="18289" y="10598"/>
                  </a:lnTo>
                  <a:lnTo>
                    <a:pt x="18574" y="9231"/>
                  </a:lnTo>
                  <a:lnTo>
                    <a:pt x="18802" y="7920"/>
                  </a:lnTo>
                  <a:lnTo>
                    <a:pt x="18916" y="6724"/>
                  </a:lnTo>
                  <a:lnTo>
                    <a:pt x="18973" y="5527"/>
                  </a:lnTo>
                  <a:lnTo>
                    <a:pt x="18916" y="4445"/>
                  </a:lnTo>
                  <a:lnTo>
                    <a:pt x="18745" y="3476"/>
                  </a:lnTo>
                  <a:lnTo>
                    <a:pt x="18517" y="2622"/>
                  </a:lnTo>
                  <a:lnTo>
                    <a:pt x="18175" y="1881"/>
                  </a:lnTo>
                  <a:lnTo>
                    <a:pt x="18004" y="1539"/>
                  </a:lnTo>
                  <a:lnTo>
                    <a:pt x="17776" y="1197"/>
                  </a:lnTo>
                  <a:lnTo>
                    <a:pt x="17549" y="912"/>
                  </a:lnTo>
                  <a:lnTo>
                    <a:pt x="17264" y="684"/>
                  </a:lnTo>
                  <a:lnTo>
                    <a:pt x="16979" y="514"/>
                  </a:lnTo>
                  <a:lnTo>
                    <a:pt x="16694" y="286"/>
                  </a:lnTo>
                  <a:lnTo>
                    <a:pt x="16352" y="172"/>
                  </a:lnTo>
                  <a:lnTo>
                    <a:pt x="16010" y="58"/>
                  </a:lnTo>
                  <a:lnTo>
                    <a:pt x="15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2"/>
            <p:cNvSpPr/>
            <p:nvPr/>
          </p:nvSpPr>
          <p:spPr>
            <a:xfrm>
              <a:off x="6449300" y="4122300"/>
              <a:ext cx="341875" cy="539850"/>
            </a:xfrm>
            <a:custGeom>
              <a:avLst/>
              <a:gdLst/>
              <a:ahLst/>
              <a:cxnLst/>
              <a:rect l="l" t="t" r="r" b="b"/>
              <a:pathLst>
                <a:path w="13675" h="21594" extrusionOk="0">
                  <a:moveTo>
                    <a:pt x="10939" y="855"/>
                  </a:moveTo>
                  <a:lnTo>
                    <a:pt x="11338" y="912"/>
                  </a:lnTo>
                  <a:lnTo>
                    <a:pt x="11623" y="1026"/>
                  </a:lnTo>
                  <a:lnTo>
                    <a:pt x="11965" y="1197"/>
                  </a:lnTo>
                  <a:lnTo>
                    <a:pt x="12193" y="1539"/>
                  </a:lnTo>
                  <a:lnTo>
                    <a:pt x="12421" y="1881"/>
                  </a:lnTo>
                  <a:lnTo>
                    <a:pt x="12592" y="2394"/>
                  </a:lnTo>
                  <a:lnTo>
                    <a:pt x="12763" y="2906"/>
                  </a:lnTo>
                  <a:lnTo>
                    <a:pt x="12820" y="3533"/>
                  </a:lnTo>
                  <a:lnTo>
                    <a:pt x="12820" y="4217"/>
                  </a:lnTo>
                  <a:lnTo>
                    <a:pt x="12820" y="4958"/>
                  </a:lnTo>
                  <a:lnTo>
                    <a:pt x="12706" y="5812"/>
                  </a:lnTo>
                  <a:lnTo>
                    <a:pt x="12535" y="6724"/>
                  </a:lnTo>
                  <a:lnTo>
                    <a:pt x="12364" y="7635"/>
                  </a:lnTo>
                  <a:lnTo>
                    <a:pt x="12079" y="8604"/>
                  </a:lnTo>
                  <a:lnTo>
                    <a:pt x="11737" y="9572"/>
                  </a:lnTo>
                  <a:lnTo>
                    <a:pt x="11395" y="10598"/>
                  </a:lnTo>
                  <a:lnTo>
                    <a:pt x="10996" y="11567"/>
                  </a:lnTo>
                  <a:lnTo>
                    <a:pt x="10541" y="12592"/>
                  </a:lnTo>
                  <a:lnTo>
                    <a:pt x="10028" y="13561"/>
                  </a:lnTo>
                  <a:lnTo>
                    <a:pt x="9458" y="14529"/>
                  </a:lnTo>
                  <a:lnTo>
                    <a:pt x="8945" y="15384"/>
                  </a:lnTo>
                  <a:lnTo>
                    <a:pt x="8376" y="16238"/>
                  </a:lnTo>
                  <a:lnTo>
                    <a:pt x="7749" y="17036"/>
                  </a:lnTo>
                  <a:lnTo>
                    <a:pt x="7179" y="17777"/>
                  </a:lnTo>
                  <a:lnTo>
                    <a:pt x="6552" y="18460"/>
                  </a:lnTo>
                  <a:lnTo>
                    <a:pt x="5926" y="19087"/>
                  </a:lnTo>
                  <a:lnTo>
                    <a:pt x="5356" y="19543"/>
                  </a:lnTo>
                  <a:lnTo>
                    <a:pt x="4786" y="19942"/>
                  </a:lnTo>
                  <a:lnTo>
                    <a:pt x="4273" y="20284"/>
                  </a:lnTo>
                  <a:lnTo>
                    <a:pt x="3761" y="20511"/>
                  </a:lnTo>
                  <a:lnTo>
                    <a:pt x="3305" y="20682"/>
                  </a:lnTo>
                  <a:lnTo>
                    <a:pt x="2849" y="20739"/>
                  </a:lnTo>
                  <a:lnTo>
                    <a:pt x="2450" y="20682"/>
                  </a:lnTo>
                  <a:lnTo>
                    <a:pt x="2108" y="20568"/>
                  </a:lnTo>
                  <a:lnTo>
                    <a:pt x="1767" y="20341"/>
                  </a:lnTo>
                  <a:lnTo>
                    <a:pt x="1482" y="20056"/>
                  </a:lnTo>
                  <a:lnTo>
                    <a:pt x="1311" y="19657"/>
                  </a:lnTo>
                  <a:lnTo>
                    <a:pt x="1140" y="19201"/>
                  </a:lnTo>
                  <a:lnTo>
                    <a:pt x="969" y="18688"/>
                  </a:lnTo>
                  <a:lnTo>
                    <a:pt x="912" y="18062"/>
                  </a:lnTo>
                  <a:lnTo>
                    <a:pt x="912" y="17378"/>
                  </a:lnTo>
                  <a:lnTo>
                    <a:pt x="912" y="16637"/>
                  </a:lnTo>
                  <a:lnTo>
                    <a:pt x="1026" y="15783"/>
                  </a:lnTo>
                  <a:lnTo>
                    <a:pt x="1197" y="14871"/>
                  </a:lnTo>
                  <a:lnTo>
                    <a:pt x="1368" y="13959"/>
                  </a:lnTo>
                  <a:lnTo>
                    <a:pt x="1653" y="12991"/>
                  </a:lnTo>
                  <a:lnTo>
                    <a:pt x="1938" y="12022"/>
                  </a:lnTo>
                  <a:lnTo>
                    <a:pt x="2336" y="10997"/>
                  </a:lnTo>
                  <a:lnTo>
                    <a:pt x="2735" y="10028"/>
                  </a:lnTo>
                  <a:lnTo>
                    <a:pt x="3191" y="9003"/>
                  </a:lnTo>
                  <a:lnTo>
                    <a:pt x="3704" y="8034"/>
                  </a:lnTo>
                  <a:lnTo>
                    <a:pt x="4273" y="7066"/>
                  </a:lnTo>
                  <a:lnTo>
                    <a:pt x="4786" y="6211"/>
                  </a:lnTo>
                  <a:lnTo>
                    <a:pt x="5356" y="5356"/>
                  </a:lnTo>
                  <a:lnTo>
                    <a:pt x="5983" y="4559"/>
                  </a:lnTo>
                  <a:lnTo>
                    <a:pt x="6552" y="3818"/>
                  </a:lnTo>
                  <a:lnTo>
                    <a:pt x="7179" y="3134"/>
                  </a:lnTo>
                  <a:lnTo>
                    <a:pt x="7806" y="2508"/>
                  </a:lnTo>
                  <a:lnTo>
                    <a:pt x="8660" y="1824"/>
                  </a:lnTo>
                  <a:lnTo>
                    <a:pt x="9116" y="1539"/>
                  </a:lnTo>
                  <a:lnTo>
                    <a:pt x="9515" y="1311"/>
                  </a:lnTo>
                  <a:lnTo>
                    <a:pt x="9914" y="1083"/>
                  </a:lnTo>
                  <a:lnTo>
                    <a:pt x="10256" y="969"/>
                  </a:lnTo>
                  <a:lnTo>
                    <a:pt x="10655" y="912"/>
                  </a:lnTo>
                  <a:lnTo>
                    <a:pt x="10939" y="855"/>
                  </a:lnTo>
                  <a:close/>
                  <a:moveTo>
                    <a:pt x="10996" y="1"/>
                  </a:moveTo>
                  <a:lnTo>
                    <a:pt x="10427" y="58"/>
                  </a:lnTo>
                  <a:lnTo>
                    <a:pt x="9857" y="172"/>
                  </a:lnTo>
                  <a:lnTo>
                    <a:pt x="9230" y="457"/>
                  </a:lnTo>
                  <a:lnTo>
                    <a:pt x="8546" y="855"/>
                  </a:lnTo>
                  <a:lnTo>
                    <a:pt x="7920" y="1311"/>
                  </a:lnTo>
                  <a:lnTo>
                    <a:pt x="7236" y="1881"/>
                  </a:lnTo>
                  <a:lnTo>
                    <a:pt x="6552" y="2508"/>
                  </a:lnTo>
                  <a:lnTo>
                    <a:pt x="5926" y="3191"/>
                  </a:lnTo>
                  <a:lnTo>
                    <a:pt x="5299" y="3989"/>
                  </a:lnTo>
                  <a:lnTo>
                    <a:pt x="4672" y="4787"/>
                  </a:lnTo>
                  <a:lnTo>
                    <a:pt x="4103" y="5698"/>
                  </a:lnTo>
                  <a:lnTo>
                    <a:pt x="3476" y="6610"/>
                  </a:lnTo>
                  <a:lnTo>
                    <a:pt x="2963" y="7635"/>
                  </a:lnTo>
                  <a:lnTo>
                    <a:pt x="2450" y="8604"/>
                  </a:lnTo>
                  <a:lnTo>
                    <a:pt x="1938" y="9686"/>
                  </a:lnTo>
                  <a:lnTo>
                    <a:pt x="1539" y="10712"/>
                  </a:lnTo>
                  <a:lnTo>
                    <a:pt x="1140" y="11737"/>
                  </a:lnTo>
                  <a:lnTo>
                    <a:pt x="798" y="12763"/>
                  </a:lnTo>
                  <a:lnTo>
                    <a:pt x="513" y="13732"/>
                  </a:lnTo>
                  <a:lnTo>
                    <a:pt x="342" y="14700"/>
                  </a:lnTo>
                  <a:lnTo>
                    <a:pt x="171" y="15669"/>
                  </a:lnTo>
                  <a:lnTo>
                    <a:pt x="57" y="16580"/>
                  </a:lnTo>
                  <a:lnTo>
                    <a:pt x="0" y="17435"/>
                  </a:lnTo>
                  <a:lnTo>
                    <a:pt x="57" y="18289"/>
                  </a:lnTo>
                  <a:lnTo>
                    <a:pt x="171" y="19030"/>
                  </a:lnTo>
                  <a:lnTo>
                    <a:pt x="342" y="19657"/>
                  </a:lnTo>
                  <a:lnTo>
                    <a:pt x="570" y="20227"/>
                  </a:lnTo>
                  <a:lnTo>
                    <a:pt x="912" y="20682"/>
                  </a:lnTo>
                  <a:lnTo>
                    <a:pt x="1254" y="21081"/>
                  </a:lnTo>
                  <a:lnTo>
                    <a:pt x="1710" y="21366"/>
                  </a:lnTo>
                  <a:lnTo>
                    <a:pt x="2222" y="21537"/>
                  </a:lnTo>
                  <a:lnTo>
                    <a:pt x="2735" y="21594"/>
                  </a:lnTo>
                  <a:lnTo>
                    <a:pt x="3191" y="21537"/>
                  </a:lnTo>
                  <a:lnTo>
                    <a:pt x="3590" y="21480"/>
                  </a:lnTo>
                  <a:lnTo>
                    <a:pt x="4046" y="21309"/>
                  </a:lnTo>
                  <a:lnTo>
                    <a:pt x="4501" y="21138"/>
                  </a:lnTo>
                  <a:lnTo>
                    <a:pt x="5014" y="20853"/>
                  </a:lnTo>
                  <a:lnTo>
                    <a:pt x="5470" y="20511"/>
                  </a:lnTo>
                  <a:lnTo>
                    <a:pt x="5983" y="20170"/>
                  </a:lnTo>
                  <a:lnTo>
                    <a:pt x="6495" y="19714"/>
                  </a:lnTo>
                  <a:lnTo>
                    <a:pt x="7179" y="19087"/>
                  </a:lnTo>
                  <a:lnTo>
                    <a:pt x="7806" y="18346"/>
                  </a:lnTo>
                  <a:lnTo>
                    <a:pt x="8433" y="17606"/>
                  </a:lnTo>
                  <a:lnTo>
                    <a:pt x="9059" y="16751"/>
                  </a:lnTo>
                  <a:lnTo>
                    <a:pt x="9629" y="15897"/>
                  </a:lnTo>
                  <a:lnTo>
                    <a:pt x="10199" y="14928"/>
                  </a:lnTo>
                  <a:lnTo>
                    <a:pt x="10768" y="13959"/>
                  </a:lnTo>
                  <a:lnTo>
                    <a:pt x="11281" y="12934"/>
                  </a:lnTo>
                  <a:lnTo>
                    <a:pt x="11794" y="11908"/>
                  </a:lnTo>
                  <a:lnTo>
                    <a:pt x="12193" y="10883"/>
                  </a:lnTo>
                  <a:lnTo>
                    <a:pt x="12592" y="9857"/>
                  </a:lnTo>
                  <a:lnTo>
                    <a:pt x="12933" y="8832"/>
                  </a:lnTo>
                  <a:lnTo>
                    <a:pt x="13218" y="7863"/>
                  </a:lnTo>
                  <a:lnTo>
                    <a:pt x="13389" y="6838"/>
                  </a:lnTo>
                  <a:lnTo>
                    <a:pt x="13560" y="5926"/>
                  </a:lnTo>
                  <a:lnTo>
                    <a:pt x="13674" y="5015"/>
                  </a:lnTo>
                  <a:lnTo>
                    <a:pt x="13674" y="4103"/>
                  </a:lnTo>
                  <a:lnTo>
                    <a:pt x="13674" y="3305"/>
                  </a:lnTo>
                  <a:lnTo>
                    <a:pt x="13560" y="2565"/>
                  </a:lnTo>
                  <a:lnTo>
                    <a:pt x="13389" y="1938"/>
                  </a:lnTo>
                  <a:lnTo>
                    <a:pt x="13161" y="1368"/>
                  </a:lnTo>
                  <a:lnTo>
                    <a:pt x="12820" y="855"/>
                  </a:lnTo>
                  <a:lnTo>
                    <a:pt x="12478" y="514"/>
                  </a:lnTo>
                  <a:lnTo>
                    <a:pt x="12022" y="229"/>
                  </a:lnTo>
                  <a:lnTo>
                    <a:pt x="11509" y="58"/>
                  </a:lnTo>
                  <a:lnTo>
                    <a:pt x="109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2"/>
          <p:cNvGrpSpPr/>
          <p:nvPr/>
        </p:nvGrpSpPr>
        <p:grpSpPr>
          <a:xfrm>
            <a:off x="7134263" y="4205038"/>
            <a:ext cx="696250" cy="297375"/>
            <a:chOff x="1322000" y="2402300"/>
            <a:chExt cx="696250" cy="297375"/>
          </a:xfrm>
        </p:grpSpPr>
        <p:sp>
          <p:nvSpPr>
            <p:cNvPr id="785" name="Google Shape;785;p42"/>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2"/>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42"/>
          <p:cNvGrpSpPr/>
          <p:nvPr/>
        </p:nvGrpSpPr>
        <p:grpSpPr>
          <a:xfrm>
            <a:off x="2162050" y="709900"/>
            <a:ext cx="696225" cy="298400"/>
            <a:chOff x="1224575" y="1949675"/>
            <a:chExt cx="696225" cy="298400"/>
          </a:xfrm>
        </p:grpSpPr>
        <p:sp>
          <p:nvSpPr>
            <p:cNvPr id="788" name="Google Shape;788;p42"/>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2"/>
          <p:cNvGrpSpPr/>
          <p:nvPr/>
        </p:nvGrpSpPr>
        <p:grpSpPr>
          <a:xfrm>
            <a:off x="377307" y="2115511"/>
            <a:ext cx="856765" cy="808653"/>
            <a:chOff x="6983707" y="875311"/>
            <a:chExt cx="856765" cy="808653"/>
          </a:xfrm>
        </p:grpSpPr>
        <p:sp>
          <p:nvSpPr>
            <p:cNvPr id="791" name="Google Shape;791;p42"/>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2"/>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2"/>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2"/>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2"/>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2"/>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2"/>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2"/>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2"/>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2"/>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2"/>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2"/>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2"/>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88078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62"/>
        <p:cNvGrpSpPr/>
        <p:nvPr/>
      </p:nvGrpSpPr>
      <p:grpSpPr>
        <a:xfrm>
          <a:off x="0" y="0"/>
          <a:ext cx="0" cy="0"/>
          <a:chOff x="0" y="0"/>
          <a:chExt cx="0" cy="0"/>
        </a:xfrm>
      </p:grpSpPr>
      <p:sp>
        <p:nvSpPr>
          <p:cNvPr id="1163" name="Google Shape;1163;p49"/>
          <p:cNvSpPr txBox="1">
            <a:spLocks noGrp="1"/>
          </p:cNvSpPr>
          <p:nvPr>
            <p:ph type="title"/>
          </p:nvPr>
        </p:nvSpPr>
        <p:spPr>
          <a:xfrm>
            <a:off x="2642250" y="859100"/>
            <a:ext cx="3859500" cy="13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Question?</a:t>
            </a:r>
            <a:endParaRPr dirty="0"/>
          </a:p>
        </p:txBody>
      </p:sp>
      <p:sp>
        <p:nvSpPr>
          <p:cNvPr id="1164" name="Google Shape;1164;p49"/>
          <p:cNvSpPr/>
          <p:nvPr/>
        </p:nvSpPr>
        <p:spPr>
          <a:xfrm>
            <a:off x="6474387" y="557060"/>
            <a:ext cx="55628" cy="5562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9"/>
          <p:cNvSpPr/>
          <p:nvPr/>
        </p:nvSpPr>
        <p:spPr>
          <a:xfrm>
            <a:off x="665069" y="573580"/>
            <a:ext cx="55628" cy="5562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9"/>
          <p:cNvSpPr/>
          <p:nvPr/>
        </p:nvSpPr>
        <p:spPr>
          <a:xfrm>
            <a:off x="8707538" y="1259380"/>
            <a:ext cx="55628" cy="5562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9"/>
          <p:cNvSpPr/>
          <p:nvPr/>
        </p:nvSpPr>
        <p:spPr>
          <a:xfrm>
            <a:off x="7583878" y="2696861"/>
            <a:ext cx="55500" cy="55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845116" y="369568"/>
            <a:ext cx="55628" cy="5562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1256919" y="345591"/>
            <a:ext cx="55628" cy="5562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9"/>
          <p:cNvSpPr/>
          <p:nvPr/>
        </p:nvSpPr>
        <p:spPr>
          <a:xfrm>
            <a:off x="609440" y="2136342"/>
            <a:ext cx="55500" cy="55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49"/>
          <p:cNvGrpSpPr/>
          <p:nvPr/>
        </p:nvGrpSpPr>
        <p:grpSpPr>
          <a:xfrm>
            <a:off x="1084400" y="2575900"/>
            <a:ext cx="696250" cy="297375"/>
            <a:chOff x="1322000" y="2402300"/>
            <a:chExt cx="696250" cy="297375"/>
          </a:xfrm>
        </p:grpSpPr>
        <p:sp>
          <p:nvSpPr>
            <p:cNvPr id="1172" name="Google Shape;1172;p49"/>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9"/>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49"/>
          <p:cNvGrpSpPr/>
          <p:nvPr/>
        </p:nvGrpSpPr>
        <p:grpSpPr>
          <a:xfrm>
            <a:off x="7263500" y="859100"/>
            <a:ext cx="696225" cy="298400"/>
            <a:chOff x="1224575" y="1949675"/>
            <a:chExt cx="696225" cy="298400"/>
          </a:xfrm>
        </p:grpSpPr>
        <p:sp>
          <p:nvSpPr>
            <p:cNvPr id="1175" name="Google Shape;1175;p49"/>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95882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44"/>
          <p:cNvSpPr txBox="1">
            <a:spLocks noGrp="1"/>
          </p:cNvSpPr>
          <p:nvPr>
            <p:ph type="title"/>
          </p:nvPr>
        </p:nvSpPr>
        <p:spPr>
          <a:xfrm>
            <a:off x="1026948" y="1477631"/>
            <a:ext cx="1268700" cy="94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888" name="Google Shape;888;p44"/>
          <p:cNvSpPr txBox="1">
            <a:spLocks noGrp="1"/>
          </p:cNvSpPr>
          <p:nvPr>
            <p:ph type="title" idx="2"/>
          </p:nvPr>
        </p:nvSpPr>
        <p:spPr>
          <a:xfrm>
            <a:off x="1026949" y="2126393"/>
            <a:ext cx="2762400" cy="7673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Mars</a:t>
            </a:r>
            <a:endParaRPr dirty="0"/>
          </a:p>
        </p:txBody>
      </p:sp>
      <p:sp>
        <p:nvSpPr>
          <p:cNvPr id="889" name="Google Shape;889;p44"/>
          <p:cNvSpPr txBox="1">
            <a:spLocks noGrp="1"/>
          </p:cNvSpPr>
          <p:nvPr>
            <p:ph type="subTitle" idx="1"/>
          </p:nvPr>
        </p:nvSpPr>
        <p:spPr>
          <a:xfrm>
            <a:off x="1023053" y="2864598"/>
            <a:ext cx="1665457" cy="410589"/>
          </a:xfrm>
          <a:prstGeom prst="rect">
            <a:avLst/>
          </a:prstGeom>
        </p:spPr>
        <p:txBody>
          <a:bodyPr spcFirstLastPara="1" wrap="square" lIns="91425" tIns="91425" rIns="91425" bIns="91425" anchor="t" anchorCtr="0">
            <a:noAutofit/>
          </a:bodyPr>
          <a:lstStyle/>
          <a:p>
            <a:pPr marL="38100" lvl="0" indent="0" algn="l" rtl="0">
              <a:spcBef>
                <a:spcPts val="0"/>
              </a:spcBef>
              <a:spcAft>
                <a:spcPts val="0"/>
              </a:spcAft>
              <a:buNone/>
            </a:pPr>
            <a:r>
              <a:rPr lang="en" dirty="0"/>
              <a:t>All About the Red Planet</a:t>
            </a:r>
            <a:endParaRPr dirty="0"/>
          </a:p>
        </p:txBody>
      </p:sp>
      <p:grpSp>
        <p:nvGrpSpPr>
          <p:cNvPr id="890" name="Google Shape;890;p44"/>
          <p:cNvGrpSpPr/>
          <p:nvPr/>
        </p:nvGrpSpPr>
        <p:grpSpPr>
          <a:xfrm>
            <a:off x="7531000" y="560700"/>
            <a:ext cx="696225" cy="298400"/>
            <a:chOff x="1224575" y="1949675"/>
            <a:chExt cx="696225" cy="298400"/>
          </a:xfrm>
        </p:grpSpPr>
        <p:sp>
          <p:nvSpPr>
            <p:cNvPr id="891" name="Google Shape;891;p44"/>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4"/>
          <p:cNvGrpSpPr/>
          <p:nvPr/>
        </p:nvGrpSpPr>
        <p:grpSpPr>
          <a:xfrm rot="9033313">
            <a:off x="3838350" y="1230158"/>
            <a:ext cx="967436" cy="695071"/>
            <a:chOff x="607374" y="624733"/>
            <a:chExt cx="1284648" cy="922977"/>
          </a:xfrm>
        </p:grpSpPr>
        <p:sp>
          <p:nvSpPr>
            <p:cNvPr id="894" name="Google Shape;894;p44"/>
            <p:cNvSpPr/>
            <p:nvPr/>
          </p:nvSpPr>
          <p:spPr>
            <a:xfrm>
              <a:off x="607374" y="930084"/>
              <a:ext cx="270882" cy="312298"/>
            </a:xfrm>
            <a:custGeom>
              <a:avLst/>
              <a:gdLst/>
              <a:ahLst/>
              <a:cxnLst/>
              <a:rect l="l" t="t" r="r" b="b"/>
              <a:pathLst>
                <a:path w="8241" h="9501" extrusionOk="0">
                  <a:moveTo>
                    <a:pt x="2395" y="1"/>
                  </a:moveTo>
                  <a:lnTo>
                    <a:pt x="1989" y="82"/>
                  </a:lnTo>
                  <a:lnTo>
                    <a:pt x="1624" y="163"/>
                  </a:lnTo>
                  <a:lnTo>
                    <a:pt x="1340" y="326"/>
                  </a:lnTo>
                  <a:lnTo>
                    <a:pt x="1096" y="529"/>
                  </a:lnTo>
                  <a:lnTo>
                    <a:pt x="893" y="813"/>
                  </a:lnTo>
                  <a:lnTo>
                    <a:pt x="731" y="1097"/>
                  </a:lnTo>
                  <a:lnTo>
                    <a:pt x="609" y="1462"/>
                  </a:lnTo>
                  <a:lnTo>
                    <a:pt x="528" y="1828"/>
                  </a:lnTo>
                  <a:lnTo>
                    <a:pt x="447" y="2234"/>
                  </a:lnTo>
                  <a:lnTo>
                    <a:pt x="284" y="3167"/>
                  </a:lnTo>
                  <a:lnTo>
                    <a:pt x="162" y="4223"/>
                  </a:lnTo>
                  <a:lnTo>
                    <a:pt x="41" y="5238"/>
                  </a:lnTo>
                  <a:lnTo>
                    <a:pt x="0" y="5725"/>
                  </a:lnTo>
                  <a:lnTo>
                    <a:pt x="0" y="6253"/>
                  </a:lnTo>
                  <a:lnTo>
                    <a:pt x="41" y="6740"/>
                  </a:lnTo>
                  <a:lnTo>
                    <a:pt x="162" y="7227"/>
                  </a:lnTo>
                  <a:lnTo>
                    <a:pt x="325" y="7673"/>
                  </a:lnTo>
                  <a:lnTo>
                    <a:pt x="528" y="8120"/>
                  </a:lnTo>
                  <a:lnTo>
                    <a:pt x="771" y="8404"/>
                  </a:lnTo>
                  <a:lnTo>
                    <a:pt x="1056" y="8688"/>
                  </a:lnTo>
                  <a:lnTo>
                    <a:pt x="1340" y="8891"/>
                  </a:lnTo>
                  <a:lnTo>
                    <a:pt x="1664" y="9094"/>
                  </a:lnTo>
                  <a:lnTo>
                    <a:pt x="2030" y="9257"/>
                  </a:lnTo>
                  <a:lnTo>
                    <a:pt x="2395" y="9378"/>
                  </a:lnTo>
                  <a:lnTo>
                    <a:pt x="2801" y="9460"/>
                  </a:lnTo>
                  <a:lnTo>
                    <a:pt x="3167" y="9500"/>
                  </a:lnTo>
                  <a:lnTo>
                    <a:pt x="3532" y="9460"/>
                  </a:lnTo>
                  <a:lnTo>
                    <a:pt x="3938" y="9419"/>
                  </a:lnTo>
                  <a:lnTo>
                    <a:pt x="4303" y="9338"/>
                  </a:lnTo>
                  <a:lnTo>
                    <a:pt x="4669" y="9216"/>
                  </a:lnTo>
                  <a:lnTo>
                    <a:pt x="5034" y="9094"/>
                  </a:lnTo>
                  <a:lnTo>
                    <a:pt x="5359" y="8932"/>
                  </a:lnTo>
                  <a:lnTo>
                    <a:pt x="5724" y="8729"/>
                  </a:lnTo>
                  <a:lnTo>
                    <a:pt x="6008" y="8526"/>
                  </a:lnTo>
                  <a:lnTo>
                    <a:pt x="6414" y="8201"/>
                  </a:lnTo>
                  <a:lnTo>
                    <a:pt x="6820" y="7836"/>
                  </a:lnTo>
                  <a:lnTo>
                    <a:pt x="7145" y="7430"/>
                  </a:lnTo>
                  <a:lnTo>
                    <a:pt x="7470" y="7024"/>
                  </a:lnTo>
                  <a:lnTo>
                    <a:pt x="7713" y="6537"/>
                  </a:lnTo>
                  <a:lnTo>
                    <a:pt x="7916" y="6090"/>
                  </a:lnTo>
                  <a:lnTo>
                    <a:pt x="8079" y="5603"/>
                  </a:lnTo>
                  <a:lnTo>
                    <a:pt x="8200" y="5075"/>
                  </a:lnTo>
                  <a:lnTo>
                    <a:pt x="8241" y="4548"/>
                  </a:lnTo>
                  <a:lnTo>
                    <a:pt x="8200" y="4020"/>
                  </a:lnTo>
                  <a:lnTo>
                    <a:pt x="8119" y="3533"/>
                  </a:lnTo>
                  <a:lnTo>
                    <a:pt x="7957" y="3005"/>
                  </a:lnTo>
                  <a:lnTo>
                    <a:pt x="7754" y="2558"/>
                  </a:lnTo>
                  <a:lnTo>
                    <a:pt x="7510" y="2112"/>
                  </a:lnTo>
                  <a:lnTo>
                    <a:pt x="7185" y="1706"/>
                  </a:lnTo>
                  <a:lnTo>
                    <a:pt x="6779" y="1340"/>
                  </a:lnTo>
                  <a:lnTo>
                    <a:pt x="6495" y="1138"/>
                  </a:lnTo>
                  <a:lnTo>
                    <a:pt x="6171" y="935"/>
                  </a:lnTo>
                  <a:lnTo>
                    <a:pt x="5805" y="772"/>
                  </a:lnTo>
                  <a:lnTo>
                    <a:pt x="5480" y="650"/>
                  </a:lnTo>
                  <a:lnTo>
                    <a:pt x="4750" y="407"/>
                  </a:lnTo>
                  <a:lnTo>
                    <a:pt x="4019" y="204"/>
                  </a:lnTo>
                  <a:lnTo>
                    <a:pt x="3410" y="82"/>
                  </a:lnTo>
                  <a:lnTo>
                    <a:pt x="2842"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44"/>
            <p:cNvGrpSpPr/>
            <p:nvPr/>
          </p:nvGrpSpPr>
          <p:grpSpPr>
            <a:xfrm rot="-5695325">
              <a:off x="1024059" y="681900"/>
              <a:ext cx="856754" cy="808643"/>
              <a:chOff x="6983707" y="875311"/>
              <a:chExt cx="856765" cy="808653"/>
            </a:xfrm>
          </p:grpSpPr>
          <p:sp>
            <p:nvSpPr>
              <p:cNvPr id="896" name="Google Shape;896;p44"/>
              <p:cNvSpPr/>
              <p:nvPr/>
            </p:nvSpPr>
            <p:spPr>
              <a:xfrm rot="2700000">
                <a:off x="7044742" y="1070486"/>
                <a:ext cx="659205" cy="445682"/>
              </a:xfrm>
              <a:custGeom>
                <a:avLst/>
                <a:gdLst/>
                <a:ahLst/>
                <a:cxnLst/>
                <a:rect l="l" t="t" r="r" b="b"/>
                <a:pathLst>
                  <a:path w="20055" h="13559" extrusionOk="0">
                    <a:moveTo>
                      <a:pt x="6455" y="0"/>
                    </a:moveTo>
                    <a:lnTo>
                      <a:pt x="5886" y="41"/>
                    </a:lnTo>
                    <a:lnTo>
                      <a:pt x="5278" y="81"/>
                    </a:lnTo>
                    <a:lnTo>
                      <a:pt x="4709" y="203"/>
                    </a:lnTo>
                    <a:lnTo>
                      <a:pt x="4141" y="366"/>
                    </a:lnTo>
                    <a:lnTo>
                      <a:pt x="3573" y="528"/>
                    </a:lnTo>
                    <a:lnTo>
                      <a:pt x="3045" y="771"/>
                    </a:lnTo>
                    <a:lnTo>
                      <a:pt x="2517" y="1056"/>
                    </a:lnTo>
                    <a:lnTo>
                      <a:pt x="2070" y="1380"/>
                    </a:lnTo>
                    <a:lnTo>
                      <a:pt x="1624" y="1746"/>
                    </a:lnTo>
                    <a:lnTo>
                      <a:pt x="1259" y="2152"/>
                    </a:lnTo>
                    <a:lnTo>
                      <a:pt x="893" y="2598"/>
                    </a:lnTo>
                    <a:lnTo>
                      <a:pt x="690" y="2964"/>
                    </a:lnTo>
                    <a:lnTo>
                      <a:pt x="487" y="3329"/>
                    </a:lnTo>
                    <a:lnTo>
                      <a:pt x="365" y="3694"/>
                    </a:lnTo>
                    <a:lnTo>
                      <a:pt x="244" y="4100"/>
                    </a:lnTo>
                    <a:lnTo>
                      <a:pt x="122" y="4506"/>
                    </a:lnTo>
                    <a:lnTo>
                      <a:pt x="81" y="4953"/>
                    </a:lnTo>
                    <a:lnTo>
                      <a:pt x="41" y="5359"/>
                    </a:lnTo>
                    <a:lnTo>
                      <a:pt x="0" y="5765"/>
                    </a:lnTo>
                    <a:lnTo>
                      <a:pt x="41" y="6211"/>
                    </a:lnTo>
                    <a:lnTo>
                      <a:pt x="81" y="6617"/>
                    </a:lnTo>
                    <a:lnTo>
                      <a:pt x="163" y="7023"/>
                    </a:lnTo>
                    <a:lnTo>
                      <a:pt x="244" y="7470"/>
                    </a:lnTo>
                    <a:lnTo>
                      <a:pt x="365" y="7876"/>
                    </a:lnTo>
                    <a:lnTo>
                      <a:pt x="528" y="8241"/>
                    </a:lnTo>
                    <a:lnTo>
                      <a:pt x="690" y="8647"/>
                    </a:lnTo>
                    <a:lnTo>
                      <a:pt x="893" y="9012"/>
                    </a:lnTo>
                    <a:lnTo>
                      <a:pt x="1137" y="9378"/>
                    </a:lnTo>
                    <a:lnTo>
                      <a:pt x="1340" y="9702"/>
                    </a:lnTo>
                    <a:lnTo>
                      <a:pt x="1908" y="10352"/>
                    </a:lnTo>
                    <a:lnTo>
                      <a:pt x="2476" y="10961"/>
                    </a:lnTo>
                    <a:lnTo>
                      <a:pt x="3167" y="11489"/>
                    </a:lnTo>
                    <a:lnTo>
                      <a:pt x="3857" y="11935"/>
                    </a:lnTo>
                    <a:lnTo>
                      <a:pt x="4587" y="12341"/>
                    </a:lnTo>
                    <a:lnTo>
                      <a:pt x="5359" y="12706"/>
                    </a:lnTo>
                    <a:lnTo>
                      <a:pt x="6171" y="12991"/>
                    </a:lnTo>
                    <a:lnTo>
                      <a:pt x="6820" y="13153"/>
                    </a:lnTo>
                    <a:lnTo>
                      <a:pt x="7470" y="13275"/>
                    </a:lnTo>
                    <a:lnTo>
                      <a:pt x="8119" y="13397"/>
                    </a:lnTo>
                    <a:lnTo>
                      <a:pt x="8769" y="13478"/>
                    </a:lnTo>
                    <a:lnTo>
                      <a:pt x="9418" y="13518"/>
                    </a:lnTo>
                    <a:lnTo>
                      <a:pt x="10068" y="13559"/>
                    </a:lnTo>
                    <a:lnTo>
                      <a:pt x="11407" y="13518"/>
                    </a:lnTo>
                    <a:lnTo>
                      <a:pt x="12747" y="13437"/>
                    </a:lnTo>
                    <a:lnTo>
                      <a:pt x="14087" y="13275"/>
                    </a:lnTo>
                    <a:lnTo>
                      <a:pt x="15426" y="13072"/>
                    </a:lnTo>
                    <a:lnTo>
                      <a:pt x="16725" y="12869"/>
                    </a:lnTo>
                    <a:lnTo>
                      <a:pt x="17253" y="12747"/>
                    </a:lnTo>
                    <a:lnTo>
                      <a:pt x="17821" y="12625"/>
                    </a:lnTo>
                    <a:lnTo>
                      <a:pt x="18349" y="12422"/>
                    </a:lnTo>
                    <a:lnTo>
                      <a:pt x="18836" y="12219"/>
                    </a:lnTo>
                    <a:lnTo>
                      <a:pt x="19283" y="11935"/>
                    </a:lnTo>
                    <a:lnTo>
                      <a:pt x="19445" y="11773"/>
                    </a:lnTo>
                    <a:lnTo>
                      <a:pt x="19648" y="11570"/>
                    </a:lnTo>
                    <a:lnTo>
                      <a:pt x="19770" y="11367"/>
                    </a:lnTo>
                    <a:lnTo>
                      <a:pt x="19892" y="11164"/>
                    </a:lnTo>
                    <a:lnTo>
                      <a:pt x="19973" y="10920"/>
                    </a:lnTo>
                    <a:lnTo>
                      <a:pt x="20054" y="10677"/>
                    </a:lnTo>
                    <a:lnTo>
                      <a:pt x="20054" y="10311"/>
                    </a:lnTo>
                    <a:lnTo>
                      <a:pt x="19973" y="9946"/>
                    </a:lnTo>
                    <a:lnTo>
                      <a:pt x="19851" y="9581"/>
                    </a:lnTo>
                    <a:lnTo>
                      <a:pt x="19689" y="9256"/>
                    </a:lnTo>
                    <a:lnTo>
                      <a:pt x="19486" y="8931"/>
                    </a:lnTo>
                    <a:lnTo>
                      <a:pt x="19242" y="8647"/>
                    </a:lnTo>
                    <a:lnTo>
                      <a:pt x="18715" y="8079"/>
                    </a:lnTo>
                    <a:lnTo>
                      <a:pt x="17700" y="6983"/>
                    </a:lnTo>
                    <a:lnTo>
                      <a:pt x="16604" y="5886"/>
                    </a:lnTo>
                    <a:lnTo>
                      <a:pt x="15508" y="4790"/>
                    </a:lnTo>
                    <a:lnTo>
                      <a:pt x="14371" y="3776"/>
                    </a:lnTo>
                    <a:lnTo>
                      <a:pt x="13153" y="2801"/>
                    </a:lnTo>
                    <a:lnTo>
                      <a:pt x="12544" y="2355"/>
                    </a:lnTo>
                    <a:lnTo>
                      <a:pt x="11895" y="1949"/>
                    </a:lnTo>
                    <a:lnTo>
                      <a:pt x="11245" y="1543"/>
                    </a:lnTo>
                    <a:lnTo>
                      <a:pt x="10595" y="1177"/>
                    </a:lnTo>
                    <a:lnTo>
                      <a:pt x="9905" y="812"/>
                    </a:lnTo>
                    <a:lnTo>
                      <a:pt x="9215" y="528"/>
                    </a:lnTo>
                    <a:lnTo>
                      <a:pt x="8688" y="325"/>
                    </a:lnTo>
                    <a:lnTo>
                      <a:pt x="8160" y="203"/>
                    </a:lnTo>
                    <a:lnTo>
                      <a:pt x="7591" y="81"/>
                    </a:lnTo>
                    <a:lnTo>
                      <a:pt x="7023" y="41"/>
                    </a:lnTo>
                    <a:lnTo>
                      <a:pt x="6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4"/>
              <p:cNvSpPr/>
              <p:nvPr/>
            </p:nvSpPr>
            <p:spPr>
              <a:xfrm rot="2700000">
                <a:off x="7419445" y="1448156"/>
                <a:ext cx="88091" cy="89439"/>
              </a:xfrm>
              <a:custGeom>
                <a:avLst/>
                <a:gdLst/>
                <a:ahLst/>
                <a:cxnLst/>
                <a:rect l="l" t="t" r="r" b="b"/>
                <a:pathLst>
                  <a:path w="2680" h="2721" extrusionOk="0">
                    <a:moveTo>
                      <a:pt x="1178" y="0"/>
                    </a:moveTo>
                    <a:lnTo>
                      <a:pt x="934" y="82"/>
                    </a:lnTo>
                    <a:lnTo>
                      <a:pt x="691" y="163"/>
                    </a:lnTo>
                    <a:lnTo>
                      <a:pt x="447" y="325"/>
                    </a:lnTo>
                    <a:lnTo>
                      <a:pt x="285" y="528"/>
                    </a:lnTo>
                    <a:lnTo>
                      <a:pt x="122" y="731"/>
                    </a:lnTo>
                    <a:lnTo>
                      <a:pt x="41" y="975"/>
                    </a:lnTo>
                    <a:lnTo>
                      <a:pt x="1" y="1259"/>
                    </a:lnTo>
                    <a:lnTo>
                      <a:pt x="1" y="1502"/>
                    </a:lnTo>
                    <a:lnTo>
                      <a:pt x="41" y="1787"/>
                    </a:lnTo>
                    <a:lnTo>
                      <a:pt x="163" y="2030"/>
                    </a:lnTo>
                    <a:lnTo>
                      <a:pt x="325" y="2233"/>
                    </a:lnTo>
                    <a:lnTo>
                      <a:pt x="488" y="2436"/>
                    </a:lnTo>
                    <a:lnTo>
                      <a:pt x="731" y="2558"/>
                    </a:lnTo>
                    <a:lnTo>
                      <a:pt x="975" y="2680"/>
                    </a:lnTo>
                    <a:lnTo>
                      <a:pt x="1218" y="2720"/>
                    </a:lnTo>
                    <a:lnTo>
                      <a:pt x="1503" y="2720"/>
                    </a:lnTo>
                    <a:lnTo>
                      <a:pt x="1787" y="2639"/>
                    </a:lnTo>
                    <a:lnTo>
                      <a:pt x="2030" y="2558"/>
                    </a:lnTo>
                    <a:lnTo>
                      <a:pt x="2233" y="2396"/>
                    </a:lnTo>
                    <a:lnTo>
                      <a:pt x="2396" y="2193"/>
                    </a:lnTo>
                    <a:lnTo>
                      <a:pt x="2558" y="1990"/>
                    </a:lnTo>
                    <a:lnTo>
                      <a:pt x="2639" y="1746"/>
                    </a:lnTo>
                    <a:lnTo>
                      <a:pt x="2680" y="1462"/>
                    </a:lnTo>
                    <a:lnTo>
                      <a:pt x="2680" y="1218"/>
                    </a:lnTo>
                    <a:lnTo>
                      <a:pt x="2639" y="934"/>
                    </a:lnTo>
                    <a:lnTo>
                      <a:pt x="2517" y="691"/>
                    </a:lnTo>
                    <a:lnTo>
                      <a:pt x="2355" y="488"/>
                    </a:lnTo>
                    <a:lnTo>
                      <a:pt x="2193" y="285"/>
                    </a:lnTo>
                    <a:lnTo>
                      <a:pt x="1949" y="163"/>
                    </a:lnTo>
                    <a:lnTo>
                      <a:pt x="1706" y="41"/>
                    </a:lnTo>
                    <a:lnTo>
                      <a:pt x="1462"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4"/>
              <p:cNvSpPr/>
              <p:nvPr/>
            </p:nvSpPr>
            <p:spPr>
              <a:xfrm rot="2700000">
                <a:off x="7442005" y="1312202"/>
                <a:ext cx="69421" cy="70769"/>
              </a:xfrm>
              <a:custGeom>
                <a:avLst/>
                <a:gdLst/>
                <a:ahLst/>
                <a:cxnLst/>
                <a:rect l="l" t="t" r="r" b="b"/>
                <a:pathLst>
                  <a:path w="2112" h="2153" extrusionOk="0">
                    <a:moveTo>
                      <a:pt x="934" y="1"/>
                    </a:moveTo>
                    <a:lnTo>
                      <a:pt x="731" y="82"/>
                    </a:lnTo>
                    <a:lnTo>
                      <a:pt x="528" y="163"/>
                    </a:lnTo>
                    <a:lnTo>
                      <a:pt x="365" y="285"/>
                    </a:lnTo>
                    <a:lnTo>
                      <a:pt x="244" y="407"/>
                    </a:lnTo>
                    <a:lnTo>
                      <a:pt x="122" y="569"/>
                    </a:lnTo>
                    <a:lnTo>
                      <a:pt x="41" y="772"/>
                    </a:lnTo>
                    <a:lnTo>
                      <a:pt x="0" y="975"/>
                    </a:lnTo>
                    <a:lnTo>
                      <a:pt x="0" y="1218"/>
                    </a:lnTo>
                    <a:lnTo>
                      <a:pt x="41" y="1421"/>
                    </a:lnTo>
                    <a:lnTo>
                      <a:pt x="122" y="1624"/>
                    </a:lnTo>
                    <a:lnTo>
                      <a:pt x="244" y="1787"/>
                    </a:lnTo>
                    <a:lnTo>
                      <a:pt x="406" y="1909"/>
                    </a:lnTo>
                    <a:lnTo>
                      <a:pt x="568" y="2030"/>
                    </a:lnTo>
                    <a:lnTo>
                      <a:pt x="771" y="2112"/>
                    </a:lnTo>
                    <a:lnTo>
                      <a:pt x="974" y="2152"/>
                    </a:lnTo>
                    <a:lnTo>
                      <a:pt x="1177" y="2152"/>
                    </a:lnTo>
                    <a:lnTo>
                      <a:pt x="1380" y="2112"/>
                    </a:lnTo>
                    <a:lnTo>
                      <a:pt x="1583" y="1990"/>
                    </a:lnTo>
                    <a:lnTo>
                      <a:pt x="1746" y="1909"/>
                    </a:lnTo>
                    <a:lnTo>
                      <a:pt x="1908" y="1746"/>
                    </a:lnTo>
                    <a:lnTo>
                      <a:pt x="1989" y="1584"/>
                    </a:lnTo>
                    <a:lnTo>
                      <a:pt x="2070" y="1381"/>
                    </a:lnTo>
                    <a:lnTo>
                      <a:pt x="2111" y="1178"/>
                    </a:lnTo>
                    <a:lnTo>
                      <a:pt x="2111" y="975"/>
                    </a:lnTo>
                    <a:lnTo>
                      <a:pt x="2070" y="731"/>
                    </a:lnTo>
                    <a:lnTo>
                      <a:pt x="1989" y="569"/>
                    </a:lnTo>
                    <a:lnTo>
                      <a:pt x="1867" y="366"/>
                    </a:lnTo>
                    <a:lnTo>
                      <a:pt x="1705" y="244"/>
                    </a:lnTo>
                    <a:lnTo>
                      <a:pt x="1543" y="122"/>
                    </a:lnTo>
                    <a:lnTo>
                      <a:pt x="1380" y="41"/>
                    </a:lnTo>
                    <a:lnTo>
                      <a:pt x="1137" y="1"/>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rot="2700000">
                <a:off x="7299269" y="1310750"/>
                <a:ext cx="61434" cy="61401"/>
              </a:xfrm>
              <a:custGeom>
                <a:avLst/>
                <a:gdLst/>
                <a:ahLst/>
                <a:cxnLst/>
                <a:rect l="l" t="t" r="r" b="b"/>
                <a:pathLst>
                  <a:path w="1869" h="1868" extrusionOk="0">
                    <a:moveTo>
                      <a:pt x="813" y="0"/>
                    </a:moveTo>
                    <a:lnTo>
                      <a:pt x="650" y="41"/>
                    </a:lnTo>
                    <a:lnTo>
                      <a:pt x="488" y="81"/>
                    </a:lnTo>
                    <a:lnTo>
                      <a:pt x="325" y="203"/>
                    </a:lnTo>
                    <a:lnTo>
                      <a:pt x="204" y="325"/>
                    </a:lnTo>
                    <a:lnTo>
                      <a:pt x="122" y="487"/>
                    </a:lnTo>
                    <a:lnTo>
                      <a:pt x="41" y="650"/>
                    </a:lnTo>
                    <a:lnTo>
                      <a:pt x="1" y="853"/>
                    </a:lnTo>
                    <a:lnTo>
                      <a:pt x="1" y="1015"/>
                    </a:lnTo>
                    <a:lnTo>
                      <a:pt x="41" y="1218"/>
                    </a:lnTo>
                    <a:lnTo>
                      <a:pt x="122" y="1380"/>
                    </a:lnTo>
                    <a:lnTo>
                      <a:pt x="244" y="1543"/>
                    </a:lnTo>
                    <a:lnTo>
                      <a:pt x="366" y="1664"/>
                    </a:lnTo>
                    <a:lnTo>
                      <a:pt x="528" y="1746"/>
                    </a:lnTo>
                    <a:lnTo>
                      <a:pt x="691" y="1827"/>
                    </a:lnTo>
                    <a:lnTo>
                      <a:pt x="853" y="1867"/>
                    </a:lnTo>
                    <a:lnTo>
                      <a:pt x="1056" y="1867"/>
                    </a:lnTo>
                    <a:lnTo>
                      <a:pt x="1219" y="1827"/>
                    </a:lnTo>
                    <a:lnTo>
                      <a:pt x="1381" y="1746"/>
                    </a:lnTo>
                    <a:lnTo>
                      <a:pt x="1543" y="1624"/>
                    </a:lnTo>
                    <a:lnTo>
                      <a:pt x="1665" y="1502"/>
                    </a:lnTo>
                    <a:lnTo>
                      <a:pt x="1787" y="1340"/>
                    </a:lnTo>
                    <a:lnTo>
                      <a:pt x="1827" y="1177"/>
                    </a:lnTo>
                    <a:lnTo>
                      <a:pt x="1868" y="1015"/>
                    </a:lnTo>
                    <a:lnTo>
                      <a:pt x="1868" y="812"/>
                    </a:lnTo>
                    <a:lnTo>
                      <a:pt x="1827" y="609"/>
                    </a:lnTo>
                    <a:lnTo>
                      <a:pt x="1746" y="447"/>
                    </a:lnTo>
                    <a:lnTo>
                      <a:pt x="1665" y="325"/>
                    </a:lnTo>
                    <a:lnTo>
                      <a:pt x="1503" y="162"/>
                    </a:lnTo>
                    <a:lnTo>
                      <a:pt x="1381" y="81"/>
                    </a:lnTo>
                    <a:lnTo>
                      <a:pt x="1219"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rot="2700000">
                <a:off x="7392036" y="1183667"/>
                <a:ext cx="94797" cy="94764"/>
              </a:xfrm>
              <a:custGeom>
                <a:avLst/>
                <a:gdLst/>
                <a:ahLst/>
                <a:cxnLst/>
                <a:rect l="l" t="t" r="r" b="b"/>
                <a:pathLst>
                  <a:path w="2884" h="2883" extrusionOk="0">
                    <a:moveTo>
                      <a:pt x="1259" y="0"/>
                    </a:moveTo>
                    <a:lnTo>
                      <a:pt x="975" y="41"/>
                    </a:lnTo>
                    <a:lnTo>
                      <a:pt x="732" y="163"/>
                    </a:lnTo>
                    <a:lnTo>
                      <a:pt x="488" y="325"/>
                    </a:lnTo>
                    <a:lnTo>
                      <a:pt x="285" y="528"/>
                    </a:lnTo>
                    <a:lnTo>
                      <a:pt x="163" y="772"/>
                    </a:lnTo>
                    <a:lnTo>
                      <a:pt x="42" y="1015"/>
                    </a:lnTo>
                    <a:lnTo>
                      <a:pt x="1" y="1299"/>
                    </a:lnTo>
                    <a:lnTo>
                      <a:pt x="1" y="1583"/>
                    </a:lnTo>
                    <a:lnTo>
                      <a:pt x="42" y="1868"/>
                    </a:lnTo>
                    <a:lnTo>
                      <a:pt x="163" y="2152"/>
                    </a:lnTo>
                    <a:lnTo>
                      <a:pt x="326" y="2355"/>
                    </a:lnTo>
                    <a:lnTo>
                      <a:pt x="529" y="2558"/>
                    </a:lnTo>
                    <a:lnTo>
                      <a:pt x="772" y="2720"/>
                    </a:lnTo>
                    <a:lnTo>
                      <a:pt x="1016" y="2842"/>
                    </a:lnTo>
                    <a:lnTo>
                      <a:pt x="1300" y="2883"/>
                    </a:lnTo>
                    <a:lnTo>
                      <a:pt x="1584" y="2883"/>
                    </a:lnTo>
                    <a:lnTo>
                      <a:pt x="1868" y="2801"/>
                    </a:lnTo>
                    <a:lnTo>
                      <a:pt x="2152" y="2680"/>
                    </a:lnTo>
                    <a:lnTo>
                      <a:pt x="2396" y="2517"/>
                    </a:lnTo>
                    <a:lnTo>
                      <a:pt x="2558" y="2314"/>
                    </a:lnTo>
                    <a:lnTo>
                      <a:pt x="2721" y="2111"/>
                    </a:lnTo>
                    <a:lnTo>
                      <a:pt x="2843" y="1827"/>
                    </a:lnTo>
                    <a:lnTo>
                      <a:pt x="2883" y="1543"/>
                    </a:lnTo>
                    <a:lnTo>
                      <a:pt x="2883" y="1259"/>
                    </a:lnTo>
                    <a:lnTo>
                      <a:pt x="2802" y="975"/>
                    </a:lnTo>
                    <a:lnTo>
                      <a:pt x="2680" y="731"/>
                    </a:lnTo>
                    <a:lnTo>
                      <a:pt x="2518" y="487"/>
                    </a:lnTo>
                    <a:lnTo>
                      <a:pt x="2315" y="284"/>
                    </a:lnTo>
                    <a:lnTo>
                      <a:pt x="2112" y="122"/>
                    </a:lnTo>
                    <a:lnTo>
                      <a:pt x="1828" y="41"/>
                    </a:lnTo>
                    <a:lnTo>
                      <a:pt x="1544"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4"/>
              <p:cNvSpPr/>
              <p:nvPr/>
            </p:nvSpPr>
            <p:spPr>
              <a:xfrm rot="2700000">
                <a:off x="7266560" y="1053736"/>
                <a:ext cx="133452" cy="134799"/>
              </a:xfrm>
              <a:custGeom>
                <a:avLst/>
                <a:gdLst/>
                <a:ahLst/>
                <a:cxnLst/>
                <a:rect l="l" t="t" r="r" b="b"/>
                <a:pathLst>
                  <a:path w="4060" h="4101" extrusionOk="0">
                    <a:moveTo>
                      <a:pt x="2233" y="0"/>
                    </a:moveTo>
                    <a:lnTo>
                      <a:pt x="1786" y="41"/>
                    </a:lnTo>
                    <a:lnTo>
                      <a:pt x="1380" y="122"/>
                    </a:lnTo>
                    <a:lnTo>
                      <a:pt x="1015" y="284"/>
                    </a:lnTo>
                    <a:lnTo>
                      <a:pt x="690" y="487"/>
                    </a:lnTo>
                    <a:lnTo>
                      <a:pt x="447" y="771"/>
                    </a:lnTo>
                    <a:lnTo>
                      <a:pt x="244" y="1096"/>
                    </a:lnTo>
                    <a:lnTo>
                      <a:pt x="81" y="1502"/>
                    </a:lnTo>
                    <a:lnTo>
                      <a:pt x="0" y="1868"/>
                    </a:lnTo>
                    <a:lnTo>
                      <a:pt x="0" y="2314"/>
                    </a:lnTo>
                    <a:lnTo>
                      <a:pt x="81" y="2679"/>
                    </a:lnTo>
                    <a:lnTo>
                      <a:pt x="244" y="3085"/>
                    </a:lnTo>
                    <a:lnTo>
                      <a:pt x="487" y="3410"/>
                    </a:lnTo>
                    <a:lnTo>
                      <a:pt x="771" y="3654"/>
                    </a:lnTo>
                    <a:lnTo>
                      <a:pt x="1096" y="3897"/>
                    </a:lnTo>
                    <a:lnTo>
                      <a:pt x="1462" y="4019"/>
                    </a:lnTo>
                    <a:lnTo>
                      <a:pt x="1868" y="4100"/>
                    </a:lnTo>
                    <a:lnTo>
                      <a:pt x="2273" y="4100"/>
                    </a:lnTo>
                    <a:lnTo>
                      <a:pt x="2679" y="4019"/>
                    </a:lnTo>
                    <a:lnTo>
                      <a:pt x="3045" y="3857"/>
                    </a:lnTo>
                    <a:lnTo>
                      <a:pt x="3370" y="3613"/>
                    </a:lnTo>
                    <a:lnTo>
                      <a:pt x="3654" y="3329"/>
                    </a:lnTo>
                    <a:lnTo>
                      <a:pt x="3857" y="3004"/>
                    </a:lnTo>
                    <a:lnTo>
                      <a:pt x="4019" y="2639"/>
                    </a:lnTo>
                    <a:lnTo>
                      <a:pt x="4060" y="2233"/>
                    </a:lnTo>
                    <a:lnTo>
                      <a:pt x="4060" y="1827"/>
                    </a:lnTo>
                    <a:lnTo>
                      <a:pt x="3978" y="1421"/>
                    </a:lnTo>
                    <a:lnTo>
                      <a:pt x="3816" y="1056"/>
                    </a:lnTo>
                    <a:lnTo>
                      <a:pt x="3573" y="731"/>
                    </a:lnTo>
                    <a:lnTo>
                      <a:pt x="3288" y="447"/>
                    </a:lnTo>
                    <a:lnTo>
                      <a:pt x="2964" y="244"/>
                    </a:lnTo>
                    <a:lnTo>
                      <a:pt x="2598" y="81"/>
                    </a:lnTo>
                    <a:lnTo>
                      <a:pt x="2233" y="0"/>
                    </a:lnTo>
                    <a:close/>
                  </a:path>
                </a:pathLst>
              </a:custGeom>
              <a:solidFill>
                <a:srgbClr val="000000">
                  <a:alpha val="12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4"/>
              <p:cNvSpPr/>
              <p:nvPr/>
            </p:nvSpPr>
            <p:spPr>
              <a:xfrm rot="2700000">
                <a:off x="6967850" y="1349520"/>
                <a:ext cx="620517" cy="134799"/>
              </a:xfrm>
              <a:custGeom>
                <a:avLst/>
                <a:gdLst/>
                <a:ahLst/>
                <a:cxnLst/>
                <a:rect l="l" t="t" r="r" b="b"/>
                <a:pathLst>
                  <a:path w="18878" h="4101" extrusionOk="0">
                    <a:moveTo>
                      <a:pt x="18877" y="1219"/>
                    </a:moveTo>
                    <a:lnTo>
                      <a:pt x="18877" y="1219"/>
                    </a:lnTo>
                    <a:lnTo>
                      <a:pt x="18877" y="1219"/>
                    </a:lnTo>
                    <a:lnTo>
                      <a:pt x="18877" y="1219"/>
                    </a:lnTo>
                    <a:lnTo>
                      <a:pt x="18877" y="1219"/>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78"/>
                    </a:moveTo>
                    <a:lnTo>
                      <a:pt x="18877" y="1178"/>
                    </a:lnTo>
                    <a:lnTo>
                      <a:pt x="18877" y="1178"/>
                    </a:lnTo>
                    <a:lnTo>
                      <a:pt x="18877" y="1178"/>
                    </a:lnTo>
                    <a:lnTo>
                      <a:pt x="18877" y="117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138"/>
                    </a:moveTo>
                    <a:lnTo>
                      <a:pt x="18877" y="1138"/>
                    </a:lnTo>
                    <a:lnTo>
                      <a:pt x="18877" y="1138"/>
                    </a:lnTo>
                    <a:lnTo>
                      <a:pt x="18877" y="1138"/>
                    </a:lnTo>
                    <a:lnTo>
                      <a:pt x="18877" y="1138"/>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97"/>
                    </a:moveTo>
                    <a:lnTo>
                      <a:pt x="18877" y="1097"/>
                    </a:lnTo>
                    <a:lnTo>
                      <a:pt x="18877" y="1097"/>
                    </a:lnTo>
                    <a:lnTo>
                      <a:pt x="18877" y="1097"/>
                    </a:lnTo>
                    <a:lnTo>
                      <a:pt x="18877" y="1097"/>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56"/>
                    </a:moveTo>
                    <a:lnTo>
                      <a:pt x="18877" y="1056"/>
                    </a:lnTo>
                    <a:lnTo>
                      <a:pt x="18877" y="1056"/>
                    </a:lnTo>
                    <a:lnTo>
                      <a:pt x="18877" y="1056"/>
                    </a:lnTo>
                    <a:lnTo>
                      <a:pt x="18877" y="105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1016"/>
                    </a:moveTo>
                    <a:lnTo>
                      <a:pt x="18877" y="1016"/>
                    </a:lnTo>
                    <a:lnTo>
                      <a:pt x="18877" y="1016"/>
                    </a:lnTo>
                    <a:lnTo>
                      <a:pt x="18877" y="1016"/>
                    </a:lnTo>
                    <a:lnTo>
                      <a:pt x="18877" y="1016"/>
                    </a:lnTo>
                    <a:close/>
                    <a:moveTo>
                      <a:pt x="18877" y="975"/>
                    </a:moveTo>
                    <a:lnTo>
                      <a:pt x="18877" y="975"/>
                    </a:lnTo>
                    <a:lnTo>
                      <a:pt x="18877" y="1016"/>
                    </a:lnTo>
                    <a:lnTo>
                      <a:pt x="18877" y="1016"/>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75"/>
                    </a:moveTo>
                    <a:lnTo>
                      <a:pt x="18877" y="975"/>
                    </a:lnTo>
                    <a:lnTo>
                      <a:pt x="18877" y="975"/>
                    </a:lnTo>
                    <a:lnTo>
                      <a:pt x="18877" y="975"/>
                    </a:lnTo>
                    <a:lnTo>
                      <a:pt x="18877" y="97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935"/>
                    </a:moveTo>
                    <a:lnTo>
                      <a:pt x="18877" y="935"/>
                    </a:lnTo>
                    <a:lnTo>
                      <a:pt x="18877" y="935"/>
                    </a:lnTo>
                    <a:lnTo>
                      <a:pt x="18877" y="935"/>
                    </a:lnTo>
                    <a:lnTo>
                      <a:pt x="18877" y="935"/>
                    </a:lnTo>
                    <a:close/>
                    <a:moveTo>
                      <a:pt x="18877" y="894"/>
                    </a:moveTo>
                    <a:lnTo>
                      <a:pt x="18877" y="894"/>
                    </a:lnTo>
                    <a:lnTo>
                      <a:pt x="18877" y="894"/>
                    </a:lnTo>
                    <a:lnTo>
                      <a:pt x="18877" y="894"/>
                    </a:lnTo>
                    <a:lnTo>
                      <a:pt x="18877" y="894"/>
                    </a:lnTo>
                    <a:close/>
                    <a:moveTo>
                      <a:pt x="18877" y="894"/>
                    </a:moveTo>
                    <a:lnTo>
                      <a:pt x="18877" y="894"/>
                    </a:lnTo>
                    <a:lnTo>
                      <a:pt x="18877" y="894"/>
                    </a:lnTo>
                    <a:close/>
                    <a:moveTo>
                      <a:pt x="18877" y="894"/>
                    </a:moveTo>
                    <a:lnTo>
                      <a:pt x="18877" y="894"/>
                    </a:lnTo>
                    <a:lnTo>
                      <a:pt x="18877" y="894"/>
                    </a:lnTo>
                    <a:lnTo>
                      <a:pt x="18877" y="894"/>
                    </a:lnTo>
                    <a:lnTo>
                      <a:pt x="18877" y="894"/>
                    </a:lnTo>
                    <a:close/>
                    <a:moveTo>
                      <a:pt x="18877" y="894"/>
                    </a:moveTo>
                    <a:lnTo>
                      <a:pt x="18877" y="894"/>
                    </a:lnTo>
                    <a:lnTo>
                      <a:pt x="18877" y="894"/>
                    </a:lnTo>
                    <a:lnTo>
                      <a:pt x="18877" y="894"/>
                    </a:lnTo>
                    <a:lnTo>
                      <a:pt x="18877" y="894"/>
                    </a:lnTo>
                    <a:close/>
                    <a:moveTo>
                      <a:pt x="18877" y="853"/>
                    </a:moveTo>
                    <a:lnTo>
                      <a:pt x="18877" y="853"/>
                    </a:lnTo>
                    <a:lnTo>
                      <a:pt x="18877" y="853"/>
                    </a:lnTo>
                    <a:lnTo>
                      <a:pt x="18877" y="853"/>
                    </a:lnTo>
                    <a:lnTo>
                      <a:pt x="18877" y="853"/>
                    </a:lnTo>
                    <a:close/>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4"/>
              <p:cNvSpPr/>
              <p:nvPr/>
            </p:nvSpPr>
            <p:spPr>
              <a:xfrm rot="2700000">
                <a:off x="7516804" y="16169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4"/>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4"/>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4"/>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4"/>
              <p:cNvSpPr/>
              <p:nvPr/>
            </p:nvSpPr>
            <p:spPr>
              <a:xfrm rot="2700000">
                <a:off x="7517734" y="1616010"/>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4"/>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4"/>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4"/>
              <p:cNvSpPr/>
              <p:nvPr/>
            </p:nvSpPr>
            <p:spPr>
              <a:xfrm rot="2700000">
                <a:off x="7518687" y="1615057"/>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4"/>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rot="2700000">
                <a:off x="7519640" y="1614104"/>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4"/>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4"/>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rot="2700000">
                <a:off x="7520569" y="1613174"/>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rot="2700000">
                <a:off x="7521522" y="1612221"/>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4"/>
              <p:cNvSpPr/>
              <p:nvPr/>
            </p:nvSpPr>
            <p:spPr>
              <a:xfrm rot="2700000">
                <a:off x="7521987" y="1611099"/>
                <a:ext cx="33" cy="1348"/>
              </a:xfrm>
              <a:custGeom>
                <a:avLst/>
                <a:gdLst/>
                <a:ahLst/>
                <a:cxnLst/>
                <a:rect l="l" t="t" r="r" b="b"/>
                <a:pathLst>
                  <a:path w="1" h="41"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p:nvPr/>
            </p:nvSpPr>
            <p:spPr>
              <a:xfrm rot="2700000">
                <a:off x="7522452" y="1611291"/>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4"/>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4"/>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4"/>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4"/>
              <p:cNvSpPr/>
              <p:nvPr/>
            </p:nvSpPr>
            <p:spPr>
              <a:xfrm rot="2700000">
                <a:off x="7523405" y="1610339"/>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4"/>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rot="2700000">
                <a:off x="7524358" y="1609386"/>
                <a:ext cx="33" cy="33"/>
              </a:xfrm>
              <a:custGeom>
                <a:avLst/>
                <a:gdLst/>
                <a:ahLst/>
                <a:cxnLst/>
                <a:rect l="l" t="t" r="r" b="b"/>
                <a:pathLst>
                  <a:path w="1" h="1" fill="none" extrusionOk="0">
                    <a:moveTo>
                      <a:pt x="0" y="1"/>
                    </a:move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rot="2700000">
                <a:off x="7524358" y="1609386"/>
                <a:ext cx="33" cy="33"/>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rot="2700000">
                <a:off x="7525288" y="1608456"/>
                <a:ext cx="33" cy="33"/>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rot="2700000">
                <a:off x="7014557" y="1236759"/>
                <a:ext cx="301581" cy="134799"/>
              </a:xfrm>
              <a:custGeom>
                <a:avLst/>
                <a:gdLst/>
                <a:ahLst/>
                <a:cxnLst/>
                <a:rect l="l" t="t" r="r" b="b"/>
                <a:pathLst>
                  <a:path w="9175" h="4101" fill="none" extrusionOk="0">
                    <a:moveTo>
                      <a:pt x="0" y="1"/>
                    </a:moveTo>
                    <a:lnTo>
                      <a:pt x="0" y="1"/>
                    </a:lnTo>
                    <a:lnTo>
                      <a:pt x="447" y="610"/>
                    </a:lnTo>
                    <a:lnTo>
                      <a:pt x="975" y="1178"/>
                    </a:lnTo>
                    <a:lnTo>
                      <a:pt x="1543" y="1706"/>
                    </a:lnTo>
                    <a:lnTo>
                      <a:pt x="2193" y="2152"/>
                    </a:lnTo>
                    <a:lnTo>
                      <a:pt x="2842" y="2599"/>
                    </a:lnTo>
                    <a:lnTo>
                      <a:pt x="3532" y="2964"/>
                    </a:lnTo>
                    <a:lnTo>
                      <a:pt x="4263" y="3248"/>
                    </a:lnTo>
                    <a:lnTo>
                      <a:pt x="4994" y="3533"/>
                    </a:lnTo>
                    <a:lnTo>
                      <a:pt x="4994" y="3533"/>
                    </a:lnTo>
                    <a:lnTo>
                      <a:pt x="6008" y="3776"/>
                    </a:lnTo>
                    <a:lnTo>
                      <a:pt x="7064" y="3939"/>
                    </a:lnTo>
                    <a:lnTo>
                      <a:pt x="8119" y="4060"/>
                    </a:lnTo>
                    <a:lnTo>
                      <a:pt x="9175" y="4101"/>
                    </a:lnTo>
                    <a:lnTo>
                      <a:pt x="9175" y="4101"/>
                    </a:lnTo>
                    <a:lnTo>
                      <a:pt x="9175" y="4101"/>
                    </a:lnTo>
                    <a:lnTo>
                      <a:pt x="8119" y="4060"/>
                    </a:lnTo>
                    <a:lnTo>
                      <a:pt x="7064" y="3939"/>
                    </a:lnTo>
                    <a:lnTo>
                      <a:pt x="6008" y="3776"/>
                    </a:lnTo>
                    <a:lnTo>
                      <a:pt x="4994" y="3533"/>
                    </a:lnTo>
                    <a:lnTo>
                      <a:pt x="4994" y="3533"/>
                    </a:lnTo>
                    <a:lnTo>
                      <a:pt x="4263" y="3248"/>
                    </a:lnTo>
                    <a:lnTo>
                      <a:pt x="3532" y="2964"/>
                    </a:lnTo>
                    <a:lnTo>
                      <a:pt x="2842" y="2599"/>
                    </a:lnTo>
                    <a:lnTo>
                      <a:pt x="2193" y="2152"/>
                    </a:lnTo>
                    <a:lnTo>
                      <a:pt x="1543" y="1706"/>
                    </a:lnTo>
                    <a:lnTo>
                      <a:pt x="975" y="1178"/>
                    </a:lnTo>
                    <a:lnTo>
                      <a:pt x="447" y="61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rot="2700000">
                <a:off x="7621976" y="921635"/>
                <a:ext cx="193505" cy="150840"/>
              </a:xfrm>
              <a:custGeom>
                <a:avLst/>
                <a:gdLst/>
                <a:ahLst/>
                <a:cxnLst/>
                <a:rect l="l" t="t" r="r" b="b"/>
                <a:pathLst>
                  <a:path w="5887" h="4589" extrusionOk="0">
                    <a:moveTo>
                      <a:pt x="2476" y="1"/>
                    </a:moveTo>
                    <a:lnTo>
                      <a:pt x="1908" y="41"/>
                    </a:lnTo>
                    <a:lnTo>
                      <a:pt x="1543" y="82"/>
                    </a:lnTo>
                    <a:lnTo>
                      <a:pt x="1218" y="163"/>
                    </a:lnTo>
                    <a:lnTo>
                      <a:pt x="934" y="285"/>
                    </a:lnTo>
                    <a:lnTo>
                      <a:pt x="650" y="447"/>
                    </a:lnTo>
                    <a:lnTo>
                      <a:pt x="447" y="650"/>
                    </a:lnTo>
                    <a:lnTo>
                      <a:pt x="244" y="894"/>
                    </a:lnTo>
                    <a:lnTo>
                      <a:pt x="122" y="1219"/>
                    </a:lnTo>
                    <a:lnTo>
                      <a:pt x="41" y="1584"/>
                    </a:lnTo>
                    <a:lnTo>
                      <a:pt x="0" y="1828"/>
                    </a:lnTo>
                    <a:lnTo>
                      <a:pt x="0" y="2112"/>
                    </a:lnTo>
                    <a:lnTo>
                      <a:pt x="41" y="2396"/>
                    </a:lnTo>
                    <a:lnTo>
                      <a:pt x="81" y="2721"/>
                    </a:lnTo>
                    <a:lnTo>
                      <a:pt x="163" y="3005"/>
                    </a:lnTo>
                    <a:lnTo>
                      <a:pt x="284" y="3249"/>
                    </a:lnTo>
                    <a:lnTo>
                      <a:pt x="406" y="3492"/>
                    </a:lnTo>
                    <a:lnTo>
                      <a:pt x="609" y="3695"/>
                    </a:lnTo>
                    <a:lnTo>
                      <a:pt x="771" y="3857"/>
                    </a:lnTo>
                    <a:lnTo>
                      <a:pt x="974" y="3979"/>
                    </a:lnTo>
                    <a:lnTo>
                      <a:pt x="1421" y="4182"/>
                    </a:lnTo>
                    <a:lnTo>
                      <a:pt x="1868" y="4304"/>
                    </a:lnTo>
                    <a:lnTo>
                      <a:pt x="2355" y="4426"/>
                    </a:lnTo>
                    <a:lnTo>
                      <a:pt x="3126" y="4548"/>
                    </a:lnTo>
                    <a:lnTo>
                      <a:pt x="3532" y="4588"/>
                    </a:lnTo>
                    <a:lnTo>
                      <a:pt x="3938" y="4548"/>
                    </a:lnTo>
                    <a:lnTo>
                      <a:pt x="4344" y="4507"/>
                    </a:lnTo>
                    <a:lnTo>
                      <a:pt x="4709" y="4385"/>
                    </a:lnTo>
                    <a:lnTo>
                      <a:pt x="5075" y="4182"/>
                    </a:lnTo>
                    <a:lnTo>
                      <a:pt x="5399" y="3939"/>
                    </a:lnTo>
                    <a:lnTo>
                      <a:pt x="5562" y="3695"/>
                    </a:lnTo>
                    <a:lnTo>
                      <a:pt x="5684" y="3451"/>
                    </a:lnTo>
                    <a:lnTo>
                      <a:pt x="5805" y="3208"/>
                    </a:lnTo>
                    <a:lnTo>
                      <a:pt x="5846" y="2924"/>
                    </a:lnTo>
                    <a:lnTo>
                      <a:pt x="5886" y="2640"/>
                    </a:lnTo>
                    <a:lnTo>
                      <a:pt x="5846" y="2355"/>
                    </a:lnTo>
                    <a:lnTo>
                      <a:pt x="5805" y="2071"/>
                    </a:lnTo>
                    <a:lnTo>
                      <a:pt x="5724" y="1787"/>
                    </a:lnTo>
                    <a:lnTo>
                      <a:pt x="5602" y="1544"/>
                    </a:lnTo>
                    <a:lnTo>
                      <a:pt x="5440" y="1300"/>
                    </a:lnTo>
                    <a:lnTo>
                      <a:pt x="5278" y="1097"/>
                    </a:lnTo>
                    <a:lnTo>
                      <a:pt x="5075" y="894"/>
                    </a:lnTo>
                    <a:lnTo>
                      <a:pt x="4831" y="732"/>
                    </a:lnTo>
                    <a:lnTo>
                      <a:pt x="4628" y="569"/>
                    </a:lnTo>
                    <a:lnTo>
                      <a:pt x="4384" y="407"/>
                    </a:lnTo>
                    <a:lnTo>
                      <a:pt x="4100" y="285"/>
                    </a:lnTo>
                    <a:lnTo>
                      <a:pt x="3573" y="123"/>
                    </a:lnTo>
                    <a:lnTo>
                      <a:pt x="3004" y="41"/>
                    </a:lnTo>
                    <a:lnTo>
                      <a:pt x="2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 name="Google Shape;937;p44"/>
          <p:cNvGrpSpPr/>
          <p:nvPr/>
        </p:nvGrpSpPr>
        <p:grpSpPr>
          <a:xfrm>
            <a:off x="4367149" y="1571049"/>
            <a:ext cx="4108552" cy="2227367"/>
            <a:chOff x="3892080" y="1333991"/>
            <a:chExt cx="4491693" cy="2435079"/>
          </a:xfrm>
        </p:grpSpPr>
        <p:grpSp>
          <p:nvGrpSpPr>
            <p:cNvPr id="938" name="Google Shape;938;p44"/>
            <p:cNvGrpSpPr/>
            <p:nvPr/>
          </p:nvGrpSpPr>
          <p:grpSpPr>
            <a:xfrm>
              <a:off x="5003389" y="1437199"/>
              <a:ext cx="2331871" cy="2331871"/>
              <a:chOff x="238125" y="883575"/>
              <a:chExt cx="1122225" cy="1122225"/>
            </a:xfrm>
          </p:grpSpPr>
          <p:sp>
            <p:nvSpPr>
              <p:cNvPr id="939" name="Google Shape;939;p44"/>
              <p:cNvSpPr/>
              <p:nvPr/>
            </p:nvSpPr>
            <p:spPr>
              <a:xfrm>
                <a:off x="239150" y="883575"/>
                <a:ext cx="1121200" cy="1121200"/>
              </a:xfrm>
              <a:custGeom>
                <a:avLst/>
                <a:gdLst/>
                <a:ahLst/>
                <a:cxnLst/>
                <a:rect l="l" t="t" r="r" b="b"/>
                <a:pathLst>
                  <a:path w="44848" h="44848" extrusionOk="0">
                    <a:moveTo>
                      <a:pt x="22424" y="0"/>
                    </a:moveTo>
                    <a:lnTo>
                      <a:pt x="21272" y="41"/>
                    </a:lnTo>
                    <a:lnTo>
                      <a:pt x="20161" y="123"/>
                    </a:lnTo>
                    <a:lnTo>
                      <a:pt x="19009" y="288"/>
                    </a:lnTo>
                    <a:lnTo>
                      <a:pt x="17939" y="453"/>
                    </a:lnTo>
                    <a:lnTo>
                      <a:pt x="16828" y="741"/>
                    </a:lnTo>
                    <a:lnTo>
                      <a:pt x="15759" y="1029"/>
                    </a:lnTo>
                    <a:lnTo>
                      <a:pt x="14730" y="1358"/>
                    </a:lnTo>
                    <a:lnTo>
                      <a:pt x="13701" y="1769"/>
                    </a:lnTo>
                    <a:lnTo>
                      <a:pt x="12714" y="2222"/>
                    </a:lnTo>
                    <a:lnTo>
                      <a:pt x="11768" y="2716"/>
                    </a:lnTo>
                    <a:lnTo>
                      <a:pt x="10821" y="3250"/>
                    </a:lnTo>
                    <a:lnTo>
                      <a:pt x="9916" y="3868"/>
                    </a:lnTo>
                    <a:lnTo>
                      <a:pt x="9011" y="4485"/>
                    </a:lnTo>
                    <a:lnTo>
                      <a:pt x="8188" y="5143"/>
                    </a:lnTo>
                    <a:lnTo>
                      <a:pt x="7365" y="5843"/>
                    </a:lnTo>
                    <a:lnTo>
                      <a:pt x="6583" y="6583"/>
                    </a:lnTo>
                    <a:lnTo>
                      <a:pt x="5843" y="7365"/>
                    </a:lnTo>
                    <a:lnTo>
                      <a:pt x="5143" y="8188"/>
                    </a:lnTo>
                    <a:lnTo>
                      <a:pt x="4485" y="9011"/>
                    </a:lnTo>
                    <a:lnTo>
                      <a:pt x="3827" y="9916"/>
                    </a:lnTo>
                    <a:lnTo>
                      <a:pt x="3251" y="10821"/>
                    </a:lnTo>
                    <a:lnTo>
                      <a:pt x="2716" y="11767"/>
                    </a:lnTo>
                    <a:lnTo>
                      <a:pt x="2222" y="12714"/>
                    </a:lnTo>
                    <a:lnTo>
                      <a:pt x="1769" y="13701"/>
                    </a:lnTo>
                    <a:lnTo>
                      <a:pt x="1358" y="14730"/>
                    </a:lnTo>
                    <a:lnTo>
                      <a:pt x="1029" y="15758"/>
                    </a:lnTo>
                    <a:lnTo>
                      <a:pt x="741" y="16828"/>
                    </a:lnTo>
                    <a:lnTo>
                      <a:pt x="453" y="17939"/>
                    </a:lnTo>
                    <a:lnTo>
                      <a:pt x="288" y="19009"/>
                    </a:lnTo>
                    <a:lnTo>
                      <a:pt x="124" y="20161"/>
                    </a:lnTo>
                    <a:lnTo>
                      <a:pt x="41" y="21272"/>
                    </a:lnTo>
                    <a:lnTo>
                      <a:pt x="0" y="22424"/>
                    </a:lnTo>
                    <a:lnTo>
                      <a:pt x="41" y="23576"/>
                    </a:lnTo>
                    <a:lnTo>
                      <a:pt x="124" y="24728"/>
                    </a:lnTo>
                    <a:lnTo>
                      <a:pt x="288" y="25839"/>
                    </a:lnTo>
                    <a:lnTo>
                      <a:pt x="453" y="26950"/>
                    </a:lnTo>
                    <a:lnTo>
                      <a:pt x="741" y="28061"/>
                    </a:lnTo>
                    <a:lnTo>
                      <a:pt x="1029" y="29130"/>
                    </a:lnTo>
                    <a:lnTo>
                      <a:pt x="1358" y="30159"/>
                    </a:lnTo>
                    <a:lnTo>
                      <a:pt x="1769" y="31188"/>
                    </a:lnTo>
                    <a:lnTo>
                      <a:pt x="2222" y="32175"/>
                    </a:lnTo>
                    <a:lnTo>
                      <a:pt x="2716" y="33121"/>
                    </a:lnTo>
                    <a:lnTo>
                      <a:pt x="3251" y="34068"/>
                    </a:lnTo>
                    <a:lnTo>
                      <a:pt x="3827" y="34973"/>
                    </a:lnTo>
                    <a:lnTo>
                      <a:pt x="4485" y="35878"/>
                    </a:lnTo>
                    <a:lnTo>
                      <a:pt x="5143" y="36701"/>
                    </a:lnTo>
                    <a:lnTo>
                      <a:pt x="5843" y="37524"/>
                    </a:lnTo>
                    <a:lnTo>
                      <a:pt x="6583" y="38306"/>
                    </a:lnTo>
                    <a:lnTo>
                      <a:pt x="7365" y="39046"/>
                    </a:lnTo>
                    <a:lnTo>
                      <a:pt x="8188" y="39746"/>
                    </a:lnTo>
                    <a:lnTo>
                      <a:pt x="9011" y="40404"/>
                    </a:lnTo>
                    <a:lnTo>
                      <a:pt x="9916" y="41021"/>
                    </a:lnTo>
                    <a:lnTo>
                      <a:pt x="10821" y="41638"/>
                    </a:lnTo>
                    <a:lnTo>
                      <a:pt x="11768" y="42173"/>
                    </a:lnTo>
                    <a:lnTo>
                      <a:pt x="12714" y="42667"/>
                    </a:lnTo>
                    <a:lnTo>
                      <a:pt x="13701" y="43120"/>
                    </a:lnTo>
                    <a:lnTo>
                      <a:pt x="14730" y="43490"/>
                    </a:lnTo>
                    <a:lnTo>
                      <a:pt x="15759" y="43860"/>
                    </a:lnTo>
                    <a:lnTo>
                      <a:pt x="16828" y="44148"/>
                    </a:lnTo>
                    <a:lnTo>
                      <a:pt x="17939" y="44395"/>
                    </a:lnTo>
                    <a:lnTo>
                      <a:pt x="19009" y="44601"/>
                    </a:lnTo>
                    <a:lnTo>
                      <a:pt x="20161" y="44765"/>
                    </a:lnTo>
                    <a:lnTo>
                      <a:pt x="21272" y="44848"/>
                    </a:lnTo>
                    <a:lnTo>
                      <a:pt x="23576" y="44848"/>
                    </a:lnTo>
                    <a:lnTo>
                      <a:pt x="24728" y="44765"/>
                    </a:lnTo>
                    <a:lnTo>
                      <a:pt x="25839" y="44601"/>
                    </a:lnTo>
                    <a:lnTo>
                      <a:pt x="26950" y="44395"/>
                    </a:lnTo>
                    <a:lnTo>
                      <a:pt x="28061" y="44148"/>
                    </a:lnTo>
                    <a:lnTo>
                      <a:pt x="29089" y="43860"/>
                    </a:lnTo>
                    <a:lnTo>
                      <a:pt x="30159" y="43490"/>
                    </a:lnTo>
                    <a:lnTo>
                      <a:pt x="31188" y="43120"/>
                    </a:lnTo>
                    <a:lnTo>
                      <a:pt x="32175" y="42667"/>
                    </a:lnTo>
                    <a:lnTo>
                      <a:pt x="33122" y="42173"/>
                    </a:lnTo>
                    <a:lnTo>
                      <a:pt x="34068" y="41638"/>
                    </a:lnTo>
                    <a:lnTo>
                      <a:pt x="34973" y="41021"/>
                    </a:lnTo>
                    <a:lnTo>
                      <a:pt x="35837" y="40404"/>
                    </a:lnTo>
                    <a:lnTo>
                      <a:pt x="36701" y="39746"/>
                    </a:lnTo>
                    <a:lnTo>
                      <a:pt x="37524" y="39046"/>
                    </a:lnTo>
                    <a:lnTo>
                      <a:pt x="38306" y="38306"/>
                    </a:lnTo>
                    <a:lnTo>
                      <a:pt x="39046" y="37524"/>
                    </a:lnTo>
                    <a:lnTo>
                      <a:pt x="39746" y="36701"/>
                    </a:lnTo>
                    <a:lnTo>
                      <a:pt x="40404" y="35878"/>
                    </a:lnTo>
                    <a:lnTo>
                      <a:pt x="41021" y="34973"/>
                    </a:lnTo>
                    <a:lnTo>
                      <a:pt x="41639" y="34068"/>
                    </a:lnTo>
                    <a:lnTo>
                      <a:pt x="42173" y="33121"/>
                    </a:lnTo>
                    <a:lnTo>
                      <a:pt x="42667" y="32175"/>
                    </a:lnTo>
                    <a:lnTo>
                      <a:pt x="43120" y="31188"/>
                    </a:lnTo>
                    <a:lnTo>
                      <a:pt x="43490" y="30159"/>
                    </a:lnTo>
                    <a:lnTo>
                      <a:pt x="43860" y="29130"/>
                    </a:lnTo>
                    <a:lnTo>
                      <a:pt x="44148" y="28061"/>
                    </a:lnTo>
                    <a:lnTo>
                      <a:pt x="44395" y="26950"/>
                    </a:lnTo>
                    <a:lnTo>
                      <a:pt x="44601" y="25839"/>
                    </a:lnTo>
                    <a:lnTo>
                      <a:pt x="44766" y="24728"/>
                    </a:lnTo>
                    <a:lnTo>
                      <a:pt x="44848" y="23576"/>
                    </a:lnTo>
                    <a:lnTo>
                      <a:pt x="44848" y="22424"/>
                    </a:lnTo>
                    <a:lnTo>
                      <a:pt x="44848" y="21272"/>
                    </a:lnTo>
                    <a:lnTo>
                      <a:pt x="44766" y="20161"/>
                    </a:lnTo>
                    <a:lnTo>
                      <a:pt x="44601" y="19009"/>
                    </a:lnTo>
                    <a:lnTo>
                      <a:pt x="44395" y="17939"/>
                    </a:lnTo>
                    <a:lnTo>
                      <a:pt x="44148" y="16828"/>
                    </a:lnTo>
                    <a:lnTo>
                      <a:pt x="43860" y="15758"/>
                    </a:lnTo>
                    <a:lnTo>
                      <a:pt x="43490" y="14730"/>
                    </a:lnTo>
                    <a:lnTo>
                      <a:pt x="43120" y="13701"/>
                    </a:lnTo>
                    <a:lnTo>
                      <a:pt x="42667" y="12714"/>
                    </a:lnTo>
                    <a:lnTo>
                      <a:pt x="42173" y="11767"/>
                    </a:lnTo>
                    <a:lnTo>
                      <a:pt x="41639" y="10821"/>
                    </a:lnTo>
                    <a:lnTo>
                      <a:pt x="41021" y="9916"/>
                    </a:lnTo>
                    <a:lnTo>
                      <a:pt x="40404" y="9011"/>
                    </a:lnTo>
                    <a:lnTo>
                      <a:pt x="39746" y="8188"/>
                    </a:lnTo>
                    <a:lnTo>
                      <a:pt x="39046" y="7365"/>
                    </a:lnTo>
                    <a:lnTo>
                      <a:pt x="38306" y="6583"/>
                    </a:lnTo>
                    <a:lnTo>
                      <a:pt x="37524" y="5843"/>
                    </a:lnTo>
                    <a:lnTo>
                      <a:pt x="36701" y="5143"/>
                    </a:lnTo>
                    <a:lnTo>
                      <a:pt x="35837" y="4485"/>
                    </a:lnTo>
                    <a:lnTo>
                      <a:pt x="34973" y="3868"/>
                    </a:lnTo>
                    <a:lnTo>
                      <a:pt x="34068" y="3250"/>
                    </a:lnTo>
                    <a:lnTo>
                      <a:pt x="33122" y="2716"/>
                    </a:lnTo>
                    <a:lnTo>
                      <a:pt x="32175" y="2222"/>
                    </a:lnTo>
                    <a:lnTo>
                      <a:pt x="31188" y="1769"/>
                    </a:lnTo>
                    <a:lnTo>
                      <a:pt x="30159" y="1358"/>
                    </a:lnTo>
                    <a:lnTo>
                      <a:pt x="29089" y="1029"/>
                    </a:lnTo>
                    <a:lnTo>
                      <a:pt x="28061" y="741"/>
                    </a:lnTo>
                    <a:lnTo>
                      <a:pt x="26950" y="453"/>
                    </a:lnTo>
                    <a:lnTo>
                      <a:pt x="25839" y="288"/>
                    </a:lnTo>
                    <a:lnTo>
                      <a:pt x="24728" y="123"/>
                    </a:lnTo>
                    <a:lnTo>
                      <a:pt x="23576" y="41"/>
                    </a:lnTo>
                    <a:lnTo>
                      <a:pt x="22424" y="0"/>
                    </a:lnTo>
                    <a:close/>
                  </a:path>
                </a:pathLst>
              </a:custGeom>
              <a:solidFill>
                <a:srgbClr val="C7A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a:off x="903625" y="943225"/>
                <a:ext cx="185175" cy="114200"/>
              </a:xfrm>
              <a:custGeom>
                <a:avLst/>
                <a:gdLst/>
                <a:ahLst/>
                <a:cxnLst/>
                <a:rect l="l" t="t" r="r" b="b"/>
                <a:pathLst>
                  <a:path w="7407" h="4568" extrusionOk="0">
                    <a:moveTo>
                      <a:pt x="5761" y="0"/>
                    </a:moveTo>
                    <a:lnTo>
                      <a:pt x="5144" y="659"/>
                    </a:lnTo>
                    <a:lnTo>
                      <a:pt x="4485" y="1276"/>
                    </a:lnTo>
                    <a:lnTo>
                      <a:pt x="3786" y="1893"/>
                    </a:lnTo>
                    <a:lnTo>
                      <a:pt x="3086" y="2469"/>
                    </a:lnTo>
                    <a:lnTo>
                      <a:pt x="2346" y="3045"/>
                    </a:lnTo>
                    <a:lnTo>
                      <a:pt x="1605" y="3580"/>
                    </a:lnTo>
                    <a:lnTo>
                      <a:pt x="824" y="4074"/>
                    </a:lnTo>
                    <a:lnTo>
                      <a:pt x="1" y="4567"/>
                    </a:lnTo>
                    <a:lnTo>
                      <a:pt x="3745" y="2757"/>
                    </a:lnTo>
                    <a:lnTo>
                      <a:pt x="7407" y="906"/>
                    </a:lnTo>
                    <a:lnTo>
                      <a:pt x="6584" y="412"/>
                    </a:lnTo>
                    <a:lnTo>
                      <a:pt x="5761" y="0"/>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479850" y="1557300"/>
                <a:ext cx="868175" cy="406325"/>
              </a:xfrm>
              <a:custGeom>
                <a:avLst/>
                <a:gdLst/>
                <a:ahLst/>
                <a:cxnLst/>
                <a:rect l="l" t="t" r="r" b="b"/>
                <a:pathLst>
                  <a:path w="34727" h="16253" extrusionOk="0">
                    <a:moveTo>
                      <a:pt x="34726" y="1"/>
                    </a:moveTo>
                    <a:lnTo>
                      <a:pt x="33492" y="865"/>
                    </a:lnTo>
                    <a:lnTo>
                      <a:pt x="32299" y="1688"/>
                    </a:lnTo>
                    <a:lnTo>
                      <a:pt x="31188" y="2469"/>
                    </a:lnTo>
                    <a:lnTo>
                      <a:pt x="30694" y="2799"/>
                    </a:lnTo>
                    <a:lnTo>
                      <a:pt x="30200" y="3045"/>
                    </a:lnTo>
                    <a:lnTo>
                      <a:pt x="27937" y="4239"/>
                    </a:lnTo>
                    <a:lnTo>
                      <a:pt x="25633" y="5391"/>
                    </a:lnTo>
                    <a:lnTo>
                      <a:pt x="23288" y="6502"/>
                    </a:lnTo>
                    <a:lnTo>
                      <a:pt x="20902" y="7530"/>
                    </a:lnTo>
                    <a:lnTo>
                      <a:pt x="18803" y="8394"/>
                    </a:lnTo>
                    <a:lnTo>
                      <a:pt x="16664" y="9258"/>
                    </a:lnTo>
                    <a:lnTo>
                      <a:pt x="14483" y="10040"/>
                    </a:lnTo>
                    <a:lnTo>
                      <a:pt x="12343" y="10822"/>
                    </a:lnTo>
                    <a:lnTo>
                      <a:pt x="10122" y="11521"/>
                    </a:lnTo>
                    <a:lnTo>
                      <a:pt x="7941" y="12180"/>
                    </a:lnTo>
                    <a:lnTo>
                      <a:pt x="5719" y="12797"/>
                    </a:lnTo>
                    <a:lnTo>
                      <a:pt x="3497" y="13373"/>
                    </a:lnTo>
                    <a:lnTo>
                      <a:pt x="2880" y="13537"/>
                    </a:lnTo>
                    <a:lnTo>
                      <a:pt x="1975" y="13743"/>
                    </a:lnTo>
                    <a:lnTo>
                      <a:pt x="946" y="13866"/>
                    </a:lnTo>
                    <a:lnTo>
                      <a:pt x="453" y="13908"/>
                    </a:lnTo>
                    <a:lnTo>
                      <a:pt x="0" y="13949"/>
                    </a:lnTo>
                    <a:lnTo>
                      <a:pt x="987" y="14607"/>
                    </a:lnTo>
                    <a:lnTo>
                      <a:pt x="2057" y="15183"/>
                    </a:lnTo>
                    <a:lnTo>
                      <a:pt x="3127" y="15759"/>
                    </a:lnTo>
                    <a:lnTo>
                      <a:pt x="4197" y="16253"/>
                    </a:lnTo>
                    <a:lnTo>
                      <a:pt x="4402" y="15924"/>
                    </a:lnTo>
                    <a:lnTo>
                      <a:pt x="4649" y="15636"/>
                    </a:lnTo>
                    <a:lnTo>
                      <a:pt x="4937" y="15389"/>
                    </a:lnTo>
                    <a:lnTo>
                      <a:pt x="5225" y="15183"/>
                    </a:lnTo>
                    <a:lnTo>
                      <a:pt x="5555" y="14977"/>
                    </a:lnTo>
                    <a:lnTo>
                      <a:pt x="5925" y="14854"/>
                    </a:lnTo>
                    <a:lnTo>
                      <a:pt x="6295" y="14689"/>
                    </a:lnTo>
                    <a:lnTo>
                      <a:pt x="6707" y="14566"/>
                    </a:lnTo>
                    <a:lnTo>
                      <a:pt x="7529" y="14401"/>
                    </a:lnTo>
                    <a:lnTo>
                      <a:pt x="8394" y="14237"/>
                    </a:lnTo>
                    <a:lnTo>
                      <a:pt x="9258" y="14072"/>
                    </a:lnTo>
                    <a:lnTo>
                      <a:pt x="10080" y="13949"/>
                    </a:lnTo>
                    <a:lnTo>
                      <a:pt x="11726" y="13578"/>
                    </a:lnTo>
                    <a:lnTo>
                      <a:pt x="13372" y="13167"/>
                    </a:lnTo>
                    <a:lnTo>
                      <a:pt x="16581" y="12303"/>
                    </a:lnTo>
                    <a:lnTo>
                      <a:pt x="19832" y="11398"/>
                    </a:lnTo>
                    <a:lnTo>
                      <a:pt x="23082" y="10534"/>
                    </a:lnTo>
                    <a:lnTo>
                      <a:pt x="24893" y="10081"/>
                    </a:lnTo>
                    <a:lnTo>
                      <a:pt x="26703" y="9711"/>
                    </a:lnTo>
                    <a:lnTo>
                      <a:pt x="27649" y="9546"/>
                    </a:lnTo>
                    <a:lnTo>
                      <a:pt x="28554" y="9423"/>
                    </a:lnTo>
                    <a:lnTo>
                      <a:pt x="29501" y="9341"/>
                    </a:lnTo>
                    <a:lnTo>
                      <a:pt x="30406" y="9299"/>
                    </a:lnTo>
                    <a:lnTo>
                      <a:pt x="31188" y="8271"/>
                    </a:lnTo>
                    <a:lnTo>
                      <a:pt x="31887" y="7201"/>
                    </a:lnTo>
                    <a:lnTo>
                      <a:pt x="32545" y="6049"/>
                    </a:lnTo>
                    <a:lnTo>
                      <a:pt x="33121" y="4897"/>
                    </a:lnTo>
                    <a:lnTo>
                      <a:pt x="33615" y="3704"/>
                    </a:lnTo>
                    <a:lnTo>
                      <a:pt x="34068" y="2511"/>
                    </a:lnTo>
                    <a:lnTo>
                      <a:pt x="34438" y="1235"/>
                    </a:lnTo>
                    <a:lnTo>
                      <a:pt x="34726" y="1"/>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540525" y="902075"/>
                <a:ext cx="445425" cy="177975"/>
              </a:xfrm>
              <a:custGeom>
                <a:avLst/>
                <a:gdLst/>
                <a:ahLst/>
                <a:cxnLst/>
                <a:rect l="l" t="t" r="r" b="b"/>
                <a:pathLst>
                  <a:path w="17817" h="7119" extrusionOk="0">
                    <a:moveTo>
                      <a:pt x="15882" y="1"/>
                    </a:moveTo>
                    <a:lnTo>
                      <a:pt x="14566" y="618"/>
                    </a:lnTo>
                    <a:lnTo>
                      <a:pt x="13249" y="1194"/>
                    </a:lnTo>
                    <a:lnTo>
                      <a:pt x="11933" y="1770"/>
                    </a:lnTo>
                    <a:lnTo>
                      <a:pt x="10575" y="2305"/>
                    </a:lnTo>
                    <a:lnTo>
                      <a:pt x="7983" y="3210"/>
                    </a:lnTo>
                    <a:lnTo>
                      <a:pt x="6666" y="3662"/>
                    </a:lnTo>
                    <a:lnTo>
                      <a:pt x="5391" y="4197"/>
                    </a:lnTo>
                    <a:lnTo>
                      <a:pt x="4691" y="4485"/>
                    </a:lnTo>
                    <a:lnTo>
                      <a:pt x="4033" y="4815"/>
                    </a:lnTo>
                    <a:lnTo>
                      <a:pt x="2675" y="5514"/>
                    </a:lnTo>
                    <a:lnTo>
                      <a:pt x="1317" y="6296"/>
                    </a:lnTo>
                    <a:lnTo>
                      <a:pt x="1" y="7119"/>
                    </a:lnTo>
                    <a:lnTo>
                      <a:pt x="15306" y="1400"/>
                    </a:lnTo>
                    <a:lnTo>
                      <a:pt x="16541" y="947"/>
                    </a:lnTo>
                    <a:lnTo>
                      <a:pt x="17158" y="741"/>
                    </a:lnTo>
                    <a:lnTo>
                      <a:pt x="17816" y="577"/>
                    </a:lnTo>
                    <a:lnTo>
                      <a:pt x="16829" y="247"/>
                    </a:lnTo>
                    <a:lnTo>
                      <a:pt x="15882" y="1"/>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250450" y="1286775"/>
                <a:ext cx="113175" cy="41175"/>
              </a:xfrm>
              <a:custGeom>
                <a:avLst/>
                <a:gdLst/>
                <a:ahLst/>
                <a:cxnLst/>
                <a:rect l="l" t="t" r="r" b="b"/>
                <a:pathLst>
                  <a:path w="4527" h="1647" extrusionOk="0">
                    <a:moveTo>
                      <a:pt x="4527" y="1"/>
                    </a:moveTo>
                    <a:lnTo>
                      <a:pt x="3416" y="248"/>
                    </a:lnTo>
                    <a:lnTo>
                      <a:pt x="2346" y="371"/>
                    </a:lnTo>
                    <a:lnTo>
                      <a:pt x="1317" y="453"/>
                    </a:lnTo>
                    <a:lnTo>
                      <a:pt x="289" y="453"/>
                    </a:lnTo>
                    <a:lnTo>
                      <a:pt x="1" y="1646"/>
                    </a:lnTo>
                    <a:lnTo>
                      <a:pt x="1" y="1646"/>
                    </a:lnTo>
                    <a:lnTo>
                      <a:pt x="206" y="1564"/>
                    </a:lnTo>
                    <a:lnTo>
                      <a:pt x="4527" y="1"/>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380050" y="1474000"/>
                <a:ext cx="978250" cy="411450"/>
              </a:xfrm>
              <a:custGeom>
                <a:avLst/>
                <a:gdLst/>
                <a:ahLst/>
                <a:cxnLst/>
                <a:rect l="l" t="t" r="r" b="b"/>
                <a:pathLst>
                  <a:path w="39130" h="16458" extrusionOk="0">
                    <a:moveTo>
                      <a:pt x="39130" y="0"/>
                    </a:moveTo>
                    <a:lnTo>
                      <a:pt x="11645" y="10122"/>
                    </a:lnTo>
                    <a:lnTo>
                      <a:pt x="10369" y="10615"/>
                    </a:lnTo>
                    <a:lnTo>
                      <a:pt x="8971" y="11232"/>
                    </a:lnTo>
                    <a:lnTo>
                      <a:pt x="7530" y="11850"/>
                    </a:lnTo>
                    <a:lnTo>
                      <a:pt x="6049" y="12467"/>
                    </a:lnTo>
                    <a:lnTo>
                      <a:pt x="4527" y="13002"/>
                    </a:lnTo>
                    <a:lnTo>
                      <a:pt x="3745" y="13249"/>
                    </a:lnTo>
                    <a:lnTo>
                      <a:pt x="3005" y="13454"/>
                    </a:lnTo>
                    <a:lnTo>
                      <a:pt x="2223" y="13619"/>
                    </a:lnTo>
                    <a:lnTo>
                      <a:pt x="1482" y="13701"/>
                    </a:lnTo>
                    <a:lnTo>
                      <a:pt x="742" y="13783"/>
                    </a:lnTo>
                    <a:lnTo>
                      <a:pt x="1" y="13783"/>
                    </a:lnTo>
                    <a:lnTo>
                      <a:pt x="700" y="14483"/>
                    </a:lnTo>
                    <a:lnTo>
                      <a:pt x="1400" y="15182"/>
                    </a:lnTo>
                    <a:lnTo>
                      <a:pt x="2140" y="15841"/>
                    </a:lnTo>
                    <a:lnTo>
                      <a:pt x="2881" y="16458"/>
                    </a:lnTo>
                    <a:lnTo>
                      <a:pt x="3087" y="16211"/>
                    </a:lnTo>
                    <a:lnTo>
                      <a:pt x="3334" y="15882"/>
                    </a:lnTo>
                    <a:lnTo>
                      <a:pt x="3622" y="15676"/>
                    </a:lnTo>
                    <a:lnTo>
                      <a:pt x="3951" y="15470"/>
                    </a:lnTo>
                    <a:lnTo>
                      <a:pt x="4403" y="15306"/>
                    </a:lnTo>
                    <a:lnTo>
                      <a:pt x="4856" y="15141"/>
                    </a:lnTo>
                    <a:lnTo>
                      <a:pt x="6008" y="14853"/>
                    </a:lnTo>
                    <a:lnTo>
                      <a:pt x="7242" y="14565"/>
                    </a:lnTo>
                    <a:lnTo>
                      <a:pt x="9711" y="14071"/>
                    </a:lnTo>
                    <a:lnTo>
                      <a:pt x="10740" y="13866"/>
                    </a:lnTo>
                    <a:lnTo>
                      <a:pt x="11563" y="13619"/>
                    </a:lnTo>
                    <a:lnTo>
                      <a:pt x="13291" y="12961"/>
                    </a:lnTo>
                    <a:lnTo>
                      <a:pt x="14978" y="12261"/>
                    </a:lnTo>
                    <a:lnTo>
                      <a:pt x="16706" y="11479"/>
                    </a:lnTo>
                    <a:lnTo>
                      <a:pt x="18393" y="10698"/>
                    </a:lnTo>
                    <a:lnTo>
                      <a:pt x="21767" y="9093"/>
                    </a:lnTo>
                    <a:lnTo>
                      <a:pt x="25099" y="7447"/>
                    </a:lnTo>
                    <a:lnTo>
                      <a:pt x="28473" y="5884"/>
                    </a:lnTo>
                    <a:lnTo>
                      <a:pt x="30201" y="5102"/>
                    </a:lnTo>
                    <a:lnTo>
                      <a:pt x="31888" y="4402"/>
                    </a:lnTo>
                    <a:lnTo>
                      <a:pt x="33616" y="3744"/>
                    </a:lnTo>
                    <a:lnTo>
                      <a:pt x="35385" y="3086"/>
                    </a:lnTo>
                    <a:lnTo>
                      <a:pt x="37155" y="2551"/>
                    </a:lnTo>
                    <a:lnTo>
                      <a:pt x="38924" y="2057"/>
                    </a:lnTo>
                    <a:lnTo>
                      <a:pt x="39047" y="1029"/>
                    </a:lnTo>
                    <a:lnTo>
                      <a:pt x="39130" y="0"/>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283375" y="1247700"/>
                <a:ext cx="1057450" cy="500950"/>
              </a:xfrm>
              <a:custGeom>
                <a:avLst/>
                <a:gdLst/>
                <a:ahLst/>
                <a:cxnLst/>
                <a:rect l="l" t="t" r="r" b="b"/>
                <a:pathLst>
                  <a:path w="42298" h="20038" extrusionOk="0">
                    <a:moveTo>
                      <a:pt x="41598" y="0"/>
                    </a:moveTo>
                    <a:lnTo>
                      <a:pt x="39787" y="988"/>
                    </a:lnTo>
                    <a:lnTo>
                      <a:pt x="37936" y="1893"/>
                    </a:lnTo>
                    <a:lnTo>
                      <a:pt x="36084" y="2716"/>
                    </a:lnTo>
                    <a:lnTo>
                      <a:pt x="34150" y="3497"/>
                    </a:lnTo>
                    <a:lnTo>
                      <a:pt x="32217" y="4238"/>
                    </a:lnTo>
                    <a:lnTo>
                      <a:pt x="30283" y="4938"/>
                    </a:lnTo>
                    <a:lnTo>
                      <a:pt x="28308" y="5596"/>
                    </a:lnTo>
                    <a:lnTo>
                      <a:pt x="26333" y="6254"/>
                    </a:lnTo>
                    <a:lnTo>
                      <a:pt x="22342" y="7489"/>
                    </a:lnTo>
                    <a:lnTo>
                      <a:pt x="18351" y="8764"/>
                    </a:lnTo>
                    <a:lnTo>
                      <a:pt x="16376" y="9422"/>
                    </a:lnTo>
                    <a:lnTo>
                      <a:pt x="14401" y="10122"/>
                    </a:lnTo>
                    <a:lnTo>
                      <a:pt x="12467" y="10821"/>
                    </a:lnTo>
                    <a:lnTo>
                      <a:pt x="10533" y="11603"/>
                    </a:lnTo>
                    <a:lnTo>
                      <a:pt x="9176" y="12179"/>
                    </a:lnTo>
                    <a:lnTo>
                      <a:pt x="7859" y="12796"/>
                    </a:lnTo>
                    <a:lnTo>
                      <a:pt x="5226" y="14072"/>
                    </a:lnTo>
                    <a:lnTo>
                      <a:pt x="2634" y="15429"/>
                    </a:lnTo>
                    <a:lnTo>
                      <a:pt x="0" y="16746"/>
                    </a:lnTo>
                    <a:lnTo>
                      <a:pt x="412" y="17610"/>
                    </a:lnTo>
                    <a:lnTo>
                      <a:pt x="823" y="18433"/>
                    </a:lnTo>
                    <a:lnTo>
                      <a:pt x="1276" y="19256"/>
                    </a:lnTo>
                    <a:lnTo>
                      <a:pt x="1770" y="20038"/>
                    </a:lnTo>
                    <a:lnTo>
                      <a:pt x="2428" y="19667"/>
                    </a:lnTo>
                    <a:lnTo>
                      <a:pt x="3169" y="19297"/>
                    </a:lnTo>
                    <a:lnTo>
                      <a:pt x="4732" y="18639"/>
                    </a:lnTo>
                    <a:lnTo>
                      <a:pt x="6213" y="18063"/>
                    </a:lnTo>
                    <a:lnTo>
                      <a:pt x="7283" y="17569"/>
                    </a:lnTo>
                    <a:lnTo>
                      <a:pt x="11644" y="15594"/>
                    </a:lnTo>
                    <a:lnTo>
                      <a:pt x="16047" y="13619"/>
                    </a:lnTo>
                    <a:lnTo>
                      <a:pt x="24811" y="9751"/>
                    </a:lnTo>
                    <a:lnTo>
                      <a:pt x="42297" y="2140"/>
                    </a:lnTo>
                    <a:lnTo>
                      <a:pt x="42133" y="1687"/>
                    </a:lnTo>
                    <a:lnTo>
                      <a:pt x="41886" y="823"/>
                    </a:lnTo>
                    <a:lnTo>
                      <a:pt x="41598" y="0"/>
                    </a:lnTo>
                    <a:close/>
                  </a:path>
                </a:pathLst>
              </a:custGeom>
              <a:solidFill>
                <a:srgbClr val="AA8E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584750" y="1789775"/>
                <a:ext cx="655250" cy="216025"/>
              </a:xfrm>
              <a:custGeom>
                <a:avLst/>
                <a:gdLst/>
                <a:ahLst/>
                <a:cxnLst/>
                <a:rect l="l" t="t" r="r" b="b"/>
                <a:pathLst>
                  <a:path w="26210" h="8641" extrusionOk="0">
                    <a:moveTo>
                      <a:pt x="26210" y="0"/>
                    </a:moveTo>
                    <a:lnTo>
                      <a:pt x="25305" y="42"/>
                    </a:lnTo>
                    <a:lnTo>
                      <a:pt x="24358" y="124"/>
                    </a:lnTo>
                    <a:lnTo>
                      <a:pt x="23453" y="247"/>
                    </a:lnTo>
                    <a:lnTo>
                      <a:pt x="22507" y="412"/>
                    </a:lnTo>
                    <a:lnTo>
                      <a:pt x="20697" y="782"/>
                    </a:lnTo>
                    <a:lnTo>
                      <a:pt x="18886" y="1235"/>
                    </a:lnTo>
                    <a:lnTo>
                      <a:pt x="15636" y="2099"/>
                    </a:lnTo>
                    <a:lnTo>
                      <a:pt x="12385" y="3004"/>
                    </a:lnTo>
                    <a:lnTo>
                      <a:pt x="9176" y="3868"/>
                    </a:lnTo>
                    <a:lnTo>
                      <a:pt x="7530" y="4279"/>
                    </a:lnTo>
                    <a:lnTo>
                      <a:pt x="5884" y="4650"/>
                    </a:lnTo>
                    <a:lnTo>
                      <a:pt x="5062" y="4773"/>
                    </a:lnTo>
                    <a:lnTo>
                      <a:pt x="4198" y="4938"/>
                    </a:lnTo>
                    <a:lnTo>
                      <a:pt x="3333" y="5102"/>
                    </a:lnTo>
                    <a:lnTo>
                      <a:pt x="2511" y="5267"/>
                    </a:lnTo>
                    <a:lnTo>
                      <a:pt x="2099" y="5390"/>
                    </a:lnTo>
                    <a:lnTo>
                      <a:pt x="1729" y="5555"/>
                    </a:lnTo>
                    <a:lnTo>
                      <a:pt x="1359" y="5678"/>
                    </a:lnTo>
                    <a:lnTo>
                      <a:pt x="1029" y="5884"/>
                    </a:lnTo>
                    <a:lnTo>
                      <a:pt x="741" y="6090"/>
                    </a:lnTo>
                    <a:lnTo>
                      <a:pt x="453" y="6337"/>
                    </a:lnTo>
                    <a:lnTo>
                      <a:pt x="206" y="6625"/>
                    </a:lnTo>
                    <a:lnTo>
                      <a:pt x="1" y="6954"/>
                    </a:lnTo>
                    <a:lnTo>
                      <a:pt x="865" y="7283"/>
                    </a:lnTo>
                    <a:lnTo>
                      <a:pt x="1729" y="7571"/>
                    </a:lnTo>
                    <a:lnTo>
                      <a:pt x="2634" y="7818"/>
                    </a:lnTo>
                    <a:lnTo>
                      <a:pt x="3498" y="8065"/>
                    </a:lnTo>
                    <a:lnTo>
                      <a:pt x="4403" y="8270"/>
                    </a:lnTo>
                    <a:lnTo>
                      <a:pt x="5350" y="8394"/>
                    </a:lnTo>
                    <a:lnTo>
                      <a:pt x="6255" y="8517"/>
                    </a:lnTo>
                    <a:lnTo>
                      <a:pt x="7201" y="8600"/>
                    </a:lnTo>
                    <a:lnTo>
                      <a:pt x="8147" y="8641"/>
                    </a:lnTo>
                    <a:lnTo>
                      <a:pt x="9094" y="8641"/>
                    </a:lnTo>
                    <a:lnTo>
                      <a:pt x="10040" y="8600"/>
                    </a:lnTo>
                    <a:lnTo>
                      <a:pt x="10986" y="8517"/>
                    </a:lnTo>
                    <a:lnTo>
                      <a:pt x="11933" y="8394"/>
                    </a:lnTo>
                    <a:lnTo>
                      <a:pt x="12879" y="8229"/>
                    </a:lnTo>
                    <a:lnTo>
                      <a:pt x="13825" y="8024"/>
                    </a:lnTo>
                    <a:lnTo>
                      <a:pt x="14772" y="7736"/>
                    </a:lnTo>
                    <a:lnTo>
                      <a:pt x="15677" y="7489"/>
                    </a:lnTo>
                    <a:lnTo>
                      <a:pt x="16500" y="7160"/>
                    </a:lnTo>
                    <a:lnTo>
                      <a:pt x="17364" y="6830"/>
                    </a:lnTo>
                    <a:lnTo>
                      <a:pt x="18187" y="6460"/>
                    </a:lnTo>
                    <a:lnTo>
                      <a:pt x="18968" y="6090"/>
                    </a:lnTo>
                    <a:lnTo>
                      <a:pt x="19750" y="5637"/>
                    </a:lnTo>
                    <a:lnTo>
                      <a:pt x="20491" y="5185"/>
                    </a:lnTo>
                    <a:lnTo>
                      <a:pt x="21231" y="4732"/>
                    </a:lnTo>
                    <a:lnTo>
                      <a:pt x="21931" y="4197"/>
                    </a:lnTo>
                    <a:lnTo>
                      <a:pt x="22630" y="3703"/>
                    </a:lnTo>
                    <a:lnTo>
                      <a:pt x="23289" y="3127"/>
                    </a:lnTo>
                    <a:lnTo>
                      <a:pt x="23906" y="2551"/>
                    </a:lnTo>
                    <a:lnTo>
                      <a:pt x="24523" y="1934"/>
                    </a:lnTo>
                    <a:lnTo>
                      <a:pt x="25140" y="1317"/>
                    </a:lnTo>
                    <a:lnTo>
                      <a:pt x="25675" y="700"/>
                    </a:lnTo>
                    <a:lnTo>
                      <a:pt x="26210" y="0"/>
                    </a:lnTo>
                    <a:close/>
                  </a:path>
                </a:pathLst>
              </a:custGeom>
              <a:solidFill>
                <a:srgbClr val="C7A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327600" y="1301175"/>
                <a:ext cx="1031725" cy="517425"/>
              </a:xfrm>
              <a:custGeom>
                <a:avLst/>
                <a:gdLst/>
                <a:ahLst/>
                <a:cxnLst/>
                <a:rect l="l" t="t" r="r" b="b"/>
                <a:pathLst>
                  <a:path w="41269" h="20697" extrusionOk="0">
                    <a:moveTo>
                      <a:pt x="40528" y="1"/>
                    </a:moveTo>
                    <a:lnTo>
                      <a:pt x="23042" y="7612"/>
                    </a:lnTo>
                    <a:lnTo>
                      <a:pt x="14278" y="11480"/>
                    </a:lnTo>
                    <a:lnTo>
                      <a:pt x="9875" y="13455"/>
                    </a:lnTo>
                    <a:lnTo>
                      <a:pt x="5514" y="15430"/>
                    </a:lnTo>
                    <a:lnTo>
                      <a:pt x="4444" y="15924"/>
                    </a:lnTo>
                    <a:lnTo>
                      <a:pt x="2963" y="16500"/>
                    </a:lnTo>
                    <a:lnTo>
                      <a:pt x="1400" y="17158"/>
                    </a:lnTo>
                    <a:lnTo>
                      <a:pt x="659" y="17528"/>
                    </a:lnTo>
                    <a:lnTo>
                      <a:pt x="1" y="17899"/>
                    </a:lnTo>
                    <a:lnTo>
                      <a:pt x="494" y="18639"/>
                    </a:lnTo>
                    <a:lnTo>
                      <a:pt x="988" y="19339"/>
                    </a:lnTo>
                    <a:lnTo>
                      <a:pt x="1523" y="19997"/>
                    </a:lnTo>
                    <a:lnTo>
                      <a:pt x="2099" y="20696"/>
                    </a:lnTo>
                    <a:lnTo>
                      <a:pt x="2840" y="20696"/>
                    </a:lnTo>
                    <a:lnTo>
                      <a:pt x="3580" y="20614"/>
                    </a:lnTo>
                    <a:lnTo>
                      <a:pt x="4321" y="20532"/>
                    </a:lnTo>
                    <a:lnTo>
                      <a:pt x="5103" y="20367"/>
                    </a:lnTo>
                    <a:lnTo>
                      <a:pt x="5843" y="20162"/>
                    </a:lnTo>
                    <a:lnTo>
                      <a:pt x="6625" y="19915"/>
                    </a:lnTo>
                    <a:lnTo>
                      <a:pt x="8147" y="19380"/>
                    </a:lnTo>
                    <a:lnTo>
                      <a:pt x="9628" y="18763"/>
                    </a:lnTo>
                    <a:lnTo>
                      <a:pt x="11069" y="18145"/>
                    </a:lnTo>
                    <a:lnTo>
                      <a:pt x="12467" y="17528"/>
                    </a:lnTo>
                    <a:lnTo>
                      <a:pt x="13743" y="17035"/>
                    </a:lnTo>
                    <a:lnTo>
                      <a:pt x="41228" y="6913"/>
                    </a:lnTo>
                    <a:lnTo>
                      <a:pt x="41269" y="6049"/>
                    </a:lnTo>
                    <a:lnTo>
                      <a:pt x="41269" y="5226"/>
                    </a:lnTo>
                    <a:lnTo>
                      <a:pt x="41228" y="4362"/>
                    </a:lnTo>
                    <a:lnTo>
                      <a:pt x="41145" y="3498"/>
                    </a:lnTo>
                    <a:lnTo>
                      <a:pt x="41063" y="2593"/>
                    </a:lnTo>
                    <a:lnTo>
                      <a:pt x="40898" y="1729"/>
                    </a:lnTo>
                    <a:lnTo>
                      <a:pt x="40734" y="865"/>
                    </a:lnTo>
                    <a:lnTo>
                      <a:pt x="40528" y="1"/>
                    </a:lnTo>
                    <a:close/>
                  </a:path>
                </a:pathLst>
              </a:custGeom>
              <a:solidFill>
                <a:srgbClr val="C7A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238125" y="965850"/>
                <a:ext cx="1006000" cy="547250"/>
              </a:xfrm>
              <a:custGeom>
                <a:avLst/>
                <a:gdLst/>
                <a:ahLst/>
                <a:cxnLst/>
                <a:rect l="l" t="t" r="r" b="b"/>
                <a:pathLst>
                  <a:path w="40240" h="21890" extrusionOk="0">
                    <a:moveTo>
                      <a:pt x="34027" y="1"/>
                    </a:moveTo>
                    <a:lnTo>
                      <a:pt x="30365" y="1852"/>
                    </a:lnTo>
                    <a:lnTo>
                      <a:pt x="26621" y="3662"/>
                    </a:lnTo>
                    <a:lnTo>
                      <a:pt x="25551" y="4280"/>
                    </a:lnTo>
                    <a:lnTo>
                      <a:pt x="24481" y="4856"/>
                    </a:lnTo>
                    <a:lnTo>
                      <a:pt x="23370" y="5391"/>
                    </a:lnTo>
                    <a:lnTo>
                      <a:pt x="22218" y="5925"/>
                    </a:lnTo>
                    <a:lnTo>
                      <a:pt x="19914" y="6872"/>
                    </a:lnTo>
                    <a:lnTo>
                      <a:pt x="17651" y="7777"/>
                    </a:lnTo>
                    <a:lnTo>
                      <a:pt x="16293" y="8353"/>
                    </a:lnTo>
                    <a:lnTo>
                      <a:pt x="14853" y="8970"/>
                    </a:lnTo>
                    <a:lnTo>
                      <a:pt x="11726" y="10410"/>
                    </a:lnTo>
                    <a:lnTo>
                      <a:pt x="10080" y="11110"/>
                    </a:lnTo>
                    <a:lnTo>
                      <a:pt x="8394" y="11768"/>
                    </a:lnTo>
                    <a:lnTo>
                      <a:pt x="6707" y="12385"/>
                    </a:lnTo>
                    <a:lnTo>
                      <a:pt x="5843" y="12632"/>
                    </a:lnTo>
                    <a:lnTo>
                      <a:pt x="5020" y="12838"/>
                    </a:lnTo>
                    <a:lnTo>
                      <a:pt x="699" y="14401"/>
                    </a:lnTo>
                    <a:lnTo>
                      <a:pt x="494" y="14483"/>
                    </a:lnTo>
                    <a:lnTo>
                      <a:pt x="329" y="15389"/>
                    </a:lnTo>
                    <a:lnTo>
                      <a:pt x="165" y="16294"/>
                    </a:lnTo>
                    <a:lnTo>
                      <a:pt x="82" y="17199"/>
                    </a:lnTo>
                    <a:lnTo>
                      <a:pt x="41" y="18145"/>
                    </a:lnTo>
                    <a:lnTo>
                      <a:pt x="0" y="19051"/>
                    </a:lnTo>
                    <a:lnTo>
                      <a:pt x="0" y="19997"/>
                    </a:lnTo>
                    <a:lnTo>
                      <a:pt x="82" y="20943"/>
                    </a:lnTo>
                    <a:lnTo>
                      <a:pt x="165" y="21890"/>
                    </a:lnTo>
                    <a:lnTo>
                      <a:pt x="4896" y="19627"/>
                    </a:lnTo>
                    <a:lnTo>
                      <a:pt x="9669" y="17487"/>
                    </a:lnTo>
                    <a:lnTo>
                      <a:pt x="14483" y="15389"/>
                    </a:lnTo>
                    <a:lnTo>
                      <a:pt x="19297" y="13373"/>
                    </a:lnTo>
                    <a:lnTo>
                      <a:pt x="24193" y="11439"/>
                    </a:lnTo>
                    <a:lnTo>
                      <a:pt x="29048" y="9546"/>
                    </a:lnTo>
                    <a:lnTo>
                      <a:pt x="33986" y="7736"/>
                    </a:lnTo>
                    <a:lnTo>
                      <a:pt x="38923" y="5967"/>
                    </a:lnTo>
                    <a:lnTo>
                      <a:pt x="40240" y="5555"/>
                    </a:lnTo>
                    <a:lnTo>
                      <a:pt x="39581" y="4732"/>
                    </a:lnTo>
                    <a:lnTo>
                      <a:pt x="38882" y="3950"/>
                    </a:lnTo>
                    <a:lnTo>
                      <a:pt x="38141" y="3169"/>
                    </a:lnTo>
                    <a:lnTo>
                      <a:pt x="37401" y="2469"/>
                    </a:lnTo>
                    <a:lnTo>
                      <a:pt x="36578" y="1770"/>
                    </a:lnTo>
                    <a:lnTo>
                      <a:pt x="35755" y="1153"/>
                    </a:lnTo>
                    <a:lnTo>
                      <a:pt x="34932" y="535"/>
                    </a:lnTo>
                    <a:lnTo>
                      <a:pt x="34027" y="1"/>
                    </a:lnTo>
                    <a:close/>
                  </a:path>
                </a:pathLst>
              </a:custGeom>
              <a:solidFill>
                <a:srgbClr val="C7A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315250" y="884600"/>
                <a:ext cx="622350" cy="277750"/>
              </a:xfrm>
              <a:custGeom>
                <a:avLst/>
                <a:gdLst/>
                <a:ahLst/>
                <a:cxnLst/>
                <a:rect l="l" t="t" r="r" b="b"/>
                <a:pathLst>
                  <a:path w="24894" h="11110" extrusionOk="0">
                    <a:moveTo>
                      <a:pt x="18351" y="0"/>
                    </a:moveTo>
                    <a:lnTo>
                      <a:pt x="17611" y="82"/>
                    </a:lnTo>
                    <a:lnTo>
                      <a:pt x="16870" y="124"/>
                    </a:lnTo>
                    <a:lnTo>
                      <a:pt x="16088" y="247"/>
                    </a:lnTo>
                    <a:lnTo>
                      <a:pt x="15348" y="370"/>
                    </a:lnTo>
                    <a:lnTo>
                      <a:pt x="14607" y="494"/>
                    </a:lnTo>
                    <a:lnTo>
                      <a:pt x="13867" y="658"/>
                    </a:lnTo>
                    <a:lnTo>
                      <a:pt x="13126" y="864"/>
                    </a:lnTo>
                    <a:lnTo>
                      <a:pt x="12056" y="1234"/>
                    </a:lnTo>
                    <a:lnTo>
                      <a:pt x="11028" y="1605"/>
                    </a:lnTo>
                    <a:lnTo>
                      <a:pt x="9999" y="2016"/>
                    </a:lnTo>
                    <a:lnTo>
                      <a:pt x="9012" y="2510"/>
                    </a:lnTo>
                    <a:lnTo>
                      <a:pt x="8065" y="3004"/>
                    </a:lnTo>
                    <a:lnTo>
                      <a:pt x="7160" y="3580"/>
                    </a:lnTo>
                    <a:lnTo>
                      <a:pt x="6296" y="4197"/>
                    </a:lnTo>
                    <a:lnTo>
                      <a:pt x="5432" y="4814"/>
                    </a:lnTo>
                    <a:lnTo>
                      <a:pt x="4650" y="5472"/>
                    </a:lnTo>
                    <a:lnTo>
                      <a:pt x="3868" y="6213"/>
                    </a:lnTo>
                    <a:lnTo>
                      <a:pt x="3128" y="6954"/>
                    </a:lnTo>
                    <a:lnTo>
                      <a:pt x="2428" y="7735"/>
                    </a:lnTo>
                    <a:lnTo>
                      <a:pt x="1729" y="8517"/>
                    </a:lnTo>
                    <a:lnTo>
                      <a:pt x="1112" y="9340"/>
                    </a:lnTo>
                    <a:lnTo>
                      <a:pt x="536" y="10204"/>
                    </a:lnTo>
                    <a:lnTo>
                      <a:pt x="1" y="11109"/>
                    </a:lnTo>
                    <a:lnTo>
                      <a:pt x="1852" y="10410"/>
                    </a:lnTo>
                    <a:lnTo>
                      <a:pt x="3539" y="9793"/>
                    </a:lnTo>
                    <a:lnTo>
                      <a:pt x="5720" y="9052"/>
                    </a:lnTo>
                    <a:lnTo>
                      <a:pt x="9012" y="7818"/>
                    </a:lnTo>
                    <a:lnTo>
                      <a:pt x="10328" y="6995"/>
                    </a:lnTo>
                    <a:lnTo>
                      <a:pt x="11686" y="6213"/>
                    </a:lnTo>
                    <a:lnTo>
                      <a:pt x="13044" y="5514"/>
                    </a:lnTo>
                    <a:lnTo>
                      <a:pt x="13702" y="5184"/>
                    </a:lnTo>
                    <a:lnTo>
                      <a:pt x="14402" y="4896"/>
                    </a:lnTo>
                    <a:lnTo>
                      <a:pt x="15677" y="4361"/>
                    </a:lnTo>
                    <a:lnTo>
                      <a:pt x="16994" y="3909"/>
                    </a:lnTo>
                    <a:lnTo>
                      <a:pt x="19586" y="3004"/>
                    </a:lnTo>
                    <a:lnTo>
                      <a:pt x="20944" y="2469"/>
                    </a:lnTo>
                    <a:lnTo>
                      <a:pt x="22260" y="1893"/>
                    </a:lnTo>
                    <a:lnTo>
                      <a:pt x="23577" y="1317"/>
                    </a:lnTo>
                    <a:lnTo>
                      <a:pt x="24893" y="700"/>
                    </a:lnTo>
                    <a:lnTo>
                      <a:pt x="23453" y="370"/>
                    </a:lnTo>
                    <a:lnTo>
                      <a:pt x="22013" y="165"/>
                    </a:lnTo>
                    <a:lnTo>
                      <a:pt x="20573" y="41"/>
                    </a:lnTo>
                    <a:lnTo>
                      <a:pt x="19092" y="0"/>
                    </a:lnTo>
                    <a:close/>
                  </a:path>
                </a:pathLst>
              </a:custGeom>
              <a:solidFill>
                <a:srgbClr val="C7A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452075" y="1525425"/>
                <a:ext cx="901075" cy="380600"/>
              </a:xfrm>
              <a:custGeom>
                <a:avLst/>
                <a:gdLst/>
                <a:ahLst/>
                <a:cxnLst/>
                <a:rect l="l" t="t" r="r" b="b"/>
                <a:pathLst>
                  <a:path w="36043" h="15224" extrusionOk="0">
                    <a:moveTo>
                      <a:pt x="36043" y="0"/>
                    </a:moveTo>
                    <a:lnTo>
                      <a:pt x="34274" y="494"/>
                    </a:lnTo>
                    <a:lnTo>
                      <a:pt x="32504" y="1029"/>
                    </a:lnTo>
                    <a:lnTo>
                      <a:pt x="30735" y="1687"/>
                    </a:lnTo>
                    <a:lnTo>
                      <a:pt x="29007" y="2345"/>
                    </a:lnTo>
                    <a:lnTo>
                      <a:pt x="27320" y="3045"/>
                    </a:lnTo>
                    <a:lnTo>
                      <a:pt x="25592" y="3827"/>
                    </a:lnTo>
                    <a:lnTo>
                      <a:pt x="22218" y="5390"/>
                    </a:lnTo>
                    <a:lnTo>
                      <a:pt x="18886" y="7036"/>
                    </a:lnTo>
                    <a:lnTo>
                      <a:pt x="15512" y="8641"/>
                    </a:lnTo>
                    <a:lnTo>
                      <a:pt x="13825" y="9422"/>
                    </a:lnTo>
                    <a:lnTo>
                      <a:pt x="12097" y="10204"/>
                    </a:lnTo>
                    <a:lnTo>
                      <a:pt x="10410" y="10904"/>
                    </a:lnTo>
                    <a:lnTo>
                      <a:pt x="8682" y="11562"/>
                    </a:lnTo>
                    <a:lnTo>
                      <a:pt x="7859" y="11809"/>
                    </a:lnTo>
                    <a:lnTo>
                      <a:pt x="6830" y="12014"/>
                    </a:lnTo>
                    <a:lnTo>
                      <a:pt x="4361" y="12508"/>
                    </a:lnTo>
                    <a:lnTo>
                      <a:pt x="3127" y="12796"/>
                    </a:lnTo>
                    <a:lnTo>
                      <a:pt x="1975" y="13084"/>
                    </a:lnTo>
                    <a:lnTo>
                      <a:pt x="1522" y="13249"/>
                    </a:lnTo>
                    <a:lnTo>
                      <a:pt x="1070" y="13413"/>
                    </a:lnTo>
                    <a:lnTo>
                      <a:pt x="741" y="13619"/>
                    </a:lnTo>
                    <a:lnTo>
                      <a:pt x="453" y="13825"/>
                    </a:lnTo>
                    <a:lnTo>
                      <a:pt x="206" y="14154"/>
                    </a:lnTo>
                    <a:lnTo>
                      <a:pt x="0" y="14401"/>
                    </a:lnTo>
                    <a:lnTo>
                      <a:pt x="1111" y="15224"/>
                    </a:lnTo>
                    <a:lnTo>
                      <a:pt x="1564" y="15183"/>
                    </a:lnTo>
                    <a:lnTo>
                      <a:pt x="2057" y="15141"/>
                    </a:lnTo>
                    <a:lnTo>
                      <a:pt x="3086" y="15018"/>
                    </a:lnTo>
                    <a:lnTo>
                      <a:pt x="3991" y="14812"/>
                    </a:lnTo>
                    <a:lnTo>
                      <a:pt x="4608" y="14648"/>
                    </a:lnTo>
                    <a:lnTo>
                      <a:pt x="6830" y="14072"/>
                    </a:lnTo>
                    <a:lnTo>
                      <a:pt x="9052" y="13455"/>
                    </a:lnTo>
                    <a:lnTo>
                      <a:pt x="11233" y="12796"/>
                    </a:lnTo>
                    <a:lnTo>
                      <a:pt x="13454" y="12097"/>
                    </a:lnTo>
                    <a:lnTo>
                      <a:pt x="15594" y="11315"/>
                    </a:lnTo>
                    <a:lnTo>
                      <a:pt x="17775" y="10533"/>
                    </a:lnTo>
                    <a:lnTo>
                      <a:pt x="19914" y="9669"/>
                    </a:lnTo>
                    <a:lnTo>
                      <a:pt x="22013" y="8805"/>
                    </a:lnTo>
                    <a:lnTo>
                      <a:pt x="24399" y="7777"/>
                    </a:lnTo>
                    <a:lnTo>
                      <a:pt x="26744" y="6666"/>
                    </a:lnTo>
                    <a:lnTo>
                      <a:pt x="29048" y="5514"/>
                    </a:lnTo>
                    <a:lnTo>
                      <a:pt x="31311" y="4320"/>
                    </a:lnTo>
                    <a:lnTo>
                      <a:pt x="31805" y="4074"/>
                    </a:lnTo>
                    <a:lnTo>
                      <a:pt x="32299" y="3744"/>
                    </a:lnTo>
                    <a:lnTo>
                      <a:pt x="33410" y="2963"/>
                    </a:lnTo>
                    <a:lnTo>
                      <a:pt x="34603" y="2140"/>
                    </a:lnTo>
                    <a:lnTo>
                      <a:pt x="35837" y="1276"/>
                    </a:lnTo>
                    <a:lnTo>
                      <a:pt x="36043" y="0"/>
                    </a:lnTo>
                    <a:close/>
                  </a:path>
                </a:pathLst>
              </a:custGeom>
              <a:solidFill>
                <a:srgbClr val="E7B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242225" y="1104725"/>
                <a:ext cx="1081100" cy="561650"/>
              </a:xfrm>
              <a:custGeom>
                <a:avLst/>
                <a:gdLst/>
                <a:ahLst/>
                <a:cxnLst/>
                <a:rect l="l" t="t" r="r" b="b"/>
                <a:pathLst>
                  <a:path w="43244" h="22466" extrusionOk="0">
                    <a:moveTo>
                      <a:pt x="40076" y="0"/>
                    </a:moveTo>
                    <a:lnTo>
                      <a:pt x="38759" y="412"/>
                    </a:lnTo>
                    <a:lnTo>
                      <a:pt x="33822" y="2181"/>
                    </a:lnTo>
                    <a:lnTo>
                      <a:pt x="28884" y="3991"/>
                    </a:lnTo>
                    <a:lnTo>
                      <a:pt x="24029" y="5884"/>
                    </a:lnTo>
                    <a:lnTo>
                      <a:pt x="19133" y="7818"/>
                    </a:lnTo>
                    <a:lnTo>
                      <a:pt x="14319" y="9834"/>
                    </a:lnTo>
                    <a:lnTo>
                      <a:pt x="9505" y="11932"/>
                    </a:lnTo>
                    <a:lnTo>
                      <a:pt x="4732" y="14072"/>
                    </a:lnTo>
                    <a:lnTo>
                      <a:pt x="1" y="16335"/>
                    </a:lnTo>
                    <a:lnTo>
                      <a:pt x="165" y="17404"/>
                    </a:lnTo>
                    <a:lnTo>
                      <a:pt x="412" y="18639"/>
                    </a:lnTo>
                    <a:lnTo>
                      <a:pt x="741" y="19832"/>
                    </a:lnTo>
                    <a:lnTo>
                      <a:pt x="1153" y="21190"/>
                    </a:lnTo>
                    <a:lnTo>
                      <a:pt x="1646" y="22465"/>
                    </a:lnTo>
                    <a:lnTo>
                      <a:pt x="4280" y="21148"/>
                    </a:lnTo>
                    <a:lnTo>
                      <a:pt x="6872" y="19791"/>
                    </a:lnTo>
                    <a:lnTo>
                      <a:pt x="9505" y="18515"/>
                    </a:lnTo>
                    <a:lnTo>
                      <a:pt x="10822" y="17898"/>
                    </a:lnTo>
                    <a:lnTo>
                      <a:pt x="12179" y="17322"/>
                    </a:lnTo>
                    <a:lnTo>
                      <a:pt x="14113" y="16540"/>
                    </a:lnTo>
                    <a:lnTo>
                      <a:pt x="16047" y="15841"/>
                    </a:lnTo>
                    <a:lnTo>
                      <a:pt x="18022" y="15141"/>
                    </a:lnTo>
                    <a:lnTo>
                      <a:pt x="19997" y="14483"/>
                    </a:lnTo>
                    <a:lnTo>
                      <a:pt x="23988" y="13208"/>
                    </a:lnTo>
                    <a:lnTo>
                      <a:pt x="27979" y="11973"/>
                    </a:lnTo>
                    <a:lnTo>
                      <a:pt x="29954" y="11315"/>
                    </a:lnTo>
                    <a:lnTo>
                      <a:pt x="31929" y="10657"/>
                    </a:lnTo>
                    <a:lnTo>
                      <a:pt x="33863" y="9957"/>
                    </a:lnTo>
                    <a:lnTo>
                      <a:pt x="35796" y="9216"/>
                    </a:lnTo>
                    <a:lnTo>
                      <a:pt x="37730" y="8435"/>
                    </a:lnTo>
                    <a:lnTo>
                      <a:pt x="39582" y="7612"/>
                    </a:lnTo>
                    <a:lnTo>
                      <a:pt x="41433" y="6707"/>
                    </a:lnTo>
                    <a:lnTo>
                      <a:pt x="43244" y="5719"/>
                    </a:lnTo>
                    <a:lnTo>
                      <a:pt x="42915" y="4937"/>
                    </a:lnTo>
                    <a:lnTo>
                      <a:pt x="42585" y="4115"/>
                    </a:lnTo>
                    <a:lnTo>
                      <a:pt x="42215" y="3374"/>
                    </a:lnTo>
                    <a:lnTo>
                      <a:pt x="41804" y="2633"/>
                    </a:lnTo>
                    <a:lnTo>
                      <a:pt x="41392" y="1934"/>
                    </a:lnTo>
                    <a:lnTo>
                      <a:pt x="40981" y="1276"/>
                    </a:lnTo>
                    <a:lnTo>
                      <a:pt x="40528" y="617"/>
                    </a:lnTo>
                    <a:lnTo>
                      <a:pt x="40076" y="0"/>
                    </a:lnTo>
                    <a:close/>
                  </a:path>
                </a:pathLst>
              </a:custGeom>
              <a:solidFill>
                <a:srgbClr val="E7B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342978" y="1009575"/>
                <a:ext cx="790000" cy="381650"/>
              </a:xfrm>
              <a:custGeom>
                <a:avLst/>
                <a:gdLst/>
                <a:ahLst/>
                <a:cxnLst/>
                <a:rect l="l" t="t" r="r" b="b"/>
                <a:pathLst>
                  <a:path w="31600" h="15266" extrusionOk="0">
                    <a:moveTo>
                      <a:pt x="29131" y="1"/>
                    </a:moveTo>
                    <a:lnTo>
                      <a:pt x="28473" y="165"/>
                    </a:lnTo>
                    <a:lnTo>
                      <a:pt x="27856" y="371"/>
                    </a:lnTo>
                    <a:lnTo>
                      <a:pt x="26621" y="824"/>
                    </a:lnTo>
                    <a:lnTo>
                      <a:pt x="11316" y="6543"/>
                    </a:lnTo>
                    <a:lnTo>
                      <a:pt x="8024" y="7777"/>
                    </a:lnTo>
                    <a:lnTo>
                      <a:pt x="5843" y="8518"/>
                    </a:lnTo>
                    <a:lnTo>
                      <a:pt x="4156" y="9135"/>
                    </a:lnTo>
                    <a:lnTo>
                      <a:pt x="2305" y="9834"/>
                    </a:lnTo>
                    <a:lnTo>
                      <a:pt x="1647" y="10986"/>
                    </a:lnTo>
                    <a:lnTo>
                      <a:pt x="1071" y="12179"/>
                    </a:lnTo>
                    <a:lnTo>
                      <a:pt x="782" y="12920"/>
                    </a:lnTo>
                    <a:lnTo>
                      <a:pt x="494" y="13702"/>
                    </a:lnTo>
                    <a:lnTo>
                      <a:pt x="248" y="14484"/>
                    </a:lnTo>
                    <a:lnTo>
                      <a:pt x="1" y="15265"/>
                    </a:lnTo>
                    <a:lnTo>
                      <a:pt x="1029" y="15265"/>
                    </a:lnTo>
                    <a:lnTo>
                      <a:pt x="2058" y="15183"/>
                    </a:lnTo>
                    <a:lnTo>
                      <a:pt x="3128" y="15060"/>
                    </a:lnTo>
                    <a:lnTo>
                      <a:pt x="4239" y="14813"/>
                    </a:lnTo>
                    <a:lnTo>
                      <a:pt x="5062" y="14607"/>
                    </a:lnTo>
                    <a:lnTo>
                      <a:pt x="5926" y="14360"/>
                    </a:lnTo>
                    <a:lnTo>
                      <a:pt x="7613" y="13743"/>
                    </a:lnTo>
                    <a:lnTo>
                      <a:pt x="9299" y="13085"/>
                    </a:lnTo>
                    <a:lnTo>
                      <a:pt x="10945" y="12385"/>
                    </a:lnTo>
                    <a:lnTo>
                      <a:pt x="14072" y="10945"/>
                    </a:lnTo>
                    <a:lnTo>
                      <a:pt x="15512" y="10328"/>
                    </a:lnTo>
                    <a:lnTo>
                      <a:pt x="16870" y="9752"/>
                    </a:lnTo>
                    <a:lnTo>
                      <a:pt x="19133" y="8847"/>
                    </a:lnTo>
                    <a:lnTo>
                      <a:pt x="21437" y="7900"/>
                    </a:lnTo>
                    <a:lnTo>
                      <a:pt x="22589" y="7366"/>
                    </a:lnTo>
                    <a:lnTo>
                      <a:pt x="23700" y="6831"/>
                    </a:lnTo>
                    <a:lnTo>
                      <a:pt x="24770" y="6255"/>
                    </a:lnTo>
                    <a:lnTo>
                      <a:pt x="25840" y="5637"/>
                    </a:lnTo>
                    <a:lnTo>
                      <a:pt x="26663" y="5144"/>
                    </a:lnTo>
                    <a:lnTo>
                      <a:pt x="27444" y="4650"/>
                    </a:lnTo>
                    <a:lnTo>
                      <a:pt x="28185" y="4115"/>
                    </a:lnTo>
                    <a:lnTo>
                      <a:pt x="28925" y="3539"/>
                    </a:lnTo>
                    <a:lnTo>
                      <a:pt x="29625" y="2963"/>
                    </a:lnTo>
                    <a:lnTo>
                      <a:pt x="30324" y="2346"/>
                    </a:lnTo>
                    <a:lnTo>
                      <a:pt x="30983" y="1729"/>
                    </a:lnTo>
                    <a:lnTo>
                      <a:pt x="31600" y="1070"/>
                    </a:lnTo>
                    <a:lnTo>
                      <a:pt x="30366" y="494"/>
                    </a:lnTo>
                    <a:lnTo>
                      <a:pt x="29131" y="1"/>
                    </a:lnTo>
                    <a:close/>
                  </a:path>
                </a:pathLst>
              </a:custGeom>
              <a:solidFill>
                <a:srgbClr val="E7B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 name="Google Shape;953;p44"/>
            <p:cNvSpPr/>
            <p:nvPr/>
          </p:nvSpPr>
          <p:spPr>
            <a:xfrm>
              <a:off x="3892080" y="1333991"/>
              <a:ext cx="4491693" cy="2415345"/>
            </a:xfrm>
            <a:custGeom>
              <a:avLst/>
              <a:gdLst/>
              <a:ahLst/>
              <a:cxnLst/>
              <a:rect l="l" t="t" r="r" b="b"/>
              <a:pathLst>
                <a:path w="99242" h="53366" extrusionOk="0">
                  <a:moveTo>
                    <a:pt x="92000" y="1"/>
                  </a:moveTo>
                  <a:lnTo>
                    <a:pt x="90807" y="42"/>
                  </a:lnTo>
                  <a:lnTo>
                    <a:pt x="89532" y="124"/>
                  </a:lnTo>
                  <a:lnTo>
                    <a:pt x="88174" y="248"/>
                  </a:lnTo>
                  <a:lnTo>
                    <a:pt x="86734" y="453"/>
                  </a:lnTo>
                  <a:lnTo>
                    <a:pt x="85212" y="700"/>
                  </a:lnTo>
                  <a:lnTo>
                    <a:pt x="83648" y="988"/>
                  </a:lnTo>
                  <a:lnTo>
                    <a:pt x="82002" y="1318"/>
                  </a:lnTo>
                  <a:lnTo>
                    <a:pt x="80274" y="1729"/>
                  </a:lnTo>
                  <a:lnTo>
                    <a:pt x="78505" y="2140"/>
                  </a:lnTo>
                  <a:lnTo>
                    <a:pt x="76695" y="2634"/>
                  </a:lnTo>
                  <a:lnTo>
                    <a:pt x="74802" y="3169"/>
                  </a:lnTo>
                  <a:lnTo>
                    <a:pt x="72868" y="3745"/>
                  </a:lnTo>
                  <a:lnTo>
                    <a:pt x="70893" y="4403"/>
                  </a:lnTo>
                  <a:lnTo>
                    <a:pt x="68836" y="5062"/>
                  </a:lnTo>
                  <a:lnTo>
                    <a:pt x="66779" y="5802"/>
                  </a:lnTo>
                  <a:lnTo>
                    <a:pt x="64639" y="6584"/>
                  </a:lnTo>
                  <a:lnTo>
                    <a:pt x="65215" y="7037"/>
                  </a:lnTo>
                  <a:lnTo>
                    <a:pt x="65750" y="7530"/>
                  </a:lnTo>
                  <a:lnTo>
                    <a:pt x="68219" y="6707"/>
                  </a:lnTo>
                  <a:lnTo>
                    <a:pt x="70564" y="5967"/>
                  </a:lnTo>
                  <a:lnTo>
                    <a:pt x="72745" y="5391"/>
                  </a:lnTo>
                  <a:lnTo>
                    <a:pt x="74802" y="4856"/>
                  </a:lnTo>
                  <a:lnTo>
                    <a:pt x="76695" y="4445"/>
                  </a:lnTo>
                  <a:lnTo>
                    <a:pt x="78464" y="4156"/>
                  </a:lnTo>
                  <a:lnTo>
                    <a:pt x="80027" y="3992"/>
                  </a:lnTo>
                  <a:lnTo>
                    <a:pt x="80727" y="3951"/>
                  </a:lnTo>
                  <a:lnTo>
                    <a:pt x="82085" y="3951"/>
                  </a:lnTo>
                  <a:lnTo>
                    <a:pt x="82702" y="4033"/>
                  </a:lnTo>
                  <a:lnTo>
                    <a:pt x="83278" y="4115"/>
                  </a:lnTo>
                  <a:lnTo>
                    <a:pt x="83771" y="4239"/>
                  </a:lnTo>
                  <a:lnTo>
                    <a:pt x="84183" y="4445"/>
                  </a:lnTo>
                  <a:lnTo>
                    <a:pt x="84512" y="4650"/>
                  </a:lnTo>
                  <a:lnTo>
                    <a:pt x="84800" y="4897"/>
                  </a:lnTo>
                  <a:lnTo>
                    <a:pt x="85006" y="5226"/>
                  </a:lnTo>
                  <a:lnTo>
                    <a:pt x="85088" y="5432"/>
                  </a:lnTo>
                  <a:lnTo>
                    <a:pt x="85129" y="5679"/>
                  </a:lnTo>
                  <a:lnTo>
                    <a:pt x="85170" y="5926"/>
                  </a:lnTo>
                  <a:lnTo>
                    <a:pt x="85129" y="6214"/>
                  </a:lnTo>
                  <a:lnTo>
                    <a:pt x="85088" y="6461"/>
                  </a:lnTo>
                  <a:lnTo>
                    <a:pt x="85006" y="6790"/>
                  </a:lnTo>
                  <a:lnTo>
                    <a:pt x="84882" y="7078"/>
                  </a:lnTo>
                  <a:lnTo>
                    <a:pt x="84759" y="7407"/>
                  </a:lnTo>
                  <a:lnTo>
                    <a:pt x="84347" y="8106"/>
                  </a:lnTo>
                  <a:lnTo>
                    <a:pt x="83813" y="8806"/>
                  </a:lnTo>
                  <a:lnTo>
                    <a:pt x="83195" y="9588"/>
                  </a:lnTo>
                  <a:lnTo>
                    <a:pt x="82414" y="10410"/>
                  </a:lnTo>
                  <a:lnTo>
                    <a:pt x="81550" y="11275"/>
                  </a:lnTo>
                  <a:lnTo>
                    <a:pt x="80562" y="12180"/>
                  </a:lnTo>
                  <a:lnTo>
                    <a:pt x="79451" y="13126"/>
                  </a:lnTo>
                  <a:lnTo>
                    <a:pt x="78258" y="14072"/>
                  </a:lnTo>
                  <a:lnTo>
                    <a:pt x="76983" y="15101"/>
                  </a:lnTo>
                  <a:lnTo>
                    <a:pt x="75584" y="16130"/>
                  </a:lnTo>
                  <a:lnTo>
                    <a:pt x="74102" y="17158"/>
                  </a:lnTo>
                  <a:lnTo>
                    <a:pt x="72539" y="18228"/>
                  </a:lnTo>
                  <a:lnTo>
                    <a:pt x="70317" y="19709"/>
                  </a:lnTo>
                  <a:lnTo>
                    <a:pt x="67972" y="21190"/>
                  </a:lnTo>
                  <a:lnTo>
                    <a:pt x="65503" y="22672"/>
                  </a:lnTo>
                  <a:lnTo>
                    <a:pt x="62870" y="24194"/>
                  </a:lnTo>
                  <a:lnTo>
                    <a:pt x="60154" y="25716"/>
                  </a:lnTo>
                  <a:lnTo>
                    <a:pt x="57315" y="27239"/>
                  </a:lnTo>
                  <a:lnTo>
                    <a:pt x="54394" y="28761"/>
                  </a:lnTo>
                  <a:lnTo>
                    <a:pt x="51391" y="30283"/>
                  </a:lnTo>
                  <a:lnTo>
                    <a:pt x="48346" y="31723"/>
                  </a:lnTo>
                  <a:lnTo>
                    <a:pt x="45342" y="33122"/>
                  </a:lnTo>
                  <a:lnTo>
                    <a:pt x="42380" y="34398"/>
                  </a:lnTo>
                  <a:lnTo>
                    <a:pt x="39500" y="35632"/>
                  </a:lnTo>
                  <a:lnTo>
                    <a:pt x="36702" y="36784"/>
                  </a:lnTo>
                  <a:lnTo>
                    <a:pt x="34027" y="37813"/>
                  </a:lnTo>
                  <a:lnTo>
                    <a:pt x="31394" y="38759"/>
                  </a:lnTo>
                  <a:lnTo>
                    <a:pt x="28884" y="39623"/>
                  </a:lnTo>
                  <a:lnTo>
                    <a:pt x="26663" y="40364"/>
                  </a:lnTo>
                  <a:lnTo>
                    <a:pt x="24523" y="40981"/>
                  </a:lnTo>
                  <a:lnTo>
                    <a:pt x="22507" y="41516"/>
                  </a:lnTo>
                  <a:lnTo>
                    <a:pt x="20655" y="41968"/>
                  </a:lnTo>
                  <a:lnTo>
                    <a:pt x="18886" y="42298"/>
                  </a:lnTo>
                  <a:lnTo>
                    <a:pt x="17323" y="42544"/>
                  </a:lnTo>
                  <a:lnTo>
                    <a:pt x="15842" y="42709"/>
                  </a:lnTo>
                  <a:lnTo>
                    <a:pt x="14566" y="42750"/>
                  </a:lnTo>
                  <a:lnTo>
                    <a:pt x="13908" y="42750"/>
                  </a:lnTo>
                  <a:lnTo>
                    <a:pt x="13249" y="42709"/>
                  </a:lnTo>
                  <a:lnTo>
                    <a:pt x="12715" y="42586"/>
                  </a:lnTo>
                  <a:lnTo>
                    <a:pt x="12221" y="42462"/>
                  </a:lnTo>
                  <a:lnTo>
                    <a:pt x="11768" y="42256"/>
                  </a:lnTo>
                  <a:lnTo>
                    <a:pt x="11439" y="42051"/>
                  </a:lnTo>
                  <a:lnTo>
                    <a:pt x="11151" y="41804"/>
                  </a:lnTo>
                  <a:lnTo>
                    <a:pt x="10945" y="41475"/>
                  </a:lnTo>
                  <a:lnTo>
                    <a:pt x="10863" y="41269"/>
                  </a:lnTo>
                  <a:lnTo>
                    <a:pt x="10822" y="41022"/>
                  </a:lnTo>
                  <a:lnTo>
                    <a:pt x="10822" y="40734"/>
                  </a:lnTo>
                  <a:lnTo>
                    <a:pt x="10822" y="40446"/>
                  </a:lnTo>
                  <a:lnTo>
                    <a:pt x="10904" y="40158"/>
                  </a:lnTo>
                  <a:lnTo>
                    <a:pt x="10986" y="39870"/>
                  </a:lnTo>
                  <a:lnTo>
                    <a:pt x="11110" y="39541"/>
                  </a:lnTo>
                  <a:lnTo>
                    <a:pt x="11274" y="39171"/>
                  </a:lnTo>
                  <a:lnTo>
                    <a:pt x="11727" y="38471"/>
                  </a:lnTo>
                  <a:lnTo>
                    <a:pt x="12303" y="37689"/>
                  </a:lnTo>
                  <a:lnTo>
                    <a:pt x="13003" y="36866"/>
                  </a:lnTo>
                  <a:lnTo>
                    <a:pt x="13867" y="35961"/>
                  </a:lnTo>
                  <a:lnTo>
                    <a:pt x="14813" y="35056"/>
                  </a:lnTo>
                  <a:lnTo>
                    <a:pt x="15883" y="34110"/>
                  </a:lnTo>
                  <a:lnTo>
                    <a:pt x="17076" y="33122"/>
                  </a:lnTo>
                  <a:lnTo>
                    <a:pt x="18351" y="32094"/>
                  </a:lnTo>
                  <a:lnTo>
                    <a:pt x="19791" y="31024"/>
                  </a:lnTo>
                  <a:lnTo>
                    <a:pt x="21273" y="29954"/>
                  </a:lnTo>
                  <a:lnTo>
                    <a:pt x="22877" y="28843"/>
                  </a:lnTo>
                  <a:lnTo>
                    <a:pt x="24605" y="27691"/>
                  </a:lnTo>
                  <a:lnTo>
                    <a:pt x="24523" y="26951"/>
                  </a:lnTo>
                  <a:lnTo>
                    <a:pt x="24482" y="26251"/>
                  </a:lnTo>
                  <a:lnTo>
                    <a:pt x="21520" y="28144"/>
                  </a:lnTo>
                  <a:lnTo>
                    <a:pt x="18681" y="30036"/>
                  </a:lnTo>
                  <a:lnTo>
                    <a:pt x="16006" y="31888"/>
                  </a:lnTo>
                  <a:lnTo>
                    <a:pt x="13496" y="33739"/>
                  </a:lnTo>
                  <a:lnTo>
                    <a:pt x="11192" y="35550"/>
                  </a:lnTo>
                  <a:lnTo>
                    <a:pt x="9053" y="37278"/>
                  </a:lnTo>
                  <a:lnTo>
                    <a:pt x="7119" y="39006"/>
                  </a:lnTo>
                  <a:lnTo>
                    <a:pt x="6255" y="39829"/>
                  </a:lnTo>
                  <a:lnTo>
                    <a:pt x="5432" y="40652"/>
                  </a:lnTo>
                  <a:lnTo>
                    <a:pt x="4650" y="41434"/>
                  </a:lnTo>
                  <a:lnTo>
                    <a:pt x="3910" y="42215"/>
                  </a:lnTo>
                  <a:lnTo>
                    <a:pt x="3251" y="42997"/>
                  </a:lnTo>
                  <a:lnTo>
                    <a:pt x="2634" y="43738"/>
                  </a:lnTo>
                  <a:lnTo>
                    <a:pt x="2099" y="44478"/>
                  </a:lnTo>
                  <a:lnTo>
                    <a:pt x="1605" y="45178"/>
                  </a:lnTo>
                  <a:lnTo>
                    <a:pt x="1194" y="45836"/>
                  </a:lnTo>
                  <a:lnTo>
                    <a:pt x="824" y="46494"/>
                  </a:lnTo>
                  <a:lnTo>
                    <a:pt x="536" y="47153"/>
                  </a:lnTo>
                  <a:lnTo>
                    <a:pt x="289" y="47729"/>
                  </a:lnTo>
                  <a:lnTo>
                    <a:pt x="124" y="48346"/>
                  </a:lnTo>
                  <a:lnTo>
                    <a:pt x="42" y="48881"/>
                  </a:lnTo>
                  <a:lnTo>
                    <a:pt x="1" y="49416"/>
                  </a:lnTo>
                  <a:lnTo>
                    <a:pt x="1" y="49909"/>
                  </a:lnTo>
                  <a:lnTo>
                    <a:pt x="124" y="50403"/>
                  </a:lnTo>
                  <a:lnTo>
                    <a:pt x="289" y="50856"/>
                  </a:lnTo>
                  <a:lnTo>
                    <a:pt x="495" y="51144"/>
                  </a:lnTo>
                  <a:lnTo>
                    <a:pt x="700" y="51432"/>
                  </a:lnTo>
                  <a:lnTo>
                    <a:pt x="947" y="51720"/>
                  </a:lnTo>
                  <a:lnTo>
                    <a:pt x="1235" y="51967"/>
                  </a:lnTo>
                  <a:lnTo>
                    <a:pt x="1523" y="52172"/>
                  </a:lnTo>
                  <a:lnTo>
                    <a:pt x="1893" y="52378"/>
                  </a:lnTo>
                  <a:lnTo>
                    <a:pt x="2264" y="52584"/>
                  </a:lnTo>
                  <a:lnTo>
                    <a:pt x="2716" y="52748"/>
                  </a:lnTo>
                  <a:lnTo>
                    <a:pt x="3169" y="52872"/>
                  </a:lnTo>
                  <a:lnTo>
                    <a:pt x="3663" y="52995"/>
                  </a:lnTo>
                  <a:lnTo>
                    <a:pt x="4156" y="53119"/>
                  </a:lnTo>
                  <a:lnTo>
                    <a:pt x="4732" y="53201"/>
                  </a:lnTo>
                  <a:lnTo>
                    <a:pt x="5885" y="53324"/>
                  </a:lnTo>
                  <a:lnTo>
                    <a:pt x="7201" y="53365"/>
                  </a:lnTo>
                  <a:lnTo>
                    <a:pt x="8477" y="53324"/>
                  </a:lnTo>
                  <a:lnTo>
                    <a:pt x="9793" y="53242"/>
                  </a:lnTo>
                  <a:lnTo>
                    <a:pt x="11233" y="53077"/>
                  </a:lnTo>
                  <a:lnTo>
                    <a:pt x="12715" y="52872"/>
                  </a:lnTo>
                  <a:lnTo>
                    <a:pt x="14319" y="52625"/>
                  </a:lnTo>
                  <a:lnTo>
                    <a:pt x="15965" y="52337"/>
                  </a:lnTo>
                  <a:lnTo>
                    <a:pt x="17693" y="51967"/>
                  </a:lnTo>
                  <a:lnTo>
                    <a:pt x="19462" y="51514"/>
                  </a:lnTo>
                  <a:lnTo>
                    <a:pt x="21314" y="51061"/>
                  </a:lnTo>
                  <a:lnTo>
                    <a:pt x="23248" y="50526"/>
                  </a:lnTo>
                  <a:lnTo>
                    <a:pt x="25223" y="49950"/>
                  </a:lnTo>
                  <a:lnTo>
                    <a:pt x="27239" y="49333"/>
                  </a:lnTo>
                  <a:lnTo>
                    <a:pt x="29337" y="48675"/>
                  </a:lnTo>
                  <a:lnTo>
                    <a:pt x="31477" y="47934"/>
                  </a:lnTo>
                  <a:lnTo>
                    <a:pt x="33657" y="47153"/>
                  </a:lnTo>
                  <a:lnTo>
                    <a:pt x="35879" y="46330"/>
                  </a:lnTo>
                  <a:lnTo>
                    <a:pt x="38142" y="45466"/>
                  </a:lnTo>
                  <a:lnTo>
                    <a:pt x="40487" y="44519"/>
                  </a:lnTo>
                  <a:lnTo>
                    <a:pt x="42874" y="43532"/>
                  </a:lnTo>
                  <a:lnTo>
                    <a:pt x="45260" y="42503"/>
                  </a:lnTo>
                  <a:lnTo>
                    <a:pt x="47688" y="41434"/>
                  </a:lnTo>
                  <a:lnTo>
                    <a:pt x="50156" y="40323"/>
                  </a:lnTo>
                  <a:lnTo>
                    <a:pt x="52625" y="39171"/>
                  </a:lnTo>
                  <a:lnTo>
                    <a:pt x="55135" y="37936"/>
                  </a:lnTo>
                  <a:lnTo>
                    <a:pt x="57603" y="36702"/>
                  </a:lnTo>
                  <a:lnTo>
                    <a:pt x="60072" y="35468"/>
                  </a:lnTo>
                  <a:lnTo>
                    <a:pt x="62458" y="34192"/>
                  </a:lnTo>
                  <a:lnTo>
                    <a:pt x="64763" y="32958"/>
                  </a:lnTo>
                  <a:lnTo>
                    <a:pt x="67067" y="31682"/>
                  </a:lnTo>
                  <a:lnTo>
                    <a:pt x="69289" y="30407"/>
                  </a:lnTo>
                  <a:lnTo>
                    <a:pt x="71469" y="29131"/>
                  </a:lnTo>
                  <a:lnTo>
                    <a:pt x="73568" y="27856"/>
                  </a:lnTo>
                  <a:lnTo>
                    <a:pt x="76695" y="25881"/>
                  </a:lnTo>
                  <a:lnTo>
                    <a:pt x="79657" y="23947"/>
                  </a:lnTo>
                  <a:lnTo>
                    <a:pt x="82455" y="22054"/>
                  </a:lnTo>
                  <a:lnTo>
                    <a:pt x="85047" y="20162"/>
                  </a:lnTo>
                  <a:lnTo>
                    <a:pt x="87474" y="18310"/>
                  </a:lnTo>
                  <a:lnTo>
                    <a:pt x="89696" y="16500"/>
                  </a:lnTo>
                  <a:lnTo>
                    <a:pt x="91712" y="14731"/>
                  </a:lnTo>
                  <a:lnTo>
                    <a:pt x="92618" y="13867"/>
                  </a:lnTo>
                  <a:lnTo>
                    <a:pt x="93523" y="13044"/>
                  </a:lnTo>
                  <a:lnTo>
                    <a:pt x="94304" y="12221"/>
                  </a:lnTo>
                  <a:lnTo>
                    <a:pt x="95086" y="11398"/>
                  </a:lnTo>
                  <a:lnTo>
                    <a:pt x="95786" y="10616"/>
                  </a:lnTo>
                  <a:lnTo>
                    <a:pt x="96403" y="9834"/>
                  </a:lnTo>
                  <a:lnTo>
                    <a:pt x="96979" y="9094"/>
                  </a:lnTo>
                  <a:lnTo>
                    <a:pt x="97514" y="8353"/>
                  </a:lnTo>
                  <a:lnTo>
                    <a:pt x="97966" y="7654"/>
                  </a:lnTo>
                  <a:lnTo>
                    <a:pt x="98337" y="6995"/>
                  </a:lnTo>
                  <a:lnTo>
                    <a:pt x="98666" y="6337"/>
                  </a:lnTo>
                  <a:lnTo>
                    <a:pt x="98913" y="5720"/>
                  </a:lnTo>
                  <a:lnTo>
                    <a:pt x="99077" y="5103"/>
                  </a:lnTo>
                  <a:lnTo>
                    <a:pt x="99201" y="4527"/>
                  </a:lnTo>
                  <a:lnTo>
                    <a:pt x="99242" y="3992"/>
                  </a:lnTo>
                  <a:lnTo>
                    <a:pt x="99201" y="3457"/>
                  </a:lnTo>
                  <a:lnTo>
                    <a:pt x="99118" y="2963"/>
                  </a:lnTo>
                  <a:lnTo>
                    <a:pt x="98954" y="2511"/>
                  </a:lnTo>
                  <a:lnTo>
                    <a:pt x="98748" y="2223"/>
                  </a:lnTo>
                  <a:lnTo>
                    <a:pt x="98542" y="1935"/>
                  </a:lnTo>
                  <a:lnTo>
                    <a:pt x="98296" y="1647"/>
                  </a:lnTo>
                  <a:lnTo>
                    <a:pt x="98008" y="1400"/>
                  </a:lnTo>
                  <a:lnTo>
                    <a:pt x="97678" y="1194"/>
                  </a:lnTo>
                  <a:lnTo>
                    <a:pt x="97349" y="988"/>
                  </a:lnTo>
                  <a:lnTo>
                    <a:pt x="96938" y="783"/>
                  </a:lnTo>
                  <a:lnTo>
                    <a:pt x="96526" y="618"/>
                  </a:lnTo>
                  <a:lnTo>
                    <a:pt x="96074" y="495"/>
                  </a:lnTo>
                  <a:lnTo>
                    <a:pt x="95580" y="371"/>
                  </a:lnTo>
                  <a:lnTo>
                    <a:pt x="95086" y="248"/>
                  </a:lnTo>
                  <a:lnTo>
                    <a:pt x="94510" y="165"/>
                  </a:lnTo>
                  <a:lnTo>
                    <a:pt x="93317" y="42"/>
                  </a:lnTo>
                  <a:lnTo>
                    <a:pt x="92000" y="1"/>
                  </a:lnTo>
                  <a:close/>
                </a:path>
              </a:pathLst>
            </a:custGeom>
            <a:solidFill>
              <a:srgbClr val="FFFFFF">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22372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p55"/>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Namesake in Ancient Astronomy</a:t>
            </a:r>
            <a:endParaRPr dirty="0"/>
          </a:p>
        </p:txBody>
      </p:sp>
      <p:sp>
        <p:nvSpPr>
          <p:cNvPr id="1432" name="Google Shape;1432;p55"/>
          <p:cNvSpPr txBox="1">
            <a:spLocks noGrp="1"/>
          </p:cNvSpPr>
          <p:nvPr>
            <p:ph type="subTitle" idx="1"/>
          </p:nvPr>
        </p:nvSpPr>
        <p:spPr>
          <a:xfrm>
            <a:off x="2732925" y="1569950"/>
            <a:ext cx="1503900" cy="37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Egyptians</a:t>
            </a:r>
            <a:endParaRPr dirty="0"/>
          </a:p>
        </p:txBody>
      </p:sp>
      <p:sp>
        <p:nvSpPr>
          <p:cNvPr id="1433" name="Google Shape;1433;p55"/>
          <p:cNvSpPr txBox="1">
            <a:spLocks noGrp="1"/>
          </p:cNvSpPr>
          <p:nvPr>
            <p:ph type="subTitle" idx="2"/>
          </p:nvPr>
        </p:nvSpPr>
        <p:spPr>
          <a:xfrm>
            <a:off x="2732936" y="1973418"/>
            <a:ext cx="1683900" cy="7437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‘Her Desher’ means            ‘The Red One’</a:t>
            </a:r>
            <a:endParaRPr dirty="0"/>
          </a:p>
        </p:txBody>
      </p:sp>
      <p:sp>
        <p:nvSpPr>
          <p:cNvPr id="1434" name="Google Shape;1434;p55"/>
          <p:cNvSpPr txBox="1">
            <a:spLocks noGrp="1"/>
          </p:cNvSpPr>
          <p:nvPr>
            <p:ph type="subTitle" idx="3"/>
          </p:nvPr>
        </p:nvSpPr>
        <p:spPr>
          <a:xfrm>
            <a:off x="6293250" y="1569950"/>
            <a:ext cx="1503900" cy="37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Babylonians</a:t>
            </a:r>
            <a:endParaRPr dirty="0"/>
          </a:p>
        </p:txBody>
      </p:sp>
      <p:sp>
        <p:nvSpPr>
          <p:cNvPr id="1435" name="Google Shape;1435;p55"/>
          <p:cNvSpPr txBox="1">
            <a:spLocks noGrp="1"/>
          </p:cNvSpPr>
          <p:nvPr>
            <p:ph type="subTitle" idx="4"/>
          </p:nvPr>
        </p:nvSpPr>
        <p:spPr>
          <a:xfrm>
            <a:off x="6293250" y="2053425"/>
            <a:ext cx="1683900" cy="51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dirty="0"/>
              <a:t>‘Nergal’, Hero and King of Conflicts</a:t>
            </a:r>
            <a:endParaRPr dirty="0"/>
          </a:p>
        </p:txBody>
      </p:sp>
      <p:sp>
        <p:nvSpPr>
          <p:cNvPr id="1436" name="Google Shape;1436;p55"/>
          <p:cNvSpPr txBox="1">
            <a:spLocks noGrp="1"/>
          </p:cNvSpPr>
          <p:nvPr>
            <p:ph type="subTitle" idx="5"/>
          </p:nvPr>
        </p:nvSpPr>
        <p:spPr>
          <a:xfrm>
            <a:off x="2732925" y="3168221"/>
            <a:ext cx="1503900" cy="37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Greeks</a:t>
            </a:r>
            <a:endParaRPr dirty="0"/>
          </a:p>
        </p:txBody>
      </p:sp>
      <p:sp>
        <p:nvSpPr>
          <p:cNvPr id="1437" name="Google Shape;1437;p55"/>
          <p:cNvSpPr txBox="1">
            <a:spLocks noGrp="1"/>
          </p:cNvSpPr>
          <p:nvPr>
            <p:ph type="subTitle" idx="6"/>
          </p:nvPr>
        </p:nvSpPr>
        <p:spPr>
          <a:xfrm>
            <a:off x="2732936" y="3651700"/>
            <a:ext cx="1683900" cy="51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Named it after Ares, Greek God of War</a:t>
            </a:r>
            <a:endParaRPr dirty="0"/>
          </a:p>
        </p:txBody>
      </p:sp>
      <p:sp>
        <p:nvSpPr>
          <p:cNvPr id="1438" name="Google Shape;1438;p55"/>
          <p:cNvSpPr txBox="1">
            <a:spLocks noGrp="1"/>
          </p:cNvSpPr>
          <p:nvPr>
            <p:ph type="subTitle" idx="7"/>
          </p:nvPr>
        </p:nvSpPr>
        <p:spPr>
          <a:xfrm>
            <a:off x="6293250" y="3168225"/>
            <a:ext cx="1503900" cy="376200"/>
          </a:xfrm>
          <a:prstGeom prst="rect">
            <a:avLst/>
          </a:prstGeom>
        </p:spPr>
        <p:txBody>
          <a:bodyPr spcFirstLastPara="1" wrap="square" lIns="91425" tIns="91425" rIns="91425" bIns="91425" anchor="ctr" anchorCtr="0">
            <a:noAutofit/>
          </a:bodyPr>
          <a:lstStyle/>
          <a:p>
            <a:pPr marL="0" indent="0"/>
            <a:r>
              <a:rPr lang="en-US" dirty="0"/>
              <a:t>Romans</a:t>
            </a:r>
          </a:p>
        </p:txBody>
      </p:sp>
      <p:sp>
        <p:nvSpPr>
          <p:cNvPr id="1439" name="Google Shape;1439;p55"/>
          <p:cNvSpPr txBox="1">
            <a:spLocks noGrp="1"/>
          </p:cNvSpPr>
          <p:nvPr>
            <p:ph type="subTitle" idx="8"/>
          </p:nvPr>
        </p:nvSpPr>
        <p:spPr>
          <a:xfrm>
            <a:off x="6293250" y="3651700"/>
            <a:ext cx="2226838" cy="51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US" dirty="0"/>
              <a:t>Copied Greeks, Calling the planet ‘Mars’, Roman God of War</a:t>
            </a:r>
          </a:p>
        </p:txBody>
      </p:sp>
      <p:grpSp>
        <p:nvGrpSpPr>
          <p:cNvPr id="1440" name="Google Shape;1440;p55"/>
          <p:cNvGrpSpPr/>
          <p:nvPr/>
        </p:nvGrpSpPr>
        <p:grpSpPr>
          <a:xfrm>
            <a:off x="364525" y="910463"/>
            <a:ext cx="696250" cy="297375"/>
            <a:chOff x="1322000" y="2402300"/>
            <a:chExt cx="696250" cy="297375"/>
          </a:xfrm>
        </p:grpSpPr>
        <p:sp>
          <p:nvSpPr>
            <p:cNvPr id="1441" name="Google Shape;1441;p55"/>
            <p:cNvSpPr/>
            <p:nvPr/>
          </p:nvSpPr>
          <p:spPr>
            <a:xfrm>
              <a:off x="1322000" y="2402300"/>
              <a:ext cx="696250" cy="297375"/>
            </a:xfrm>
            <a:custGeom>
              <a:avLst/>
              <a:gdLst/>
              <a:ahLst/>
              <a:cxnLst/>
              <a:rect l="l" t="t" r="r" b="b"/>
              <a:pathLst>
                <a:path w="27850" h="11895" extrusionOk="0">
                  <a:moveTo>
                    <a:pt x="27849" y="1"/>
                  </a:moveTo>
                  <a:lnTo>
                    <a:pt x="15265" y="3289"/>
                  </a:lnTo>
                  <a:lnTo>
                    <a:pt x="6334" y="5643"/>
                  </a:lnTo>
                  <a:lnTo>
                    <a:pt x="3167" y="6496"/>
                  </a:lnTo>
                  <a:lnTo>
                    <a:pt x="1665" y="6942"/>
                  </a:lnTo>
                  <a:lnTo>
                    <a:pt x="1422" y="7064"/>
                  </a:lnTo>
                  <a:lnTo>
                    <a:pt x="1219" y="7186"/>
                  </a:lnTo>
                  <a:lnTo>
                    <a:pt x="975" y="7308"/>
                  </a:lnTo>
                  <a:lnTo>
                    <a:pt x="813" y="7470"/>
                  </a:lnTo>
                  <a:lnTo>
                    <a:pt x="488" y="7876"/>
                  </a:lnTo>
                  <a:lnTo>
                    <a:pt x="244" y="8282"/>
                  </a:lnTo>
                  <a:lnTo>
                    <a:pt x="82" y="8729"/>
                  </a:lnTo>
                  <a:lnTo>
                    <a:pt x="1" y="9216"/>
                  </a:lnTo>
                  <a:lnTo>
                    <a:pt x="1" y="9500"/>
                  </a:lnTo>
                  <a:lnTo>
                    <a:pt x="1" y="9743"/>
                  </a:lnTo>
                  <a:lnTo>
                    <a:pt x="82" y="9987"/>
                  </a:lnTo>
                  <a:lnTo>
                    <a:pt x="163" y="10231"/>
                  </a:lnTo>
                  <a:lnTo>
                    <a:pt x="244" y="10474"/>
                  </a:lnTo>
                  <a:lnTo>
                    <a:pt x="366" y="10718"/>
                  </a:lnTo>
                  <a:lnTo>
                    <a:pt x="528" y="10921"/>
                  </a:lnTo>
                  <a:lnTo>
                    <a:pt x="691" y="11124"/>
                  </a:lnTo>
                  <a:lnTo>
                    <a:pt x="1056" y="11448"/>
                  </a:lnTo>
                  <a:lnTo>
                    <a:pt x="1503" y="11692"/>
                  </a:lnTo>
                  <a:lnTo>
                    <a:pt x="1949" y="11854"/>
                  </a:lnTo>
                  <a:lnTo>
                    <a:pt x="2436" y="11895"/>
                  </a:lnTo>
                  <a:lnTo>
                    <a:pt x="2924" y="11895"/>
                  </a:lnTo>
                  <a:lnTo>
                    <a:pt x="3208" y="11814"/>
                  </a:lnTo>
                  <a:lnTo>
                    <a:pt x="3451" y="11773"/>
                  </a:lnTo>
                  <a:lnTo>
                    <a:pt x="4872" y="11124"/>
                  </a:lnTo>
                  <a:lnTo>
                    <a:pt x="7795" y="9703"/>
                  </a:lnTo>
                  <a:lnTo>
                    <a:pt x="16158" y="5684"/>
                  </a:lnTo>
                  <a:lnTo>
                    <a:pt x="27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1340275" y="2590050"/>
              <a:ext cx="90350" cy="90350"/>
            </a:xfrm>
            <a:custGeom>
              <a:avLst/>
              <a:gdLst/>
              <a:ahLst/>
              <a:cxnLst/>
              <a:rect l="l" t="t" r="r" b="b"/>
              <a:pathLst>
                <a:path w="3614" h="3614" extrusionOk="0">
                  <a:moveTo>
                    <a:pt x="1502" y="1"/>
                  </a:moveTo>
                  <a:lnTo>
                    <a:pt x="1178" y="82"/>
                  </a:lnTo>
                  <a:lnTo>
                    <a:pt x="853" y="244"/>
                  </a:lnTo>
                  <a:lnTo>
                    <a:pt x="569" y="488"/>
                  </a:lnTo>
                  <a:lnTo>
                    <a:pt x="325" y="731"/>
                  </a:lnTo>
                  <a:lnTo>
                    <a:pt x="163" y="1016"/>
                  </a:lnTo>
                  <a:lnTo>
                    <a:pt x="41" y="1381"/>
                  </a:lnTo>
                  <a:lnTo>
                    <a:pt x="0" y="1706"/>
                  </a:lnTo>
                  <a:lnTo>
                    <a:pt x="0" y="2071"/>
                  </a:lnTo>
                  <a:lnTo>
                    <a:pt x="82" y="2436"/>
                  </a:lnTo>
                  <a:lnTo>
                    <a:pt x="244" y="2761"/>
                  </a:lnTo>
                  <a:lnTo>
                    <a:pt x="488" y="3045"/>
                  </a:lnTo>
                  <a:lnTo>
                    <a:pt x="731" y="3248"/>
                  </a:lnTo>
                  <a:lnTo>
                    <a:pt x="1015" y="3451"/>
                  </a:lnTo>
                  <a:lnTo>
                    <a:pt x="1381" y="3532"/>
                  </a:lnTo>
                  <a:lnTo>
                    <a:pt x="1705" y="3614"/>
                  </a:lnTo>
                  <a:lnTo>
                    <a:pt x="2071" y="3573"/>
                  </a:lnTo>
                  <a:lnTo>
                    <a:pt x="2436" y="3492"/>
                  </a:lnTo>
                  <a:lnTo>
                    <a:pt x="2761" y="3329"/>
                  </a:lnTo>
                  <a:lnTo>
                    <a:pt x="3045" y="3127"/>
                  </a:lnTo>
                  <a:lnTo>
                    <a:pt x="3248" y="2842"/>
                  </a:lnTo>
                  <a:lnTo>
                    <a:pt x="3451" y="2558"/>
                  </a:lnTo>
                  <a:lnTo>
                    <a:pt x="3532" y="2233"/>
                  </a:lnTo>
                  <a:lnTo>
                    <a:pt x="3613" y="1868"/>
                  </a:lnTo>
                  <a:lnTo>
                    <a:pt x="3573" y="1503"/>
                  </a:lnTo>
                  <a:lnTo>
                    <a:pt x="3492" y="1178"/>
                  </a:lnTo>
                  <a:lnTo>
                    <a:pt x="3329" y="853"/>
                  </a:lnTo>
                  <a:lnTo>
                    <a:pt x="3126" y="569"/>
                  </a:lnTo>
                  <a:lnTo>
                    <a:pt x="2842" y="325"/>
                  </a:lnTo>
                  <a:lnTo>
                    <a:pt x="2558" y="163"/>
                  </a:lnTo>
                  <a:lnTo>
                    <a:pt x="2233" y="41"/>
                  </a:lnTo>
                  <a:lnTo>
                    <a:pt x="1868" y="1"/>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55"/>
          <p:cNvGrpSpPr/>
          <p:nvPr/>
        </p:nvGrpSpPr>
        <p:grpSpPr>
          <a:xfrm>
            <a:off x="7615724" y="3060950"/>
            <a:ext cx="696225" cy="298400"/>
            <a:chOff x="1224575" y="1949675"/>
            <a:chExt cx="696225" cy="298400"/>
          </a:xfrm>
        </p:grpSpPr>
        <p:sp>
          <p:nvSpPr>
            <p:cNvPr id="1444" name="Google Shape;1444;p55"/>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5"/>
          <p:cNvGrpSpPr/>
          <p:nvPr/>
        </p:nvGrpSpPr>
        <p:grpSpPr>
          <a:xfrm>
            <a:off x="4956863" y="1517500"/>
            <a:ext cx="1169700" cy="1169700"/>
            <a:chOff x="4956863" y="1517500"/>
            <a:chExt cx="1169700" cy="1169700"/>
          </a:xfrm>
        </p:grpSpPr>
        <p:sp>
          <p:nvSpPr>
            <p:cNvPr id="1447" name="Google Shape;1447;p55"/>
            <p:cNvSpPr/>
            <p:nvPr/>
          </p:nvSpPr>
          <p:spPr>
            <a:xfrm>
              <a:off x="4956863" y="1517500"/>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 name="Google Shape;1448;p55"/>
            <p:cNvGrpSpPr/>
            <p:nvPr/>
          </p:nvGrpSpPr>
          <p:grpSpPr>
            <a:xfrm>
              <a:off x="5070875" y="1628936"/>
              <a:ext cx="944240" cy="946848"/>
              <a:chOff x="238125" y="2276300"/>
              <a:chExt cx="1122225" cy="1125325"/>
            </a:xfrm>
          </p:grpSpPr>
          <p:sp>
            <p:nvSpPr>
              <p:cNvPr id="1449" name="Google Shape;1449;p55"/>
              <p:cNvSpPr/>
              <p:nvPr/>
            </p:nvSpPr>
            <p:spPr>
              <a:xfrm>
                <a:off x="239150" y="2280425"/>
                <a:ext cx="1121200" cy="1121200"/>
              </a:xfrm>
              <a:custGeom>
                <a:avLst/>
                <a:gdLst/>
                <a:ahLst/>
                <a:cxnLst/>
                <a:rect l="l" t="t" r="r" b="b"/>
                <a:pathLst>
                  <a:path w="44848" h="44848" extrusionOk="0">
                    <a:moveTo>
                      <a:pt x="21272" y="0"/>
                    </a:moveTo>
                    <a:lnTo>
                      <a:pt x="20161" y="83"/>
                    </a:lnTo>
                    <a:lnTo>
                      <a:pt x="19009" y="247"/>
                    </a:lnTo>
                    <a:lnTo>
                      <a:pt x="17939" y="453"/>
                    </a:lnTo>
                    <a:lnTo>
                      <a:pt x="16828" y="700"/>
                    </a:lnTo>
                    <a:lnTo>
                      <a:pt x="15759" y="988"/>
                    </a:lnTo>
                    <a:lnTo>
                      <a:pt x="14730" y="1358"/>
                    </a:lnTo>
                    <a:lnTo>
                      <a:pt x="13701" y="1728"/>
                    </a:lnTo>
                    <a:lnTo>
                      <a:pt x="12714" y="2181"/>
                    </a:lnTo>
                    <a:lnTo>
                      <a:pt x="11768" y="2675"/>
                    </a:lnTo>
                    <a:lnTo>
                      <a:pt x="10821" y="3210"/>
                    </a:lnTo>
                    <a:lnTo>
                      <a:pt x="9916" y="3827"/>
                    </a:lnTo>
                    <a:lnTo>
                      <a:pt x="9011" y="4444"/>
                    </a:lnTo>
                    <a:lnTo>
                      <a:pt x="8188" y="5102"/>
                    </a:lnTo>
                    <a:lnTo>
                      <a:pt x="7365" y="5802"/>
                    </a:lnTo>
                    <a:lnTo>
                      <a:pt x="6583" y="6542"/>
                    </a:lnTo>
                    <a:lnTo>
                      <a:pt x="5843" y="7324"/>
                    </a:lnTo>
                    <a:lnTo>
                      <a:pt x="5143" y="8147"/>
                    </a:lnTo>
                    <a:lnTo>
                      <a:pt x="4485" y="8970"/>
                    </a:lnTo>
                    <a:lnTo>
                      <a:pt x="3827" y="9875"/>
                    </a:lnTo>
                    <a:lnTo>
                      <a:pt x="3251" y="10780"/>
                    </a:lnTo>
                    <a:lnTo>
                      <a:pt x="2716" y="11727"/>
                    </a:lnTo>
                    <a:lnTo>
                      <a:pt x="2222" y="12673"/>
                    </a:lnTo>
                    <a:lnTo>
                      <a:pt x="1769" y="13660"/>
                    </a:lnTo>
                    <a:lnTo>
                      <a:pt x="1358" y="14689"/>
                    </a:lnTo>
                    <a:lnTo>
                      <a:pt x="1029" y="15718"/>
                    </a:lnTo>
                    <a:lnTo>
                      <a:pt x="741" y="16787"/>
                    </a:lnTo>
                    <a:lnTo>
                      <a:pt x="453" y="17898"/>
                    </a:lnTo>
                    <a:lnTo>
                      <a:pt x="288" y="19009"/>
                    </a:lnTo>
                    <a:lnTo>
                      <a:pt x="124" y="20120"/>
                    </a:lnTo>
                    <a:lnTo>
                      <a:pt x="41" y="21272"/>
                    </a:lnTo>
                    <a:lnTo>
                      <a:pt x="0" y="22424"/>
                    </a:lnTo>
                    <a:lnTo>
                      <a:pt x="41" y="23576"/>
                    </a:lnTo>
                    <a:lnTo>
                      <a:pt x="124" y="24687"/>
                    </a:lnTo>
                    <a:lnTo>
                      <a:pt x="288" y="25839"/>
                    </a:lnTo>
                    <a:lnTo>
                      <a:pt x="453" y="26909"/>
                    </a:lnTo>
                    <a:lnTo>
                      <a:pt x="741" y="28020"/>
                    </a:lnTo>
                    <a:lnTo>
                      <a:pt x="1029" y="29090"/>
                    </a:lnTo>
                    <a:lnTo>
                      <a:pt x="1358" y="30118"/>
                    </a:lnTo>
                    <a:lnTo>
                      <a:pt x="1769" y="31147"/>
                    </a:lnTo>
                    <a:lnTo>
                      <a:pt x="2222" y="32134"/>
                    </a:lnTo>
                    <a:lnTo>
                      <a:pt x="2716" y="33081"/>
                    </a:lnTo>
                    <a:lnTo>
                      <a:pt x="3251" y="34027"/>
                    </a:lnTo>
                    <a:lnTo>
                      <a:pt x="3827" y="34932"/>
                    </a:lnTo>
                    <a:lnTo>
                      <a:pt x="4485" y="35837"/>
                    </a:lnTo>
                    <a:lnTo>
                      <a:pt x="5143" y="36660"/>
                    </a:lnTo>
                    <a:lnTo>
                      <a:pt x="5843" y="37483"/>
                    </a:lnTo>
                    <a:lnTo>
                      <a:pt x="6583" y="38265"/>
                    </a:lnTo>
                    <a:lnTo>
                      <a:pt x="7365" y="39005"/>
                    </a:lnTo>
                    <a:lnTo>
                      <a:pt x="8188" y="39705"/>
                    </a:lnTo>
                    <a:lnTo>
                      <a:pt x="9011" y="40363"/>
                    </a:lnTo>
                    <a:lnTo>
                      <a:pt x="9916" y="41022"/>
                    </a:lnTo>
                    <a:lnTo>
                      <a:pt x="10821" y="41598"/>
                    </a:lnTo>
                    <a:lnTo>
                      <a:pt x="11768" y="42132"/>
                    </a:lnTo>
                    <a:lnTo>
                      <a:pt x="12714" y="42626"/>
                    </a:lnTo>
                    <a:lnTo>
                      <a:pt x="13701" y="43079"/>
                    </a:lnTo>
                    <a:lnTo>
                      <a:pt x="14730" y="43490"/>
                    </a:lnTo>
                    <a:lnTo>
                      <a:pt x="15759" y="43819"/>
                    </a:lnTo>
                    <a:lnTo>
                      <a:pt x="16828" y="44107"/>
                    </a:lnTo>
                    <a:lnTo>
                      <a:pt x="17939" y="44395"/>
                    </a:lnTo>
                    <a:lnTo>
                      <a:pt x="19009" y="44560"/>
                    </a:lnTo>
                    <a:lnTo>
                      <a:pt x="20161" y="44725"/>
                    </a:lnTo>
                    <a:lnTo>
                      <a:pt x="21272" y="44807"/>
                    </a:lnTo>
                    <a:lnTo>
                      <a:pt x="22424" y="44848"/>
                    </a:lnTo>
                    <a:lnTo>
                      <a:pt x="23576" y="44807"/>
                    </a:lnTo>
                    <a:lnTo>
                      <a:pt x="24728" y="44725"/>
                    </a:lnTo>
                    <a:lnTo>
                      <a:pt x="25839" y="44560"/>
                    </a:lnTo>
                    <a:lnTo>
                      <a:pt x="26950" y="44395"/>
                    </a:lnTo>
                    <a:lnTo>
                      <a:pt x="28061" y="44107"/>
                    </a:lnTo>
                    <a:lnTo>
                      <a:pt x="29089" y="43819"/>
                    </a:lnTo>
                    <a:lnTo>
                      <a:pt x="30159" y="43490"/>
                    </a:lnTo>
                    <a:lnTo>
                      <a:pt x="31188" y="43079"/>
                    </a:lnTo>
                    <a:lnTo>
                      <a:pt x="32175" y="42626"/>
                    </a:lnTo>
                    <a:lnTo>
                      <a:pt x="33122" y="42132"/>
                    </a:lnTo>
                    <a:lnTo>
                      <a:pt x="34068" y="41598"/>
                    </a:lnTo>
                    <a:lnTo>
                      <a:pt x="34973" y="41022"/>
                    </a:lnTo>
                    <a:lnTo>
                      <a:pt x="35837" y="40363"/>
                    </a:lnTo>
                    <a:lnTo>
                      <a:pt x="36701" y="39705"/>
                    </a:lnTo>
                    <a:lnTo>
                      <a:pt x="37524" y="39005"/>
                    </a:lnTo>
                    <a:lnTo>
                      <a:pt x="38306" y="38265"/>
                    </a:lnTo>
                    <a:lnTo>
                      <a:pt x="39046" y="37483"/>
                    </a:lnTo>
                    <a:lnTo>
                      <a:pt x="39746" y="36660"/>
                    </a:lnTo>
                    <a:lnTo>
                      <a:pt x="40404" y="35837"/>
                    </a:lnTo>
                    <a:lnTo>
                      <a:pt x="41021" y="34932"/>
                    </a:lnTo>
                    <a:lnTo>
                      <a:pt x="41639" y="34027"/>
                    </a:lnTo>
                    <a:lnTo>
                      <a:pt x="42173" y="33081"/>
                    </a:lnTo>
                    <a:lnTo>
                      <a:pt x="42667" y="32134"/>
                    </a:lnTo>
                    <a:lnTo>
                      <a:pt x="43120" y="31147"/>
                    </a:lnTo>
                    <a:lnTo>
                      <a:pt x="43490" y="30118"/>
                    </a:lnTo>
                    <a:lnTo>
                      <a:pt x="43860" y="29090"/>
                    </a:lnTo>
                    <a:lnTo>
                      <a:pt x="44148" y="28020"/>
                    </a:lnTo>
                    <a:lnTo>
                      <a:pt x="44395" y="26909"/>
                    </a:lnTo>
                    <a:lnTo>
                      <a:pt x="44601" y="25839"/>
                    </a:lnTo>
                    <a:lnTo>
                      <a:pt x="44766" y="24687"/>
                    </a:lnTo>
                    <a:lnTo>
                      <a:pt x="44848" y="23576"/>
                    </a:lnTo>
                    <a:lnTo>
                      <a:pt x="44848" y="22424"/>
                    </a:lnTo>
                    <a:lnTo>
                      <a:pt x="44848" y="21272"/>
                    </a:lnTo>
                    <a:lnTo>
                      <a:pt x="44766" y="20120"/>
                    </a:lnTo>
                    <a:lnTo>
                      <a:pt x="44601" y="19009"/>
                    </a:lnTo>
                    <a:lnTo>
                      <a:pt x="44395" y="17898"/>
                    </a:lnTo>
                    <a:lnTo>
                      <a:pt x="44148" y="16787"/>
                    </a:lnTo>
                    <a:lnTo>
                      <a:pt x="43860" y="15718"/>
                    </a:lnTo>
                    <a:lnTo>
                      <a:pt x="43490" y="14689"/>
                    </a:lnTo>
                    <a:lnTo>
                      <a:pt x="43120" y="13660"/>
                    </a:lnTo>
                    <a:lnTo>
                      <a:pt x="42667" y="12673"/>
                    </a:lnTo>
                    <a:lnTo>
                      <a:pt x="42173" y="11727"/>
                    </a:lnTo>
                    <a:lnTo>
                      <a:pt x="41639" y="10780"/>
                    </a:lnTo>
                    <a:lnTo>
                      <a:pt x="41021" y="9875"/>
                    </a:lnTo>
                    <a:lnTo>
                      <a:pt x="40404" y="8970"/>
                    </a:lnTo>
                    <a:lnTo>
                      <a:pt x="39746" y="8147"/>
                    </a:lnTo>
                    <a:lnTo>
                      <a:pt x="39046" y="7324"/>
                    </a:lnTo>
                    <a:lnTo>
                      <a:pt x="38306" y="6542"/>
                    </a:lnTo>
                    <a:lnTo>
                      <a:pt x="37524" y="5802"/>
                    </a:lnTo>
                    <a:lnTo>
                      <a:pt x="36701" y="5102"/>
                    </a:lnTo>
                    <a:lnTo>
                      <a:pt x="35837" y="4444"/>
                    </a:lnTo>
                    <a:lnTo>
                      <a:pt x="34973" y="3827"/>
                    </a:lnTo>
                    <a:lnTo>
                      <a:pt x="34068" y="3210"/>
                    </a:lnTo>
                    <a:lnTo>
                      <a:pt x="33122" y="2675"/>
                    </a:lnTo>
                    <a:lnTo>
                      <a:pt x="32175" y="2181"/>
                    </a:lnTo>
                    <a:lnTo>
                      <a:pt x="31188" y="1728"/>
                    </a:lnTo>
                    <a:lnTo>
                      <a:pt x="30159" y="1358"/>
                    </a:lnTo>
                    <a:lnTo>
                      <a:pt x="29089" y="988"/>
                    </a:lnTo>
                    <a:lnTo>
                      <a:pt x="28061" y="700"/>
                    </a:lnTo>
                    <a:lnTo>
                      <a:pt x="26950" y="453"/>
                    </a:lnTo>
                    <a:lnTo>
                      <a:pt x="25839" y="247"/>
                    </a:lnTo>
                    <a:lnTo>
                      <a:pt x="24728" y="83"/>
                    </a:lnTo>
                    <a:lnTo>
                      <a:pt x="23576"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238125" y="2276300"/>
                <a:ext cx="880500" cy="903150"/>
              </a:xfrm>
              <a:custGeom>
                <a:avLst/>
                <a:gdLst/>
                <a:ahLst/>
                <a:cxnLst/>
                <a:rect l="l" t="t" r="r" b="b"/>
                <a:pathLst>
                  <a:path w="35220" h="36126" extrusionOk="0">
                    <a:moveTo>
                      <a:pt x="21190" y="15348"/>
                    </a:moveTo>
                    <a:lnTo>
                      <a:pt x="21642" y="15389"/>
                    </a:lnTo>
                    <a:lnTo>
                      <a:pt x="22136" y="15389"/>
                    </a:lnTo>
                    <a:lnTo>
                      <a:pt x="23041" y="15512"/>
                    </a:lnTo>
                    <a:lnTo>
                      <a:pt x="23164" y="15841"/>
                    </a:lnTo>
                    <a:lnTo>
                      <a:pt x="23247" y="16171"/>
                    </a:lnTo>
                    <a:lnTo>
                      <a:pt x="23329" y="16541"/>
                    </a:lnTo>
                    <a:lnTo>
                      <a:pt x="23329" y="16870"/>
                    </a:lnTo>
                    <a:lnTo>
                      <a:pt x="23288" y="17240"/>
                    </a:lnTo>
                    <a:lnTo>
                      <a:pt x="23247" y="17570"/>
                    </a:lnTo>
                    <a:lnTo>
                      <a:pt x="23123" y="17940"/>
                    </a:lnTo>
                    <a:lnTo>
                      <a:pt x="23000" y="18269"/>
                    </a:lnTo>
                    <a:lnTo>
                      <a:pt x="22876" y="18557"/>
                    </a:lnTo>
                    <a:lnTo>
                      <a:pt x="22671" y="18886"/>
                    </a:lnTo>
                    <a:lnTo>
                      <a:pt x="22465" y="19133"/>
                    </a:lnTo>
                    <a:lnTo>
                      <a:pt x="22218" y="19421"/>
                    </a:lnTo>
                    <a:lnTo>
                      <a:pt x="21971" y="19627"/>
                    </a:lnTo>
                    <a:lnTo>
                      <a:pt x="21683" y="19833"/>
                    </a:lnTo>
                    <a:lnTo>
                      <a:pt x="21395" y="19997"/>
                    </a:lnTo>
                    <a:lnTo>
                      <a:pt x="21066" y="20162"/>
                    </a:lnTo>
                    <a:lnTo>
                      <a:pt x="20572" y="20285"/>
                    </a:lnTo>
                    <a:lnTo>
                      <a:pt x="20120" y="20409"/>
                    </a:lnTo>
                    <a:lnTo>
                      <a:pt x="19708" y="20573"/>
                    </a:lnTo>
                    <a:lnTo>
                      <a:pt x="19503" y="20697"/>
                    </a:lnTo>
                    <a:lnTo>
                      <a:pt x="19297" y="20820"/>
                    </a:lnTo>
                    <a:lnTo>
                      <a:pt x="19091" y="21026"/>
                    </a:lnTo>
                    <a:lnTo>
                      <a:pt x="18968" y="21273"/>
                    </a:lnTo>
                    <a:lnTo>
                      <a:pt x="18844" y="21519"/>
                    </a:lnTo>
                    <a:lnTo>
                      <a:pt x="18803" y="21807"/>
                    </a:lnTo>
                    <a:lnTo>
                      <a:pt x="18762" y="22054"/>
                    </a:lnTo>
                    <a:lnTo>
                      <a:pt x="18762" y="22383"/>
                    </a:lnTo>
                    <a:lnTo>
                      <a:pt x="18762" y="23001"/>
                    </a:lnTo>
                    <a:lnTo>
                      <a:pt x="18844" y="23618"/>
                    </a:lnTo>
                    <a:lnTo>
                      <a:pt x="18885" y="24235"/>
                    </a:lnTo>
                    <a:lnTo>
                      <a:pt x="18885" y="24564"/>
                    </a:lnTo>
                    <a:lnTo>
                      <a:pt x="18844" y="24852"/>
                    </a:lnTo>
                    <a:lnTo>
                      <a:pt x="18762" y="25140"/>
                    </a:lnTo>
                    <a:lnTo>
                      <a:pt x="18680" y="25428"/>
                    </a:lnTo>
                    <a:lnTo>
                      <a:pt x="18474" y="25798"/>
                    </a:lnTo>
                    <a:lnTo>
                      <a:pt x="18227" y="26086"/>
                    </a:lnTo>
                    <a:lnTo>
                      <a:pt x="17898" y="26374"/>
                    </a:lnTo>
                    <a:lnTo>
                      <a:pt x="17528" y="26539"/>
                    </a:lnTo>
                    <a:lnTo>
                      <a:pt x="17157" y="26704"/>
                    </a:lnTo>
                    <a:lnTo>
                      <a:pt x="16746" y="26827"/>
                    </a:lnTo>
                    <a:lnTo>
                      <a:pt x="16293" y="26909"/>
                    </a:lnTo>
                    <a:lnTo>
                      <a:pt x="15882" y="26951"/>
                    </a:lnTo>
                    <a:lnTo>
                      <a:pt x="15224" y="26951"/>
                    </a:lnTo>
                    <a:lnTo>
                      <a:pt x="14524" y="26868"/>
                    </a:lnTo>
                    <a:lnTo>
                      <a:pt x="13866" y="26704"/>
                    </a:lnTo>
                    <a:lnTo>
                      <a:pt x="13207" y="26457"/>
                    </a:lnTo>
                    <a:lnTo>
                      <a:pt x="12631" y="26169"/>
                    </a:lnTo>
                    <a:lnTo>
                      <a:pt x="12055" y="25798"/>
                    </a:lnTo>
                    <a:lnTo>
                      <a:pt x="11562" y="25346"/>
                    </a:lnTo>
                    <a:lnTo>
                      <a:pt x="11109" y="24852"/>
                    </a:lnTo>
                    <a:lnTo>
                      <a:pt x="10944" y="24605"/>
                    </a:lnTo>
                    <a:lnTo>
                      <a:pt x="10780" y="24317"/>
                    </a:lnTo>
                    <a:lnTo>
                      <a:pt x="10533" y="23659"/>
                    </a:lnTo>
                    <a:lnTo>
                      <a:pt x="10327" y="22918"/>
                    </a:lnTo>
                    <a:lnTo>
                      <a:pt x="10245" y="22548"/>
                    </a:lnTo>
                    <a:lnTo>
                      <a:pt x="10204" y="22137"/>
                    </a:lnTo>
                    <a:lnTo>
                      <a:pt x="10204" y="21766"/>
                    </a:lnTo>
                    <a:lnTo>
                      <a:pt x="10204" y="21355"/>
                    </a:lnTo>
                    <a:lnTo>
                      <a:pt x="10286" y="20985"/>
                    </a:lnTo>
                    <a:lnTo>
                      <a:pt x="10368" y="20655"/>
                    </a:lnTo>
                    <a:lnTo>
                      <a:pt x="10492" y="20326"/>
                    </a:lnTo>
                    <a:lnTo>
                      <a:pt x="10656" y="19997"/>
                    </a:lnTo>
                    <a:lnTo>
                      <a:pt x="10862" y="19750"/>
                    </a:lnTo>
                    <a:lnTo>
                      <a:pt x="11150" y="19544"/>
                    </a:lnTo>
                    <a:lnTo>
                      <a:pt x="11479" y="19380"/>
                    </a:lnTo>
                    <a:lnTo>
                      <a:pt x="11809" y="19256"/>
                    </a:lnTo>
                    <a:lnTo>
                      <a:pt x="12138" y="19174"/>
                    </a:lnTo>
                    <a:lnTo>
                      <a:pt x="12796" y="19174"/>
                    </a:lnTo>
                    <a:lnTo>
                      <a:pt x="13125" y="19215"/>
                    </a:lnTo>
                    <a:lnTo>
                      <a:pt x="13783" y="19298"/>
                    </a:lnTo>
                    <a:lnTo>
                      <a:pt x="14113" y="19339"/>
                    </a:lnTo>
                    <a:lnTo>
                      <a:pt x="14812" y="19339"/>
                    </a:lnTo>
                    <a:lnTo>
                      <a:pt x="15182" y="19256"/>
                    </a:lnTo>
                    <a:lnTo>
                      <a:pt x="15512" y="19133"/>
                    </a:lnTo>
                    <a:lnTo>
                      <a:pt x="15882" y="18927"/>
                    </a:lnTo>
                    <a:lnTo>
                      <a:pt x="16252" y="18680"/>
                    </a:lnTo>
                    <a:lnTo>
                      <a:pt x="16622" y="18310"/>
                    </a:lnTo>
                    <a:lnTo>
                      <a:pt x="17240" y="17570"/>
                    </a:lnTo>
                    <a:lnTo>
                      <a:pt x="17898" y="16870"/>
                    </a:lnTo>
                    <a:lnTo>
                      <a:pt x="18227" y="16541"/>
                    </a:lnTo>
                    <a:lnTo>
                      <a:pt x="18597" y="16212"/>
                    </a:lnTo>
                    <a:lnTo>
                      <a:pt x="18968" y="15924"/>
                    </a:lnTo>
                    <a:lnTo>
                      <a:pt x="19379" y="15718"/>
                    </a:lnTo>
                    <a:lnTo>
                      <a:pt x="19791" y="15553"/>
                    </a:lnTo>
                    <a:lnTo>
                      <a:pt x="20243" y="15430"/>
                    </a:lnTo>
                    <a:lnTo>
                      <a:pt x="20696" y="15389"/>
                    </a:lnTo>
                    <a:lnTo>
                      <a:pt x="21190" y="15348"/>
                    </a:lnTo>
                    <a:close/>
                    <a:moveTo>
                      <a:pt x="21971" y="1"/>
                    </a:moveTo>
                    <a:lnTo>
                      <a:pt x="20655" y="83"/>
                    </a:lnTo>
                    <a:lnTo>
                      <a:pt x="19379" y="207"/>
                    </a:lnTo>
                    <a:lnTo>
                      <a:pt x="19626" y="618"/>
                    </a:lnTo>
                    <a:lnTo>
                      <a:pt x="19832" y="1071"/>
                    </a:lnTo>
                    <a:lnTo>
                      <a:pt x="20037" y="1523"/>
                    </a:lnTo>
                    <a:lnTo>
                      <a:pt x="20202" y="1976"/>
                    </a:lnTo>
                    <a:lnTo>
                      <a:pt x="20367" y="2552"/>
                    </a:lnTo>
                    <a:lnTo>
                      <a:pt x="20449" y="3087"/>
                    </a:lnTo>
                    <a:lnTo>
                      <a:pt x="20531" y="3622"/>
                    </a:lnTo>
                    <a:lnTo>
                      <a:pt x="20613" y="4198"/>
                    </a:lnTo>
                    <a:lnTo>
                      <a:pt x="20613" y="4774"/>
                    </a:lnTo>
                    <a:lnTo>
                      <a:pt x="20572" y="5308"/>
                    </a:lnTo>
                    <a:lnTo>
                      <a:pt x="20531" y="5884"/>
                    </a:lnTo>
                    <a:lnTo>
                      <a:pt x="20449" y="6419"/>
                    </a:lnTo>
                    <a:lnTo>
                      <a:pt x="20325" y="6790"/>
                    </a:lnTo>
                    <a:lnTo>
                      <a:pt x="20161" y="7078"/>
                    </a:lnTo>
                    <a:lnTo>
                      <a:pt x="20079" y="7201"/>
                    </a:lnTo>
                    <a:lnTo>
                      <a:pt x="19955" y="7325"/>
                    </a:lnTo>
                    <a:lnTo>
                      <a:pt x="19791" y="7407"/>
                    </a:lnTo>
                    <a:lnTo>
                      <a:pt x="19544" y="7407"/>
                    </a:lnTo>
                    <a:lnTo>
                      <a:pt x="19420" y="7366"/>
                    </a:lnTo>
                    <a:lnTo>
                      <a:pt x="19215" y="7201"/>
                    </a:lnTo>
                    <a:lnTo>
                      <a:pt x="18844" y="6913"/>
                    </a:lnTo>
                    <a:lnTo>
                      <a:pt x="18515" y="6707"/>
                    </a:lnTo>
                    <a:lnTo>
                      <a:pt x="18227" y="6625"/>
                    </a:lnTo>
                    <a:lnTo>
                      <a:pt x="17898" y="6625"/>
                    </a:lnTo>
                    <a:lnTo>
                      <a:pt x="17528" y="6666"/>
                    </a:lnTo>
                    <a:lnTo>
                      <a:pt x="17198" y="6749"/>
                    </a:lnTo>
                    <a:lnTo>
                      <a:pt x="16910" y="6913"/>
                    </a:lnTo>
                    <a:lnTo>
                      <a:pt x="16622" y="7078"/>
                    </a:lnTo>
                    <a:lnTo>
                      <a:pt x="16334" y="7325"/>
                    </a:lnTo>
                    <a:lnTo>
                      <a:pt x="16129" y="7613"/>
                    </a:lnTo>
                    <a:lnTo>
                      <a:pt x="15964" y="7901"/>
                    </a:lnTo>
                    <a:lnTo>
                      <a:pt x="15800" y="8189"/>
                    </a:lnTo>
                    <a:lnTo>
                      <a:pt x="15676" y="8518"/>
                    </a:lnTo>
                    <a:lnTo>
                      <a:pt x="15512" y="9176"/>
                    </a:lnTo>
                    <a:lnTo>
                      <a:pt x="15347" y="9876"/>
                    </a:lnTo>
                    <a:lnTo>
                      <a:pt x="15224" y="10534"/>
                    </a:lnTo>
                    <a:lnTo>
                      <a:pt x="15100" y="11233"/>
                    </a:lnTo>
                    <a:lnTo>
                      <a:pt x="14894" y="11892"/>
                    </a:lnTo>
                    <a:lnTo>
                      <a:pt x="14771" y="12180"/>
                    </a:lnTo>
                    <a:lnTo>
                      <a:pt x="14606" y="12509"/>
                    </a:lnTo>
                    <a:lnTo>
                      <a:pt x="13619" y="12591"/>
                    </a:lnTo>
                    <a:lnTo>
                      <a:pt x="12590" y="12591"/>
                    </a:lnTo>
                    <a:lnTo>
                      <a:pt x="12097" y="12550"/>
                    </a:lnTo>
                    <a:lnTo>
                      <a:pt x="11562" y="12509"/>
                    </a:lnTo>
                    <a:lnTo>
                      <a:pt x="11068" y="12426"/>
                    </a:lnTo>
                    <a:lnTo>
                      <a:pt x="10615" y="12303"/>
                    </a:lnTo>
                    <a:lnTo>
                      <a:pt x="10122" y="12180"/>
                    </a:lnTo>
                    <a:lnTo>
                      <a:pt x="9669" y="11974"/>
                    </a:lnTo>
                    <a:lnTo>
                      <a:pt x="9258" y="11768"/>
                    </a:lnTo>
                    <a:lnTo>
                      <a:pt x="8846" y="11521"/>
                    </a:lnTo>
                    <a:lnTo>
                      <a:pt x="8476" y="11274"/>
                    </a:lnTo>
                    <a:lnTo>
                      <a:pt x="8106" y="10945"/>
                    </a:lnTo>
                    <a:lnTo>
                      <a:pt x="7776" y="10575"/>
                    </a:lnTo>
                    <a:lnTo>
                      <a:pt x="7529" y="10164"/>
                    </a:lnTo>
                    <a:lnTo>
                      <a:pt x="7283" y="9711"/>
                    </a:lnTo>
                    <a:lnTo>
                      <a:pt x="7077" y="9217"/>
                    </a:lnTo>
                    <a:lnTo>
                      <a:pt x="6953" y="8723"/>
                    </a:lnTo>
                    <a:lnTo>
                      <a:pt x="6871" y="8230"/>
                    </a:lnTo>
                    <a:lnTo>
                      <a:pt x="6871" y="7736"/>
                    </a:lnTo>
                    <a:lnTo>
                      <a:pt x="6871" y="7201"/>
                    </a:lnTo>
                    <a:lnTo>
                      <a:pt x="6912" y="6666"/>
                    </a:lnTo>
                    <a:lnTo>
                      <a:pt x="6995" y="6131"/>
                    </a:lnTo>
                    <a:lnTo>
                      <a:pt x="6213" y="6913"/>
                    </a:lnTo>
                    <a:lnTo>
                      <a:pt x="5472" y="7736"/>
                    </a:lnTo>
                    <a:lnTo>
                      <a:pt x="4773" y="8600"/>
                    </a:lnTo>
                    <a:lnTo>
                      <a:pt x="4114" y="9464"/>
                    </a:lnTo>
                    <a:lnTo>
                      <a:pt x="3497" y="10369"/>
                    </a:lnTo>
                    <a:lnTo>
                      <a:pt x="2962" y="11316"/>
                    </a:lnTo>
                    <a:lnTo>
                      <a:pt x="2428" y="12303"/>
                    </a:lnTo>
                    <a:lnTo>
                      <a:pt x="1934" y="13291"/>
                    </a:lnTo>
                    <a:lnTo>
                      <a:pt x="1522" y="14319"/>
                    </a:lnTo>
                    <a:lnTo>
                      <a:pt x="1152" y="15348"/>
                    </a:lnTo>
                    <a:lnTo>
                      <a:pt x="823" y="16376"/>
                    </a:lnTo>
                    <a:lnTo>
                      <a:pt x="576" y="17446"/>
                    </a:lnTo>
                    <a:lnTo>
                      <a:pt x="329" y="18557"/>
                    </a:lnTo>
                    <a:lnTo>
                      <a:pt x="165" y="19668"/>
                    </a:lnTo>
                    <a:lnTo>
                      <a:pt x="41" y="20779"/>
                    </a:lnTo>
                    <a:lnTo>
                      <a:pt x="0" y="21890"/>
                    </a:lnTo>
                    <a:lnTo>
                      <a:pt x="0" y="21890"/>
                    </a:lnTo>
                    <a:lnTo>
                      <a:pt x="370" y="21849"/>
                    </a:lnTo>
                    <a:lnTo>
                      <a:pt x="1070" y="21849"/>
                    </a:lnTo>
                    <a:lnTo>
                      <a:pt x="1399" y="21890"/>
                    </a:lnTo>
                    <a:lnTo>
                      <a:pt x="1893" y="22013"/>
                    </a:lnTo>
                    <a:lnTo>
                      <a:pt x="2386" y="22219"/>
                    </a:lnTo>
                    <a:lnTo>
                      <a:pt x="2839" y="22425"/>
                    </a:lnTo>
                    <a:lnTo>
                      <a:pt x="3292" y="22713"/>
                    </a:lnTo>
                    <a:lnTo>
                      <a:pt x="3703" y="23001"/>
                    </a:lnTo>
                    <a:lnTo>
                      <a:pt x="4114" y="23330"/>
                    </a:lnTo>
                    <a:lnTo>
                      <a:pt x="4485" y="23700"/>
                    </a:lnTo>
                    <a:lnTo>
                      <a:pt x="4855" y="24070"/>
                    </a:lnTo>
                    <a:lnTo>
                      <a:pt x="5267" y="24523"/>
                    </a:lnTo>
                    <a:lnTo>
                      <a:pt x="5637" y="24976"/>
                    </a:lnTo>
                    <a:lnTo>
                      <a:pt x="6336" y="25963"/>
                    </a:lnTo>
                    <a:lnTo>
                      <a:pt x="7036" y="26951"/>
                    </a:lnTo>
                    <a:lnTo>
                      <a:pt x="7653" y="28020"/>
                    </a:lnTo>
                    <a:lnTo>
                      <a:pt x="8887" y="30078"/>
                    </a:lnTo>
                    <a:lnTo>
                      <a:pt x="9546" y="31106"/>
                    </a:lnTo>
                    <a:lnTo>
                      <a:pt x="10245" y="32094"/>
                    </a:lnTo>
                    <a:lnTo>
                      <a:pt x="10615" y="32587"/>
                    </a:lnTo>
                    <a:lnTo>
                      <a:pt x="11027" y="33040"/>
                    </a:lnTo>
                    <a:lnTo>
                      <a:pt x="11479" y="33493"/>
                    </a:lnTo>
                    <a:lnTo>
                      <a:pt x="11932" y="33904"/>
                    </a:lnTo>
                    <a:lnTo>
                      <a:pt x="12426" y="34315"/>
                    </a:lnTo>
                    <a:lnTo>
                      <a:pt x="12919" y="34686"/>
                    </a:lnTo>
                    <a:lnTo>
                      <a:pt x="13413" y="35015"/>
                    </a:lnTo>
                    <a:lnTo>
                      <a:pt x="13948" y="35344"/>
                    </a:lnTo>
                    <a:lnTo>
                      <a:pt x="14524" y="35591"/>
                    </a:lnTo>
                    <a:lnTo>
                      <a:pt x="15059" y="35797"/>
                    </a:lnTo>
                    <a:lnTo>
                      <a:pt x="15635" y="35961"/>
                    </a:lnTo>
                    <a:lnTo>
                      <a:pt x="16211" y="36085"/>
                    </a:lnTo>
                    <a:lnTo>
                      <a:pt x="16787" y="36126"/>
                    </a:lnTo>
                    <a:lnTo>
                      <a:pt x="17363" y="36126"/>
                    </a:lnTo>
                    <a:lnTo>
                      <a:pt x="17939" y="36043"/>
                    </a:lnTo>
                    <a:lnTo>
                      <a:pt x="18556" y="35920"/>
                    </a:lnTo>
                    <a:lnTo>
                      <a:pt x="18474" y="35509"/>
                    </a:lnTo>
                    <a:lnTo>
                      <a:pt x="18433" y="35056"/>
                    </a:lnTo>
                    <a:lnTo>
                      <a:pt x="18474" y="34645"/>
                    </a:lnTo>
                    <a:lnTo>
                      <a:pt x="18515" y="34192"/>
                    </a:lnTo>
                    <a:lnTo>
                      <a:pt x="18597" y="33781"/>
                    </a:lnTo>
                    <a:lnTo>
                      <a:pt x="18721" y="33369"/>
                    </a:lnTo>
                    <a:lnTo>
                      <a:pt x="18927" y="32999"/>
                    </a:lnTo>
                    <a:lnTo>
                      <a:pt x="19091" y="32587"/>
                    </a:lnTo>
                    <a:lnTo>
                      <a:pt x="19338" y="32258"/>
                    </a:lnTo>
                    <a:lnTo>
                      <a:pt x="19626" y="31888"/>
                    </a:lnTo>
                    <a:lnTo>
                      <a:pt x="19914" y="31600"/>
                    </a:lnTo>
                    <a:lnTo>
                      <a:pt x="20202" y="31312"/>
                    </a:lnTo>
                    <a:lnTo>
                      <a:pt x="20572" y="31024"/>
                    </a:lnTo>
                    <a:lnTo>
                      <a:pt x="20943" y="30818"/>
                    </a:lnTo>
                    <a:lnTo>
                      <a:pt x="21313" y="30612"/>
                    </a:lnTo>
                    <a:lnTo>
                      <a:pt x="21724" y="30489"/>
                    </a:lnTo>
                    <a:lnTo>
                      <a:pt x="22342" y="30324"/>
                    </a:lnTo>
                    <a:lnTo>
                      <a:pt x="23000" y="30283"/>
                    </a:lnTo>
                    <a:lnTo>
                      <a:pt x="23699" y="30242"/>
                    </a:lnTo>
                    <a:lnTo>
                      <a:pt x="24358" y="30324"/>
                    </a:lnTo>
                    <a:lnTo>
                      <a:pt x="25057" y="30366"/>
                    </a:lnTo>
                    <a:lnTo>
                      <a:pt x="25715" y="30489"/>
                    </a:lnTo>
                    <a:lnTo>
                      <a:pt x="27073" y="30736"/>
                    </a:lnTo>
                    <a:lnTo>
                      <a:pt x="27773" y="30818"/>
                    </a:lnTo>
                    <a:lnTo>
                      <a:pt x="28431" y="30900"/>
                    </a:lnTo>
                    <a:lnTo>
                      <a:pt x="29706" y="30900"/>
                    </a:lnTo>
                    <a:lnTo>
                      <a:pt x="30283" y="30818"/>
                    </a:lnTo>
                    <a:lnTo>
                      <a:pt x="30859" y="30654"/>
                    </a:lnTo>
                    <a:lnTo>
                      <a:pt x="31147" y="30530"/>
                    </a:lnTo>
                    <a:lnTo>
                      <a:pt x="31435" y="30366"/>
                    </a:lnTo>
                    <a:lnTo>
                      <a:pt x="31681" y="30201"/>
                    </a:lnTo>
                    <a:lnTo>
                      <a:pt x="31928" y="29995"/>
                    </a:lnTo>
                    <a:lnTo>
                      <a:pt x="32216" y="29748"/>
                    </a:lnTo>
                    <a:lnTo>
                      <a:pt x="32463" y="29460"/>
                    </a:lnTo>
                    <a:lnTo>
                      <a:pt x="32669" y="29131"/>
                    </a:lnTo>
                    <a:lnTo>
                      <a:pt x="32875" y="28802"/>
                    </a:lnTo>
                    <a:lnTo>
                      <a:pt x="33204" y="28144"/>
                    </a:lnTo>
                    <a:lnTo>
                      <a:pt x="33451" y="27403"/>
                    </a:lnTo>
                    <a:lnTo>
                      <a:pt x="33739" y="26416"/>
                    </a:lnTo>
                    <a:lnTo>
                      <a:pt x="33862" y="25922"/>
                    </a:lnTo>
                    <a:lnTo>
                      <a:pt x="33944" y="25387"/>
                    </a:lnTo>
                    <a:lnTo>
                      <a:pt x="33986" y="24893"/>
                    </a:lnTo>
                    <a:lnTo>
                      <a:pt x="33986" y="24358"/>
                    </a:lnTo>
                    <a:lnTo>
                      <a:pt x="33986" y="23865"/>
                    </a:lnTo>
                    <a:lnTo>
                      <a:pt x="33944" y="23371"/>
                    </a:lnTo>
                    <a:lnTo>
                      <a:pt x="33862" y="22877"/>
                    </a:lnTo>
                    <a:lnTo>
                      <a:pt x="33739" y="22383"/>
                    </a:lnTo>
                    <a:lnTo>
                      <a:pt x="33615" y="21931"/>
                    </a:lnTo>
                    <a:lnTo>
                      <a:pt x="33410" y="21478"/>
                    </a:lnTo>
                    <a:lnTo>
                      <a:pt x="33163" y="21067"/>
                    </a:lnTo>
                    <a:lnTo>
                      <a:pt x="32916" y="20655"/>
                    </a:lnTo>
                    <a:lnTo>
                      <a:pt x="32587" y="20326"/>
                    </a:lnTo>
                    <a:lnTo>
                      <a:pt x="32216" y="19997"/>
                    </a:lnTo>
                    <a:lnTo>
                      <a:pt x="31558" y="19544"/>
                    </a:lnTo>
                    <a:lnTo>
                      <a:pt x="30900" y="19174"/>
                    </a:lnTo>
                    <a:lnTo>
                      <a:pt x="30200" y="18763"/>
                    </a:lnTo>
                    <a:lnTo>
                      <a:pt x="29542" y="18351"/>
                    </a:lnTo>
                    <a:lnTo>
                      <a:pt x="29254" y="18146"/>
                    </a:lnTo>
                    <a:lnTo>
                      <a:pt x="28966" y="17899"/>
                    </a:lnTo>
                    <a:lnTo>
                      <a:pt x="28719" y="17652"/>
                    </a:lnTo>
                    <a:lnTo>
                      <a:pt x="28513" y="17405"/>
                    </a:lnTo>
                    <a:lnTo>
                      <a:pt x="28390" y="17158"/>
                    </a:lnTo>
                    <a:lnTo>
                      <a:pt x="28266" y="16829"/>
                    </a:lnTo>
                    <a:lnTo>
                      <a:pt x="28266" y="16541"/>
                    </a:lnTo>
                    <a:lnTo>
                      <a:pt x="28266" y="16171"/>
                    </a:lnTo>
                    <a:lnTo>
                      <a:pt x="28308" y="15965"/>
                    </a:lnTo>
                    <a:lnTo>
                      <a:pt x="28390" y="15800"/>
                    </a:lnTo>
                    <a:lnTo>
                      <a:pt x="28596" y="15430"/>
                    </a:lnTo>
                    <a:lnTo>
                      <a:pt x="28884" y="15142"/>
                    </a:lnTo>
                    <a:lnTo>
                      <a:pt x="29172" y="14895"/>
                    </a:lnTo>
                    <a:lnTo>
                      <a:pt x="29542" y="14689"/>
                    </a:lnTo>
                    <a:lnTo>
                      <a:pt x="29953" y="14525"/>
                    </a:lnTo>
                    <a:lnTo>
                      <a:pt x="30365" y="14401"/>
                    </a:lnTo>
                    <a:lnTo>
                      <a:pt x="30776" y="14319"/>
                    </a:lnTo>
                    <a:lnTo>
                      <a:pt x="31640" y="14196"/>
                    </a:lnTo>
                    <a:lnTo>
                      <a:pt x="32463" y="14072"/>
                    </a:lnTo>
                    <a:lnTo>
                      <a:pt x="32875" y="14031"/>
                    </a:lnTo>
                    <a:lnTo>
                      <a:pt x="33245" y="13908"/>
                    </a:lnTo>
                    <a:lnTo>
                      <a:pt x="33656" y="13743"/>
                    </a:lnTo>
                    <a:lnTo>
                      <a:pt x="33986" y="13537"/>
                    </a:lnTo>
                    <a:lnTo>
                      <a:pt x="34315" y="13291"/>
                    </a:lnTo>
                    <a:lnTo>
                      <a:pt x="34603" y="13002"/>
                    </a:lnTo>
                    <a:lnTo>
                      <a:pt x="34850" y="12673"/>
                    </a:lnTo>
                    <a:lnTo>
                      <a:pt x="35014" y="12303"/>
                    </a:lnTo>
                    <a:lnTo>
                      <a:pt x="35138" y="11974"/>
                    </a:lnTo>
                    <a:lnTo>
                      <a:pt x="35179" y="11645"/>
                    </a:lnTo>
                    <a:lnTo>
                      <a:pt x="35220" y="11316"/>
                    </a:lnTo>
                    <a:lnTo>
                      <a:pt x="35179" y="10986"/>
                    </a:lnTo>
                    <a:lnTo>
                      <a:pt x="35138" y="10657"/>
                    </a:lnTo>
                    <a:lnTo>
                      <a:pt x="35055" y="10369"/>
                    </a:lnTo>
                    <a:lnTo>
                      <a:pt x="34932" y="10040"/>
                    </a:lnTo>
                    <a:lnTo>
                      <a:pt x="34767" y="9752"/>
                    </a:lnTo>
                    <a:lnTo>
                      <a:pt x="34603" y="9423"/>
                    </a:lnTo>
                    <a:lnTo>
                      <a:pt x="34397" y="9135"/>
                    </a:lnTo>
                    <a:lnTo>
                      <a:pt x="33944" y="8600"/>
                    </a:lnTo>
                    <a:lnTo>
                      <a:pt x="33410" y="8147"/>
                    </a:lnTo>
                    <a:lnTo>
                      <a:pt x="32833" y="7736"/>
                    </a:lnTo>
                    <a:lnTo>
                      <a:pt x="32216" y="7448"/>
                    </a:lnTo>
                    <a:lnTo>
                      <a:pt x="31599" y="7160"/>
                    </a:lnTo>
                    <a:lnTo>
                      <a:pt x="30941" y="6954"/>
                    </a:lnTo>
                    <a:lnTo>
                      <a:pt x="30283" y="6749"/>
                    </a:lnTo>
                    <a:lnTo>
                      <a:pt x="28966" y="6378"/>
                    </a:lnTo>
                    <a:lnTo>
                      <a:pt x="28308" y="6172"/>
                    </a:lnTo>
                    <a:lnTo>
                      <a:pt x="27649" y="5926"/>
                    </a:lnTo>
                    <a:lnTo>
                      <a:pt x="27032" y="5679"/>
                    </a:lnTo>
                    <a:lnTo>
                      <a:pt x="26415" y="5308"/>
                    </a:lnTo>
                    <a:lnTo>
                      <a:pt x="25798" y="4938"/>
                    </a:lnTo>
                    <a:lnTo>
                      <a:pt x="25263" y="4486"/>
                    </a:lnTo>
                    <a:lnTo>
                      <a:pt x="24810" y="3992"/>
                    </a:lnTo>
                    <a:lnTo>
                      <a:pt x="24646" y="3704"/>
                    </a:lnTo>
                    <a:lnTo>
                      <a:pt x="24440" y="3416"/>
                    </a:lnTo>
                    <a:lnTo>
                      <a:pt x="24317" y="3128"/>
                    </a:lnTo>
                    <a:lnTo>
                      <a:pt x="24193" y="2799"/>
                    </a:lnTo>
                    <a:lnTo>
                      <a:pt x="24111" y="2469"/>
                    </a:lnTo>
                    <a:lnTo>
                      <a:pt x="24070" y="2140"/>
                    </a:lnTo>
                    <a:lnTo>
                      <a:pt x="24070" y="1605"/>
                    </a:lnTo>
                    <a:lnTo>
                      <a:pt x="24152" y="1071"/>
                    </a:lnTo>
                    <a:lnTo>
                      <a:pt x="24317" y="577"/>
                    </a:lnTo>
                    <a:lnTo>
                      <a:pt x="24563" y="83"/>
                    </a:lnTo>
                    <a:lnTo>
                      <a:pt x="23288" y="1"/>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238125" y="2278375"/>
                <a:ext cx="1121200" cy="1119150"/>
              </a:xfrm>
              <a:custGeom>
                <a:avLst/>
                <a:gdLst/>
                <a:ahLst/>
                <a:cxnLst/>
                <a:rect l="l" t="t" r="r" b="b"/>
                <a:pathLst>
                  <a:path w="44848" h="44766" extrusionOk="0">
                    <a:moveTo>
                      <a:pt x="24563" y="0"/>
                    </a:moveTo>
                    <a:lnTo>
                      <a:pt x="24317" y="494"/>
                    </a:lnTo>
                    <a:lnTo>
                      <a:pt x="24152" y="988"/>
                    </a:lnTo>
                    <a:lnTo>
                      <a:pt x="24070" y="1522"/>
                    </a:lnTo>
                    <a:lnTo>
                      <a:pt x="24070" y="2057"/>
                    </a:lnTo>
                    <a:lnTo>
                      <a:pt x="24111" y="2386"/>
                    </a:lnTo>
                    <a:lnTo>
                      <a:pt x="24193" y="2716"/>
                    </a:lnTo>
                    <a:lnTo>
                      <a:pt x="24317" y="3045"/>
                    </a:lnTo>
                    <a:lnTo>
                      <a:pt x="24440" y="3333"/>
                    </a:lnTo>
                    <a:lnTo>
                      <a:pt x="24646" y="3621"/>
                    </a:lnTo>
                    <a:lnTo>
                      <a:pt x="24810" y="3909"/>
                    </a:lnTo>
                    <a:lnTo>
                      <a:pt x="25263" y="4403"/>
                    </a:lnTo>
                    <a:lnTo>
                      <a:pt x="25798" y="4855"/>
                    </a:lnTo>
                    <a:lnTo>
                      <a:pt x="26415" y="5225"/>
                    </a:lnTo>
                    <a:lnTo>
                      <a:pt x="27032" y="5596"/>
                    </a:lnTo>
                    <a:lnTo>
                      <a:pt x="27649" y="5843"/>
                    </a:lnTo>
                    <a:lnTo>
                      <a:pt x="28308" y="6089"/>
                    </a:lnTo>
                    <a:lnTo>
                      <a:pt x="28966" y="6295"/>
                    </a:lnTo>
                    <a:lnTo>
                      <a:pt x="30283" y="6666"/>
                    </a:lnTo>
                    <a:lnTo>
                      <a:pt x="30941" y="6871"/>
                    </a:lnTo>
                    <a:lnTo>
                      <a:pt x="31599" y="7077"/>
                    </a:lnTo>
                    <a:lnTo>
                      <a:pt x="32216" y="7365"/>
                    </a:lnTo>
                    <a:lnTo>
                      <a:pt x="32833" y="7653"/>
                    </a:lnTo>
                    <a:lnTo>
                      <a:pt x="33410" y="8064"/>
                    </a:lnTo>
                    <a:lnTo>
                      <a:pt x="33944" y="8517"/>
                    </a:lnTo>
                    <a:lnTo>
                      <a:pt x="34397" y="9052"/>
                    </a:lnTo>
                    <a:lnTo>
                      <a:pt x="34603" y="9340"/>
                    </a:lnTo>
                    <a:lnTo>
                      <a:pt x="34767" y="9669"/>
                    </a:lnTo>
                    <a:lnTo>
                      <a:pt x="34932" y="9957"/>
                    </a:lnTo>
                    <a:lnTo>
                      <a:pt x="35055" y="10286"/>
                    </a:lnTo>
                    <a:lnTo>
                      <a:pt x="35138" y="10574"/>
                    </a:lnTo>
                    <a:lnTo>
                      <a:pt x="35179" y="10903"/>
                    </a:lnTo>
                    <a:lnTo>
                      <a:pt x="35220" y="11233"/>
                    </a:lnTo>
                    <a:lnTo>
                      <a:pt x="35179" y="11562"/>
                    </a:lnTo>
                    <a:lnTo>
                      <a:pt x="35138" y="11891"/>
                    </a:lnTo>
                    <a:lnTo>
                      <a:pt x="35014" y="12220"/>
                    </a:lnTo>
                    <a:lnTo>
                      <a:pt x="34850" y="12590"/>
                    </a:lnTo>
                    <a:lnTo>
                      <a:pt x="34603" y="12919"/>
                    </a:lnTo>
                    <a:lnTo>
                      <a:pt x="34315" y="13208"/>
                    </a:lnTo>
                    <a:lnTo>
                      <a:pt x="33986" y="13454"/>
                    </a:lnTo>
                    <a:lnTo>
                      <a:pt x="33656" y="13660"/>
                    </a:lnTo>
                    <a:lnTo>
                      <a:pt x="33245" y="13825"/>
                    </a:lnTo>
                    <a:lnTo>
                      <a:pt x="32875" y="13948"/>
                    </a:lnTo>
                    <a:lnTo>
                      <a:pt x="32463" y="13989"/>
                    </a:lnTo>
                    <a:lnTo>
                      <a:pt x="31640" y="14113"/>
                    </a:lnTo>
                    <a:lnTo>
                      <a:pt x="30776" y="14236"/>
                    </a:lnTo>
                    <a:lnTo>
                      <a:pt x="30365" y="14318"/>
                    </a:lnTo>
                    <a:lnTo>
                      <a:pt x="29953" y="14442"/>
                    </a:lnTo>
                    <a:lnTo>
                      <a:pt x="29542" y="14606"/>
                    </a:lnTo>
                    <a:lnTo>
                      <a:pt x="29172" y="14812"/>
                    </a:lnTo>
                    <a:lnTo>
                      <a:pt x="28884" y="15059"/>
                    </a:lnTo>
                    <a:lnTo>
                      <a:pt x="28596" y="15347"/>
                    </a:lnTo>
                    <a:lnTo>
                      <a:pt x="28390" y="15717"/>
                    </a:lnTo>
                    <a:lnTo>
                      <a:pt x="28308" y="15882"/>
                    </a:lnTo>
                    <a:lnTo>
                      <a:pt x="28266" y="16088"/>
                    </a:lnTo>
                    <a:lnTo>
                      <a:pt x="28266" y="16458"/>
                    </a:lnTo>
                    <a:lnTo>
                      <a:pt x="28266" y="16746"/>
                    </a:lnTo>
                    <a:lnTo>
                      <a:pt x="28390" y="17075"/>
                    </a:lnTo>
                    <a:lnTo>
                      <a:pt x="28513" y="17322"/>
                    </a:lnTo>
                    <a:lnTo>
                      <a:pt x="28719" y="17569"/>
                    </a:lnTo>
                    <a:lnTo>
                      <a:pt x="28966" y="17816"/>
                    </a:lnTo>
                    <a:lnTo>
                      <a:pt x="29254" y="18063"/>
                    </a:lnTo>
                    <a:lnTo>
                      <a:pt x="29542" y="18268"/>
                    </a:lnTo>
                    <a:lnTo>
                      <a:pt x="30200" y="18680"/>
                    </a:lnTo>
                    <a:lnTo>
                      <a:pt x="30900" y="19091"/>
                    </a:lnTo>
                    <a:lnTo>
                      <a:pt x="31558" y="19461"/>
                    </a:lnTo>
                    <a:lnTo>
                      <a:pt x="32216" y="19914"/>
                    </a:lnTo>
                    <a:lnTo>
                      <a:pt x="32587" y="20243"/>
                    </a:lnTo>
                    <a:lnTo>
                      <a:pt x="32916" y="20572"/>
                    </a:lnTo>
                    <a:lnTo>
                      <a:pt x="33163" y="20984"/>
                    </a:lnTo>
                    <a:lnTo>
                      <a:pt x="33410" y="21395"/>
                    </a:lnTo>
                    <a:lnTo>
                      <a:pt x="33615" y="21848"/>
                    </a:lnTo>
                    <a:lnTo>
                      <a:pt x="33739" y="22300"/>
                    </a:lnTo>
                    <a:lnTo>
                      <a:pt x="33862" y="22794"/>
                    </a:lnTo>
                    <a:lnTo>
                      <a:pt x="33944" y="23288"/>
                    </a:lnTo>
                    <a:lnTo>
                      <a:pt x="33986" y="23782"/>
                    </a:lnTo>
                    <a:lnTo>
                      <a:pt x="33986" y="24275"/>
                    </a:lnTo>
                    <a:lnTo>
                      <a:pt x="33986" y="24810"/>
                    </a:lnTo>
                    <a:lnTo>
                      <a:pt x="33944" y="25304"/>
                    </a:lnTo>
                    <a:lnTo>
                      <a:pt x="33862" y="25839"/>
                    </a:lnTo>
                    <a:lnTo>
                      <a:pt x="33739" y="26333"/>
                    </a:lnTo>
                    <a:lnTo>
                      <a:pt x="33451" y="27320"/>
                    </a:lnTo>
                    <a:lnTo>
                      <a:pt x="33204" y="28061"/>
                    </a:lnTo>
                    <a:lnTo>
                      <a:pt x="32875" y="28719"/>
                    </a:lnTo>
                    <a:lnTo>
                      <a:pt x="32669" y="29048"/>
                    </a:lnTo>
                    <a:lnTo>
                      <a:pt x="32463" y="29377"/>
                    </a:lnTo>
                    <a:lnTo>
                      <a:pt x="32216" y="29665"/>
                    </a:lnTo>
                    <a:lnTo>
                      <a:pt x="31928" y="29912"/>
                    </a:lnTo>
                    <a:lnTo>
                      <a:pt x="31681" y="30118"/>
                    </a:lnTo>
                    <a:lnTo>
                      <a:pt x="31435" y="30283"/>
                    </a:lnTo>
                    <a:lnTo>
                      <a:pt x="31147" y="30447"/>
                    </a:lnTo>
                    <a:lnTo>
                      <a:pt x="30859" y="30571"/>
                    </a:lnTo>
                    <a:lnTo>
                      <a:pt x="30283" y="30735"/>
                    </a:lnTo>
                    <a:lnTo>
                      <a:pt x="29706" y="30817"/>
                    </a:lnTo>
                    <a:lnTo>
                      <a:pt x="28431" y="30817"/>
                    </a:lnTo>
                    <a:lnTo>
                      <a:pt x="27773" y="30735"/>
                    </a:lnTo>
                    <a:lnTo>
                      <a:pt x="27073" y="30653"/>
                    </a:lnTo>
                    <a:lnTo>
                      <a:pt x="25715" y="30406"/>
                    </a:lnTo>
                    <a:lnTo>
                      <a:pt x="25057" y="30283"/>
                    </a:lnTo>
                    <a:lnTo>
                      <a:pt x="24358" y="30241"/>
                    </a:lnTo>
                    <a:lnTo>
                      <a:pt x="23699" y="30159"/>
                    </a:lnTo>
                    <a:lnTo>
                      <a:pt x="23000" y="30200"/>
                    </a:lnTo>
                    <a:lnTo>
                      <a:pt x="22342" y="30241"/>
                    </a:lnTo>
                    <a:lnTo>
                      <a:pt x="21724" y="30406"/>
                    </a:lnTo>
                    <a:lnTo>
                      <a:pt x="21313" y="30529"/>
                    </a:lnTo>
                    <a:lnTo>
                      <a:pt x="20943" y="30735"/>
                    </a:lnTo>
                    <a:lnTo>
                      <a:pt x="20572" y="30941"/>
                    </a:lnTo>
                    <a:lnTo>
                      <a:pt x="20202" y="31229"/>
                    </a:lnTo>
                    <a:lnTo>
                      <a:pt x="19914" y="31517"/>
                    </a:lnTo>
                    <a:lnTo>
                      <a:pt x="19626" y="31805"/>
                    </a:lnTo>
                    <a:lnTo>
                      <a:pt x="19338" y="32175"/>
                    </a:lnTo>
                    <a:lnTo>
                      <a:pt x="19091" y="32504"/>
                    </a:lnTo>
                    <a:lnTo>
                      <a:pt x="18927" y="32916"/>
                    </a:lnTo>
                    <a:lnTo>
                      <a:pt x="18721" y="33286"/>
                    </a:lnTo>
                    <a:lnTo>
                      <a:pt x="18597" y="33698"/>
                    </a:lnTo>
                    <a:lnTo>
                      <a:pt x="18515" y="34109"/>
                    </a:lnTo>
                    <a:lnTo>
                      <a:pt x="18474" y="34562"/>
                    </a:lnTo>
                    <a:lnTo>
                      <a:pt x="18433" y="34973"/>
                    </a:lnTo>
                    <a:lnTo>
                      <a:pt x="18474" y="35426"/>
                    </a:lnTo>
                    <a:lnTo>
                      <a:pt x="18556" y="35837"/>
                    </a:lnTo>
                    <a:lnTo>
                      <a:pt x="17939" y="35960"/>
                    </a:lnTo>
                    <a:lnTo>
                      <a:pt x="17363" y="36043"/>
                    </a:lnTo>
                    <a:lnTo>
                      <a:pt x="16787" y="36043"/>
                    </a:lnTo>
                    <a:lnTo>
                      <a:pt x="16211" y="36002"/>
                    </a:lnTo>
                    <a:lnTo>
                      <a:pt x="15635" y="35878"/>
                    </a:lnTo>
                    <a:lnTo>
                      <a:pt x="15059" y="35714"/>
                    </a:lnTo>
                    <a:lnTo>
                      <a:pt x="14524" y="35508"/>
                    </a:lnTo>
                    <a:lnTo>
                      <a:pt x="13948" y="35261"/>
                    </a:lnTo>
                    <a:lnTo>
                      <a:pt x="13413" y="34932"/>
                    </a:lnTo>
                    <a:lnTo>
                      <a:pt x="12919" y="34603"/>
                    </a:lnTo>
                    <a:lnTo>
                      <a:pt x="12426" y="34232"/>
                    </a:lnTo>
                    <a:lnTo>
                      <a:pt x="11932" y="33821"/>
                    </a:lnTo>
                    <a:lnTo>
                      <a:pt x="11479" y="33410"/>
                    </a:lnTo>
                    <a:lnTo>
                      <a:pt x="11027" y="32957"/>
                    </a:lnTo>
                    <a:lnTo>
                      <a:pt x="10615" y="32504"/>
                    </a:lnTo>
                    <a:lnTo>
                      <a:pt x="10245" y="32011"/>
                    </a:lnTo>
                    <a:lnTo>
                      <a:pt x="9546" y="31023"/>
                    </a:lnTo>
                    <a:lnTo>
                      <a:pt x="8887" y="29995"/>
                    </a:lnTo>
                    <a:lnTo>
                      <a:pt x="7653" y="27937"/>
                    </a:lnTo>
                    <a:lnTo>
                      <a:pt x="7036" y="26868"/>
                    </a:lnTo>
                    <a:lnTo>
                      <a:pt x="6336" y="25880"/>
                    </a:lnTo>
                    <a:lnTo>
                      <a:pt x="5637" y="24893"/>
                    </a:lnTo>
                    <a:lnTo>
                      <a:pt x="5267" y="24440"/>
                    </a:lnTo>
                    <a:lnTo>
                      <a:pt x="4855" y="23987"/>
                    </a:lnTo>
                    <a:lnTo>
                      <a:pt x="4485" y="23617"/>
                    </a:lnTo>
                    <a:lnTo>
                      <a:pt x="4114" y="23247"/>
                    </a:lnTo>
                    <a:lnTo>
                      <a:pt x="3703" y="22918"/>
                    </a:lnTo>
                    <a:lnTo>
                      <a:pt x="3292" y="22630"/>
                    </a:lnTo>
                    <a:lnTo>
                      <a:pt x="2839" y="22342"/>
                    </a:lnTo>
                    <a:lnTo>
                      <a:pt x="2386" y="22136"/>
                    </a:lnTo>
                    <a:lnTo>
                      <a:pt x="1893" y="21930"/>
                    </a:lnTo>
                    <a:lnTo>
                      <a:pt x="1399" y="21807"/>
                    </a:lnTo>
                    <a:lnTo>
                      <a:pt x="1070" y="21766"/>
                    </a:lnTo>
                    <a:lnTo>
                      <a:pt x="370" y="21766"/>
                    </a:lnTo>
                    <a:lnTo>
                      <a:pt x="0" y="21807"/>
                    </a:lnTo>
                    <a:lnTo>
                      <a:pt x="0" y="22630"/>
                    </a:lnTo>
                    <a:lnTo>
                      <a:pt x="41" y="23494"/>
                    </a:lnTo>
                    <a:lnTo>
                      <a:pt x="82" y="24317"/>
                    </a:lnTo>
                    <a:lnTo>
                      <a:pt x="165" y="25181"/>
                    </a:lnTo>
                    <a:lnTo>
                      <a:pt x="288" y="26003"/>
                    </a:lnTo>
                    <a:lnTo>
                      <a:pt x="453" y="26868"/>
                    </a:lnTo>
                    <a:lnTo>
                      <a:pt x="658" y="27732"/>
                    </a:lnTo>
                    <a:lnTo>
                      <a:pt x="905" y="28554"/>
                    </a:lnTo>
                    <a:lnTo>
                      <a:pt x="1234" y="29665"/>
                    </a:lnTo>
                    <a:lnTo>
                      <a:pt x="1646" y="30735"/>
                    </a:lnTo>
                    <a:lnTo>
                      <a:pt x="2098" y="31764"/>
                    </a:lnTo>
                    <a:lnTo>
                      <a:pt x="2592" y="32792"/>
                    </a:lnTo>
                    <a:lnTo>
                      <a:pt x="3127" y="33739"/>
                    </a:lnTo>
                    <a:lnTo>
                      <a:pt x="3703" y="34685"/>
                    </a:lnTo>
                    <a:lnTo>
                      <a:pt x="4320" y="35590"/>
                    </a:lnTo>
                    <a:lnTo>
                      <a:pt x="5020" y="36454"/>
                    </a:lnTo>
                    <a:lnTo>
                      <a:pt x="5719" y="37277"/>
                    </a:lnTo>
                    <a:lnTo>
                      <a:pt x="6460" y="38059"/>
                    </a:lnTo>
                    <a:lnTo>
                      <a:pt x="7241" y="38841"/>
                    </a:lnTo>
                    <a:lnTo>
                      <a:pt x="8064" y="39540"/>
                    </a:lnTo>
                    <a:lnTo>
                      <a:pt x="8887" y="40198"/>
                    </a:lnTo>
                    <a:lnTo>
                      <a:pt x="9751" y="40857"/>
                    </a:lnTo>
                    <a:lnTo>
                      <a:pt x="10656" y="41433"/>
                    </a:lnTo>
                    <a:lnTo>
                      <a:pt x="11603" y="41968"/>
                    </a:lnTo>
                    <a:lnTo>
                      <a:pt x="12549" y="42461"/>
                    </a:lnTo>
                    <a:lnTo>
                      <a:pt x="13537" y="42914"/>
                    </a:lnTo>
                    <a:lnTo>
                      <a:pt x="14524" y="43325"/>
                    </a:lnTo>
                    <a:lnTo>
                      <a:pt x="15553" y="43655"/>
                    </a:lnTo>
                    <a:lnTo>
                      <a:pt x="16581" y="43984"/>
                    </a:lnTo>
                    <a:lnTo>
                      <a:pt x="17651" y="44231"/>
                    </a:lnTo>
                    <a:lnTo>
                      <a:pt x="18680" y="44436"/>
                    </a:lnTo>
                    <a:lnTo>
                      <a:pt x="19791" y="44601"/>
                    </a:lnTo>
                    <a:lnTo>
                      <a:pt x="20860" y="44683"/>
                    </a:lnTo>
                    <a:lnTo>
                      <a:pt x="21971" y="44765"/>
                    </a:lnTo>
                    <a:lnTo>
                      <a:pt x="23082" y="44765"/>
                    </a:lnTo>
                    <a:lnTo>
                      <a:pt x="24193" y="44683"/>
                    </a:lnTo>
                    <a:lnTo>
                      <a:pt x="25304" y="44560"/>
                    </a:lnTo>
                    <a:lnTo>
                      <a:pt x="26415" y="44395"/>
                    </a:lnTo>
                    <a:lnTo>
                      <a:pt x="27526" y="44148"/>
                    </a:lnTo>
                    <a:lnTo>
                      <a:pt x="28637" y="43860"/>
                    </a:lnTo>
                    <a:lnTo>
                      <a:pt x="29748" y="43531"/>
                    </a:lnTo>
                    <a:lnTo>
                      <a:pt x="30817" y="43120"/>
                    </a:lnTo>
                    <a:lnTo>
                      <a:pt x="31846" y="42667"/>
                    </a:lnTo>
                    <a:lnTo>
                      <a:pt x="32875" y="42173"/>
                    </a:lnTo>
                    <a:lnTo>
                      <a:pt x="33821" y="41638"/>
                    </a:lnTo>
                    <a:lnTo>
                      <a:pt x="34767" y="41062"/>
                    </a:lnTo>
                    <a:lnTo>
                      <a:pt x="35672" y="40404"/>
                    </a:lnTo>
                    <a:lnTo>
                      <a:pt x="36537" y="39746"/>
                    </a:lnTo>
                    <a:lnTo>
                      <a:pt x="37359" y="39046"/>
                    </a:lnTo>
                    <a:lnTo>
                      <a:pt x="38182" y="38306"/>
                    </a:lnTo>
                    <a:lnTo>
                      <a:pt x="38923" y="37524"/>
                    </a:lnTo>
                    <a:lnTo>
                      <a:pt x="39622" y="36701"/>
                    </a:lnTo>
                    <a:lnTo>
                      <a:pt x="40281" y="35878"/>
                    </a:lnTo>
                    <a:lnTo>
                      <a:pt x="40939" y="34973"/>
                    </a:lnTo>
                    <a:lnTo>
                      <a:pt x="41515" y="34109"/>
                    </a:lnTo>
                    <a:lnTo>
                      <a:pt x="42050" y="33163"/>
                    </a:lnTo>
                    <a:lnTo>
                      <a:pt x="42544" y="32216"/>
                    </a:lnTo>
                    <a:lnTo>
                      <a:pt x="42996" y="31229"/>
                    </a:lnTo>
                    <a:lnTo>
                      <a:pt x="43408" y="30241"/>
                    </a:lnTo>
                    <a:lnTo>
                      <a:pt x="43778" y="29213"/>
                    </a:lnTo>
                    <a:lnTo>
                      <a:pt x="44066" y="28184"/>
                    </a:lnTo>
                    <a:lnTo>
                      <a:pt x="44313" y="27114"/>
                    </a:lnTo>
                    <a:lnTo>
                      <a:pt x="44519" y="26045"/>
                    </a:lnTo>
                    <a:lnTo>
                      <a:pt x="44683" y="24975"/>
                    </a:lnTo>
                    <a:lnTo>
                      <a:pt x="44807" y="23905"/>
                    </a:lnTo>
                    <a:lnTo>
                      <a:pt x="44848" y="22794"/>
                    </a:lnTo>
                    <a:lnTo>
                      <a:pt x="44848" y="21683"/>
                    </a:lnTo>
                    <a:lnTo>
                      <a:pt x="44765" y="20572"/>
                    </a:lnTo>
                    <a:lnTo>
                      <a:pt x="44642" y="19461"/>
                    </a:lnTo>
                    <a:lnTo>
                      <a:pt x="44477" y="18351"/>
                    </a:lnTo>
                    <a:lnTo>
                      <a:pt x="44272" y="17240"/>
                    </a:lnTo>
                    <a:lnTo>
                      <a:pt x="43943" y="16088"/>
                    </a:lnTo>
                    <a:lnTo>
                      <a:pt x="43696" y="15265"/>
                    </a:lnTo>
                    <a:lnTo>
                      <a:pt x="43408" y="14442"/>
                    </a:lnTo>
                    <a:lnTo>
                      <a:pt x="43079" y="13619"/>
                    </a:lnTo>
                    <a:lnTo>
                      <a:pt x="42749" y="12837"/>
                    </a:lnTo>
                    <a:lnTo>
                      <a:pt x="42379" y="12055"/>
                    </a:lnTo>
                    <a:lnTo>
                      <a:pt x="41968" y="11315"/>
                    </a:lnTo>
                    <a:lnTo>
                      <a:pt x="41515" y="10574"/>
                    </a:lnTo>
                    <a:lnTo>
                      <a:pt x="41062" y="9875"/>
                    </a:lnTo>
                    <a:lnTo>
                      <a:pt x="40610" y="9175"/>
                    </a:lnTo>
                    <a:lnTo>
                      <a:pt x="40075" y="8517"/>
                    </a:lnTo>
                    <a:lnTo>
                      <a:pt x="39540" y="7859"/>
                    </a:lnTo>
                    <a:lnTo>
                      <a:pt x="39005" y="7242"/>
                    </a:lnTo>
                    <a:lnTo>
                      <a:pt x="38429" y="6624"/>
                    </a:lnTo>
                    <a:lnTo>
                      <a:pt x="37853" y="6048"/>
                    </a:lnTo>
                    <a:lnTo>
                      <a:pt x="37236" y="5513"/>
                    </a:lnTo>
                    <a:lnTo>
                      <a:pt x="36619" y="4979"/>
                    </a:lnTo>
                    <a:lnTo>
                      <a:pt x="35960" y="4444"/>
                    </a:lnTo>
                    <a:lnTo>
                      <a:pt x="35302" y="3991"/>
                    </a:lnTo>
                    <a:lnTo>
                      <a:pt x="34603" y="3497"/>
                    </a:lnTo>
                    <a:lnTo>
                      <a:pt x="33903" y="3086"/>
                    </a:lnTo>
                    <a:lnTo>
                      <a:pt x="33204" y="2674"/>
                    </a:lnTo>
                    <a:lnTo>
                      <a:pt x="32463" y="2304"/>
                    </a:lnTo>
                    <a:lnTo>
                      <a:pt x="31723" y="1934"/>
                    </a:lnTo>
                    <a:lnTo>
                      <a:pt x="30982" y="1605"/>
                    </a:lnTo>
                    <a:lnTo>
                      <a:pt x="30200" y="1317"/>
                    </a:lnTo>
                    <a:lnTo>
                      <a:pt x="29418" y="1029"/>
                    </a:lnTo>
                    <a:lnTo>
                      <a:pt x="28637" y="782"/>
                    </a:lnTo>
                    <a:lnTo>
                      <a:pt x="27855" y="576"/>
                    </a:lnTo>
                    <a:lnTo>
                      <a:pt x="27032" y="412"/>
                    </a:lnTo>
                    <a:lnTo>
                      <a:pt x="26209" y="247"/>
                    </a:lnTo>
                    <a:lnTo>
                      <a:pt x="25386" y="124"/>
                    </a:lnTo>
                    <a:lnTo>
                      <a:pt x="24563"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409900" y="2281450"/>
                <a:ext cx="343575" cy="309650"/>
              </a:xfrm>
              <a:custGeom>
                <a:avLst/>
                <a:gdLst/>
                <a:ahLst/>
                <a:cxnLst/>
                <a:rect l="l" t="t" r="r" b="b"/>
                <a:pathLst>
                  <a:path w="13743" h="12386" extrusionOk="0">
                    <a:moveTo>
                      <a:pt x="12508" y="1"/>
                    </a:moveTo>
                    <a:lnTo>
                      <a:pt x="11685" y="124"/>
                    </a:lnTo>
                    <a:lnTo>
                      <a:pt x="10904" y="289"/>
                    </a:lnTo>
                    <a:lnTo>
                      <a:pt x="10122" y="453"/>
                    </a:lnTo>
                    <a:lnTo>
                      <a:pt x="9340" y="659"/>
                    </a:lnTo>
                    <a:lnTo>
                      <a:pt x="8023" y="1111"/>
                    </a:lnTo>
                    <a:lnTo>
                      <a:pt x="6748" y="1605"/>
                    </a:lnTo>
                    <a:lnTo>
                      <a:pt x="5514" y="2140"/>
                    </a:lnTo>
                    <a:lnTo>
                      <a:pt x="4362" y="2798"/>
                    </a:lnTo>
                    <a:lnTo>
                      <a:pt x="3209" y="3498"/>
                    </a:lnTo>
                    <a:lnTo>
                      <a:pt x="2140" y="4238"/>
                    </a:lnTo>
                    <a:lnTo>
                      <a:pt x="1111" y="5061"/>
                    </a:lnTo>
                    <a:lnTo>
                      <a:pt x="124" y="5925"/>
                    </a:lnTo>
                    <a:lnTo>
                      <a:pt x="41" y="6460"/>
                    </a:lnTo>
                    <a:lnTo>
                      <a:pt x="0" y="6995"/>
                    </a:lnTo>
                    <a:lnTo>
                      <a:pt x="0" y="7530"/>
                    </a:lnTo>
                    <a:lnTo>
                      <a:pt x="0" y="8024"/>
                    </a:lnTo>
                    <a:lnTo>
                      <a:pt x="82" y="8517"/>
                    </a:lnTo>
                    <a:lnTo>
                      <a:pt x="206" y="9011"/>
                    </a:lnTo>
                    <a:lnTo>
                      <a:pt x="412" y="9505"/>
                    </a:lnTo>
                    <a:lnTo>
                      <a:pt x="658" y="9958"/>
                    </a:lnTo>
                    <a:lnTo>
                      <a:pt x="905" y="10369"/>
                    </a:lnTo>
                    <a:lnTo>
                      <a:pt x="1235" y="10739"/>
                    </a:lnTo>
                    <a:lnTo>
                      <a:pt x="1605" y="11068"/>
                    </a:lnTo>
                    <a:lnTo>
                      <a:pt x="1975" y="11315"/>
                    </a:lnTo>
                    <a:lnTo>
                      <a:pt x="2387" y="11562"/>
                    </a:lnTo>
                    <a:lnTo>
                      <a:pt x="2798" y="11768"/>
                    </a:lnTo>
                    <a:lnTo>
                      <a:pt x="3251" y="11974"/>
                    </a:lnTo>
                    <a:lnTo>
                      <a:pt x="3744" y="12097"/>
                    </a:lnTo>
                    <a:lnTo>
                      <a:pt x="4197" y="12220"/>
                    </a:lnTo>
                    <a:lnTo>
                      <a:pt x="4691" y="12303"/>
                    </a:lnTo>
                    <a:lnTo>
                      <a:pt x="5226" y="12344"/>
                    </a:lnTo>
                    <a:lnTo>
                      <a:pt x="5719" y="12385"/>
                    </a:lnTo>
                    <a:lnTo>
                      <a:pt x="6748" y="12385"/>
                    </a:lnTo>
                    <a:lnTo>
                      <a:pt x="7735" y="12303"/>
                    </a:lnTo>
                    <a:lnTo>
                      <a:pt x="7900" y="11974"/>
                    </a:lnTo>
                    <a:lnTo>
                      <a:pt x="8023" y="11686"/>
                    </a:lnTo>
                    <a:lnTo>
                      <a:pt x="8229" y="11027"/>
                    </a:lnTo>
                    <a:lnTo>
                      <a:pt x="8353" y="10328"/>
                    </a:lnTo>
                    <a:lnTo>
                      <a:pt x="8476" y="9670"/>
                    </a:lnTo>
                    <a:lnTo>
                      <a:pt x="8641" y="8970"/>
                    </a:lnTo>
                    <a:lnTo>
                      <a:pt x="8805" y="8312"/>
                    </a:lnTo>
                    <a:lnTo>
                      <a:pt x="8929" y="7983"/>
                    </a:lnTo>
                    <a:lnTo>
                      <a:pt x="9093" y="7695"/>
                    </a:lnTo>
                    <a:lnTo>
                      <a:pt x="9258" y="7407"/>
                    </a:lnTo>
                    <a:lnTo>
                      <a:pt x="9463" y="7119"/>
                    </a:lnTo>
                    <a:lnTo>
                      <a:pt x="9751" y="6872"/>
                    </a:lnTo>
                    <a:lnTo>
                      <a:pt x="10039" y="6707"/>
                    </a:lnTo>
                    <a:lnTo>
                      <a:pt x="10327" y="6543"/>
                    </a:lnTo>
                    <a:lnTo>
                      <a:pt x="10657" y="6460"/>
                    </a:lnTo>
                    <a:lnTo>
                      <a:pt x="11027" y="6419"/>
                    </a:lnTo>
                    <a:lnTo>
                      <a:pt x="11356" y="6419"/>
                    </a:lnTo>
                    <a:lnTo>
                      <a:pt x="11644" y="6501"/>
                    </a:lnTo>
                    <a:lnTo>
                      <a:pt x="11973" y="6707"/>
                    </a:lnTo>
                    <a:lnTo>
                      <a:pt x="12344" y="6995"/>
                    </a:lnTo>
                    <a:lnTo>
                      <a:pt x="12549" y="7160"/>
                    </a:lnTo>
                    <a:lnTo>
                      <a:pt x="12673" y="7201"/>
                    </a:lnTo>
                    <a:lnTo>
                      <a:pt x="12920" y="7201"/>
                    </a:lnTo>
                    <a:lnTo>
                      <a:pt x="13084" y="7119"/>
                    </a:lnTo>
                    <a:lnTo>
                      <a:pt x="13208" y="6995"/>
                    </a:lnTo>
                    <a:lnTo>
                      <a:pt x="13290" y="6872"/>
                    </a:lnTo>
                    <a:lnTo>
                      <a:pt x="13454" y="6584"/>
                    </a:lnTo>
                    <a:lnTo>
                      <a:pt x="13578" y="6213"/>
                    </a:lnTo>
                    <a:lnTo>
                      <a:pt x="13660" y="5678"/>
                    </a:lnTo>
                    <a:lnTo>
                      <a:pt x="13701" y="5102"/>
                    </a:lnTo>
                    <a:lnTo>
                      <a:pt x="13742" y="4568"/>
                    </a:lnTo>
                    <a:lnTo>
                      <a:pt x="13742" y="3992"/>
                    </a:lnTo>
                    <a:lnTo>
                      <a:pt x="13660" y="3416"/>
                    </a:lnTo>
                    <a:lnTo>
                      <a:pt x="13578" y="2881"/>
                    </a:lnTo>
                    <a:lnTo>
                      <a:pt x="13496" y="2346"/>
                    </a:lnTo>
                    <a:lnTo>
                      <a:pt x="13331" y="1770"/>
                    </a:lnTo>
                    <a:lnTo>
                      <a:pt x="13166" y="1317"/>
                    </a:lnTo>
                    <a:lnTo>
                      <a:pt x="12961" y="865"/>
                    </a:lnTo>
                    <a:lnTo>
                      <a:pt x="12755" y="412"/>
                    </a:lnTo>
                    <a:lnTo>
                      <a:pt x="12508"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493200" y="2659975"/>
                <a:ext cx="328175" cy="290100"/>
              </a:xfrm>
              <a:custGeom>
                <a:avLst/>
                <a:gdLst/>
                <a:ahLst/>
                <a:cxnLst/>
                <a:rect l="l" t="t" r="r" b="b"/>
                <a:pathLst>
                  <a:path w="13127" h="11604" extrusionOk="0">
                    <a:moveTo>
                      <a:pt x="10987" y="1"/>
                    </a:moveTo>
                    <a:lnTo>
                      <a:pt x="10493" y="42"/>
                    </a:lnTo>
                    <a:lnTo>
                      <a:pt x="10040" y="83"/>
                    </a:lnTo>
                    <a:lnTo>
                      <a:pt x="9588" y="206"/>
                    </a:lnTo>
                    <a:lnTo>
                      <a:pt x="9176" y="371"/>
                    </a:lnTo>
                    <a:lnTo>
                      <a:pt x="8765" y="577"/>
                    </a:lnTo>
                    <a:lnTo>
                      <a:pt x="8394" y="865"/>
                    </a:lnTo>
                    <a:lnTo>
                      <a:pt x="8024" y="1194"/>
                    </a:lnTo>
                    <a:lnTo>
                      <a:pt x="7695" y="1523"/>
                    </a:lnTo>
                    <a:lnTo>
                      <a:pt x="7037" y="2223"/>
                    </a:lnTo>
                    <a:lnTo>
                      <a:pt x="6419" y="2963"/>
                    </a:lnTo>
                    <a:lnTo>
                      <a:pt x="6049" y="3333"/>
                    </a:lnTo>
                    <a:lnTo>
                      <a:pt x="5679" y="3580"/>
                    </a:lnTo>
                    <a:lnTo>
                      <a:pt x="5309" y="3786"/>
                    </a:lnTo>
                    <a:lnTo>
                      <a:pt x="4979" y="3909"/>
                    </a:lnTo>
                    <a:lnTo>
                      <a:pt x="4609" y="3992"/>
                    </a:lnTo>
                    <a:lnTo>
                      <a:pt x="3910" y="3992"/>
                    </a:lnTo>
                    <a:lnTo>
                      <a:pt x="3580" y="3951"/>
                    </a:lnTo>
                    <a:lnTo>
                      <a:pt x="2922" y="3868"/>
                    </a:lnTo>
                    <a:lnTo>
                      <a:pt x="2593" y="3827"/>
                    </a:lnTo>
                    <a:lnTo>
                      <a:pt x="1935" y="3827"/>
                    </a:lnTo>
                    <a:lnTo>
                      <a:pt x="1606" y="3909"/>
                    </a:lnTo>
                    <a:lnTo>
                      <a:pt x="1276" y="4033"/>
                    </a:lnTo>
                    <a:lnTo>
                      <a:pt x="947" y="4197"/>
                    </a:lnTo>
                    <a:lnTo>
                      <a:pt x="659" y="4403"/>
                    </a:lnTo>
                    <a:lnTo>
                      <a:pt x="453" y="4650"/>
                    </a:lnTo>
                    <a:lnTo>
                      <a:pt x="289" y="4979"/>
                    </a:lnTo>
                    <a:lnTo>
                      <a:pt x="165" y="5308"/>
                    </a:lnTo>
                    <a:lnTo>
                      <a:pt x="83" y="5638"/>
                    </a:lnTo>
                    <a:lnTo>
                      <a:pt x="1" y="6008"/>
                    </a:lnTo>
                    <a:lnTo>
                      <a:pt x="1" y="6419"/>
                    </a:lnTo>
                    <a:lnTo>
                      <a:pt x="1" y="6790"/>
                    </a:lnTo>
                    <a:lnTo>
                      <a:pt x="42" y="7201"/>
                    </a:lnTo>
                    <a:lnTo>
                      <a:pt x="124" y="7571"/>
                    </a:lnTo>
                    <a:lnTo>
                      <a:pt x="330" y="8312"/>
                    </a:lnTo>
                    <a:lnTo>
                      <a:pt x="577" y="8970"/>
                    </a:lnTo>
                    <a:lnTo>
                      <a:pt x="741" y="9258"/>
                    </a:lnTo>
                    <a:lnTo>
                      <a:pt x="906" y="9505"/>
                    </a:lnTo>
                    <a:lnTo>
                      <a:pt x="1359" y="9999"/>
                    </a:lnTo>
                    <a:lnTo>
                      <a:pt x="1852" y="10451"/>
                    </a:lnTo>
                    <a:lnTo>
                      <a:pt x="2428" y="10822"/>
                    </a:lnTo>
                    <a:lnTo>
                      <a:pt x="3004" y="11110"/>
                    </a:lnTo>
                    <a:lnTo>
                      <a:pt x="3663" y="11357"/>
                    </a:lnTo>
                    <a:lnTo>
                      <a:pt x="4321" y="11521"/>
                    </a:lnTo>
                    <a:lnTo>
                      <a:pt x="5021" y="11604"/>
                    </a:lnTo>
                    <a:lnTo>
                      <a:pt x="5679" y="11604"/>
                    </a:lnTo>
                    <a:lnTo>
                      <a:pt x="6090" y="11562"/>
                    </a:lnTo>
                    <a:lnTo>
                      <a:pt x="6543" y="11480"/>
                    </a:lnTo>
                    <a:lnTo>
                      <a:pt x="6954" y="11357"/>
                    </a:lnTo>
                    <a:lnTo>
                      <a:pt x="7325" y="11192"/>
                    </a:lnTo>
                    <a:lnTo>
                      <a:pt x="7695" y="11027"/>
                    </a:lnTo>
                    <a:lnTo>
                      <a:pt x="8024" y="10739"/>
                    </a:lnTo>
                    <a:lnTo>
                      <a:pt x="8271" y="10451"/>
                    </a:lnTo>
                    <a:lnTo>
                      <a:pt x="8477" y="10081"/>
                    </a:lnTo>
                    <a:lnTo>
                      <a:pt x="8559" y="9793"/>
                    </a:lnTo>
                    <a:lnTo>
                      <a:pt x="8641" y="9505"/>
                    </a:lnTo>
                    <a:lnTo>
                      <a:pt x="8682" y="9217"/>
                    </a:lnTo>
                    <a:lnTo>
                      <a:pt x="8682" y="8888"/>
                    </a:lnTo>
                    <a:lnTo>
                      <a:pt x="8641" y="8271"/>
                    </a:lnTo>
                    <a:lnTo>
                      <a:pt x="8559" y="7654"/>
                    </a:lnTo>
                    <a:lnTo>
                      <a:pt x="8559" y="7036"/>
                    </a:lnTo>
                    <a:lnTo>
                      <a:pt x="8559" y="6707"/>
                    </a:lnTo>
                    <a:lnTo>
                      <a:pt x="8600" y="6460"/>
                    </a:lnTo>
                    <a:lnTo>
                      <a:pt x="8641" y="6172"/>
                    </a:lnTo>
                    <a:lnTo>
                      <a:pt x="8765" y="5926"/>
                    </a:lnTo>
                    <a:lnTo>
                      <a:pt x="8888" y="5679"/>
                    </a:lnTo>
                    <a:lnTo>
                      <a:pt x="9094" y="5473"/>
                    </a:lnTo>
                    <a:lnTo>
                      <a:pt x="9300" y="5350"/>
                    </a:lnTo>
                    <a:lnTo>
                      <a:pt x="9505" y="5226"/>
                    </a:lnTo>
                    <a:lnTo>
                      <a:pt x="9917" y="5062"/>
                    </a:lnTo>
                    <a:lnTo>
                      <a:pt x="10369" y="4938"/>
                    </a:lnTo>
                    <a:lnTo>
                      <a:pt x="10863" y="4815"/>
                    </a:lnTo>
                    <a:lnTo>
                      <a:pt x="11192" y="4650"/>
                    </a:lnTo>
                    <a:lnTo>
                      <a:pt x="11480" y="4486"/>
                    </a:lnTo>
                    <a:lnTo>
                      <a:pt x="11768" y="4280"/>
                    </a:lnTo>
                    <a:lnTo>
                      <a:pt x="12015" y="4074"/>
                    </a:lnTo>
                    <a:lnTo>
                      <a:pt x="12262" y="3786"/>
                    </a:lnTo>
                    <a:lnTo>
                      <a:pt x="12468" y="3539"/>
                    </a:lnTo>
                    <a:lnTo>
                      <a:pt x="12673" y="3210"/>
                    </a:lnTo>
                    <a:lnTo>
                      <a:pt x="12797" y="2922"/>
                    </a:lnTo>
                    <a:lnTo>
                      <a:pt x="12920" y="2593"/>
                    </a:lnTo>
                    <a:lnTo>
                      <a:pt x="13044" y="2223"/>
                    </a:lnTo>
                    <a:lnTo>
                      <a:pt x="13085" y="1893"/>
                    </a:lnTo>
                    <a:lnTo>
                      <a:pt x="13126" y="1523"/>
                    </a:lnTo>
                    <a:lnTo>
                      <a:pt x="13126" y="1194"/>
                    </a:lnTo>
                    <a:lnTo>
                      <a:pt x="13044" y="824"/>
                    </a:lnTo>
                    <a:lnTo>
                      <a:pt x="12961" y="494"/>
                    </a:lnTo>
                    <a:lnTo>
                      <a:pt x="12838" y="165"/>
                    </a:lnTo>
                    <a:lnTo>
                      <a:pt x="11933" y="42"/>
                    </a:lnTo>
                    <a:lnTo>
                      <a:pt x="11439" y="42"/>
                    </a:lnTo>
                    <a:lnTo>
                      <a:pt x="10987"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 name="Google Shape;1454;p55"/>
          <p:cNvGrpSpPr/>
          <p:nvPr/>
        </p:nvGrpSpPr>
        <p:grpSpPr>
          <a:xfrm>
            <a:off x="4956863" y="3122963"/>
            <a:ext cx="1169700" cy="1169700"/>
            <a:chOff x="4956863" y="3351563"/>
            <a:chExt cx="1169700" cy="1169700"/>
          </a:xfrm>
        </p:grpSpPr>
        <p:sp>
          <p:nvSpPr>
            <p:cNvPr id="1455" name="Google Shape;1455;p55"/>
            <p:cNvSpPr/>
            <p:nvPr/>
          </p:nvSpPr>
          <p:spPr>
            <a:xfrm>
              <a:off x="4956863" y="3351563"/>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 name="Google Shape;1456;p55"/>
            <p:cNvGrpSpPr/>
            <p:nvPr/>
          </p:nvGrpSpPr>
          <p:grpSpPr>
            <a:xfrm>
              <a:off x="5062875" y="3463394"/>
              <a:ext cx="944275" cy="946022"/>
              <a:chOff x="6260675" y="2436775"/>
              <a:chExt cx="1121200" cy="1123275"/>
            </a:xfrm>
          </p:grpSpPr>
          <p:sp>
            <p:nvSpPr>
              <p:cNvPr id="1457" name="Google Shape;1457;p55"/>
              <p:cNvSpPr/>
              <p:nvPr/>
            </p:nvSpPr>
            <p:spPr>
              <a:xfrm>
                <a:off x="6312100" y="2436775"/>
                <a:ext cx="1069775" cy="685075"/>
              </a:xfrm>
              <a:custGeom>
                <a:avLst/>
                <a:gdLst/>
                <a:ahLst/>
                <a:cxnLst/>
                <a:rect l="l" t="t" r="r" b="b"/>
                <a:pathLst>
                  <a:path w="42791" h="27403" extrusionOk="0">
                    <a:moveTo>
                      <a:pt x="4197" y="6913"/>
                    </a:moveTo>
                    <a:lnTo>
                      <a:pt x="3580" y="7571"/>
                    </a:lnTo>
                    <a:lnTo>
                      <a:pt x="2963" y="8270"/>
                    </a:lnTo>
                    <a:lnTo>
                      <a:pt x="2387" y="9011"/>
                    </a:lnTo>
                    <a:lnTo>
                      <a:pt x="1852" y="9793"/>
                    </a:lnTo>
                    <a:lnTo>
                      <a:pt x="2387" y="9052"/>
                    </a:lnTo>
                    <a:lnTo>
                      <a:pt x="2963" y="8312"/>
                    </a:lnTo>
                    <a:lnTo>
                      <a:pt x="3580" y="7612"/>
                    </a:lnTo>
                    <a:lnTo>
                      <a:pt x="4197" y="6913"/>
                    </a:lnTo>
                    <a:close/>
                    <a:moveTo>
                      <a:pt x="1358" y="10575"/>
                    </a:moveTo>
                    <a:lnTo>
                      <a:pt x="865" y="11356"/>
                    </a:lnTo>
                    <a:lnTo>
                      <a:pt x="412" y="12179"/>
                    </a:lnTo>
                    <a:lnTo>
                      <a:pt x="1" y="13043"/>
                    </a:lnTo>
                    <a:lnTo>
                      <a:pt x="412" y="12220"/>
                    </a:lnTo>
                    <a:lnTo>
                      <a:pt x="865" y="11397"/>
                    </a:lnTo>
                    <a:lnTo>
                      <a:pt x="1358" y="10575"/>
                    </a:lnTo>
                    <a:close/>
                    <a:moveTo>
                      <a:pt x="20367" y="0"/>
                    </a:moveTo>
                    <a:lnTo>
                      <a:pt x="19380" y="42"/>
                    </a:lnTo>
                    <a:lnTo>
                      <a:pt x="18392" y="83"/>
                    </a:lnTo>
                    <a:lnTo>
                      <a:pt x="17405" y="206"/>
                    </a:lnTo>
                    <a:lnTo>
                      <a:pt x="16458" y="330"/>
                    </a:lnTo>
                    <a:lnTo>
                      <a:pt x="15512" y="535"/>
                    </a:lnTo>
                    <a:lnTo>
                      <a:pt x="14566" y="782"/>
                    </a:lnTo>
                    <a:lnTo>
                      <a:pt x="13661" y="1029"/>
                    </a:lnTo>
                    <a:lnTo>
                      <a:pt x="12755" y="1317"/>
                    </a:lnTo>
                    <a:lnTo>
                      <a:pt x="11850" y="1687"/>
                    </a:lnTo>
                    <a:lnTo>
                      <a:pt x="10986" y="2058"/>
                    </a:lnTo>
                    <a:lnTo>
                      <a:pt x="10163" y="2469"/>
                    </a:lnTo>
                    <a:lnTo>
                      <a:pt x="9340" y="2922"/>
                    </a:lnTo>
                    <a:lnTo>
                      <a:pt x="8517" y="3374"/>
                    </a:lnTo>
                    <a:lnTo>
                      <a:pt x="7736" y="3909"/>
                    </a:lnTo>
                    <a:lnTo>
                      <a:pt x="6995" y="4444"/>
                    </a:lnTo>
                    <a:lnTo>
                      <a:pt x="6255" y="5020"/>
                    </a:lnTo>
                    <a:lnTo>
                      <a:pt x="5555" y="5596"/>
                    </a:lnTo>
                    <a:lnTo>
                      <a:pt x="4856" y="6254"/>
                    </a:lnTo>
                    <a:lnTo>
                      <a:pt x="4197" y="6913"/>
                    </a:lnTo>
                    <a:lnTo>
                      <a:pt x="4856" y="6295"/>
                    </a:lnTo>
                    <a:lnTo>
                      <a:pt x="5555" y="5637"/>
                    </a:lnTo>
                    <a:lnTo>
                      <a:pt x="6255" y="5061"/>
                    </a:lnTo>
                    <a:lnTo>
                      <a:pt x="6995" y="4485"/>
                    </a:lnTo>
                    <a:lnTo>
                      <a:pt x="7736" y="3950"/>
                    </a:lnTo>
                    <a:lnTo>
                      <a:pt x="8517" y="3457"/>
                    </a:lnTo>
                    <a:lnTo>
                      <a:pt x="9340" y="2963"/>
                    </a:lnTo>
                    <a:lnTo>
                      <a:pt x="10163" y="2510"/>
                    </a:lnTo>
                    <a:lnTo>
                      <a:pt x="10986" y="2099"/>
                    </a:lnTo>
                    <a:lnTo>
                      <a:pt x="11850" y="1728"/>
                    </a:lnTo>
                    <a:lnTo>
                      <a:pt x="12755" y="1399"/>
                    </a:lnTo>
                    <a:lnTo>
                      <a:pt x="13661" y="1111"/>
                    </a:lnTo>
                    <a:lnTo>
                      <a:pt x="14566" y="823"/>
                    </a:lnTo>
                    <a:lnTo>
                      <a:pt x="15512" y="618"/>
                    </a:lnTo>
                    <a:lnTo>
                      <a:pt x="16458" y="412"/>
                    </a:lnTo>
                    <a:lnTo>
                      <a:pt x="17405" y="288"/>
                    </a:lnTo>
                    <a:lnTo>
                      <a:pt x="18351" y="165"/>
                    </a:lnTo>
                    <a:lnTo>
                      <a:pt x="19339" y="83"/>
                    </a:lnTo>
                    <a:lnTo>
                      <a:pt x="20367" y="83"/>
                    </a:lnTo>
                    <a:lnTo>
                      <a:pt x="21643" y="124"/>
                    </a:lnTo>
                    <a:lnTo>
                      <a:pt x="22918" y="206"/>
                    </a:lnTo>
                    <a:lnTo>
                      <a:pt x="24152" y="412"/>
                    </a:lnTo>
                    <a:lnTo>
                      <a:pt x="25387" y="659"/>
                    </a:lnTo>
                    <a:lnTo>
                      <a:pt x="26580" y="988"/>
                    </a:lnTo>
                    <a:lnTo>
                      <a:pt x="27773" y="1358"/>
                    </a:lnTo>
                    <a:lnTo>
                      <a:pt x="28925" y="1811"/>
                    </a:lnTo>
                    <a:lnTo>
                      <a:pt x="30036" y="2304"/>
                    </a:lnTo>
                    <a:lnTo>
                      <a:pt x="30736" y="2634"/>
                    </a:lnTo>
                    <a:lnTo>
                      <a:pt x="31435" y="3045"/>
                    </a:lnTo>
                    <a:lnTo>
                      <a:pt x="32093" y="3415"/>
                    </a:lnTo>
                    <a:lnTo>
                      <a:pt x="32752" y="3827"/>
                    </a:lnTo>
                    <a:lnTo>
                      <a:pt x="33369" y="4279"/>
                    </a:lnTo>
                    <a:lnTo>
                      <a:pt x="34027" y="4732"/>
                    </a:lnTo>
                    <a:lnTo>
                      <a:pt x="34603" y="5226"/>
                    </a:lnTo>
                    <a:lnTo>
                      <a:pt x="35220" y="5719"/>
                    </a:lnTo>
                    <a:lnTo>
                      <a:pt x="35755" y="6254"/>
                    </a:lnTo>
                    <a:lnTo>
                      <a:pt x="36331" y="6789"/>
                    </a:lnTo>
                    <a:lnTo>
                      <a:pt x="36866" y="7365"/>
                    </a:lnTo>
                    <a:lnTo>
                      <a:pt x="37360" y="7941"/>
                    </a:lnTo>
                    <a:lnTo>
                      <a:pt x="37854" y="8517"/>
                    </a:lnTo>
                    <a:lnTo>
                      <a:pt x="38347" y="9134"/>
                    </a:lnTo>
                    <a:lnTo>
                      <a:pt x="38800" y="9752"/>
                    </a:lnTo>
                    <a:lnTo>
                      <a:pt x="39211" y="10410"/>
                    </a:lnTo>
                    <a:lnTo>
                      <a:pt x="39623" y="11068"/>
                    </a:lnTo>
                    <a:lnTo>
                      <a:pt x="40034" y="11768"/>
                    </a:lnTo>
                    <a:lnTo>
                      <a:pt x="40405" y="12426"/>
                    </a:lnTo>
                    <a:lnTo>
                      <a:pt x="40734" y="13167"/>
                    </a:lnTo>
                    <a:lnTo>
                      <a:pt x="41063" y="13866"/>
                    </a:lnTo>
                    <a:lnTo>
                      <a:pt x="41351" y="14607"/>
                    </a:lnTo>
                    <a:lnTo>
                      <a:pt x="41598" y="15347"/>
                    </a:lnTo>
                    <a:lnTo>
                      <a:pt x="41845" y="16088"/>
                    </a:lnTo>
                    <a:lnTo>
                      <a:pt x="42050" y="16870"/>
                    </a:lnTo>
                    <a:lnTo>
                      <a:pt x="42256" y="17651"/>
                    </a:lnTo>
                    <a:lnTo>
                      <a:pt x="42421" y="18433"/>
                    </a:lnTo>
                    <a:lnTo>
                      <a:pt x="42544" y="19215"/>
                    </a:lnTo>
                    <a:lnTo>
                      <a:pt x="42626" y="20038"/>
                    </a:lnTo>
                    <a:lnTo>
                      <a:pt x="42709" y="20861"/>
                    </a:lnTo>
                    <a:lnTo>
                      <a:pt x="42750" y="21684"/>
                    </a:lnTo>
                    <a:lnTo>
                      <a:pt x="42789" y="22474"/>
                    </a:lnTo>
                    <a:lnTo>
                      <a:pt x="42791" y="22424"/>
                    </a:lnTo>
                    <a:lnTo>
                      <a:pt x="42750" y="21272"/>
                    </a:lnTo>
                    <a:lnTo>
                      <a:pt x="42668" y="20120"/>
                    </a:lnTo>
                    <a:lnTo>
                      <a:pt x="42544" y="19009"/>
                    </a:lnTo>
                    <a:lnTo>
                      <a:pt x="42338" y="17898"/>
                    </a:lnTo>
                    <a:lnTo>
                      <a:pt x="42092" y="16829"/>
                    </a:lnTo>
                    <a:lnTo>
                      <a:pt x="41762" y="15759"/>
                    </a:lnTo>
                    <a:lnTo>
                      <a:pt x="41433" y="14730"/>
                    </a:lnTo>
                    <a:lnTo>
                      <a:pt x="41022" y="13702"/>
                    </a:lnTo>
                    <a:lnTo>
                      <a:pt x="40569" y="12714"/>
                    </a:lnTo>
                    <a:lnTo>
                      <a:pt x="40075" y="11727"/>
                    </a:lnTo>
                    <a:lnTo>
                      <a:pt x="39541" y="10821"/>
                    </a:lnTo>
                    <a:lnTo>
                      <a:pt x="38965" y="9875"/>
                    </a:lnTo>
                    <a:lnTo>
                      <a:pt x="38347" y="9011"/>
                    </a:lnTo>
                    <a:lnTo>
                      <a:pt x="37689" y="8147"/>
                    </a:lnTo>
                    <a:lnTo>
                      <a:pt x="36948" y="7365"/>
                    </a:lnTo>
                    <a:lnTo>
                      <a:pt x="36208" y="6583"/>
                    </a:lnTo>
                    <a:lnTo>
                      <a:pt x="35426" y="5843"/>
                    </a:lnTo>
                    <a:lnTo>
                      <a:pt x="34644" y="5143"/>
                    </a:lnTo>
                    <a:lnTo>
                      <a:pt x="33780" y="4444"/>
                    </a:lnTo>
                    <a:lnTo>
                      <a:pt x="32916" y="3827"/>
                    </a:lnTo>
                    <a:lnTo>
                      <a:pt x="32011" y="3251"/>
                    </a:lnTo>
                    <a:lnTo>
                      <a:pt x="31065" y="2716"/>
                    </a:lnTo>
                    <a:lnTo>
                      <a:pt x="30077" y="2222"/>
                    </a:lnTo>
                    <a:lnTo>
                      <a:pt x="29090" y="1770"/>
                    </a:lnTo>
                    <a:lnTo>
                      <a:pt x="28061" y="1358"/>
                    </a:lnTo>
                    <a:lnTo>
                      <a:pt x="27033" y="1029"/>
                    </a:lnTo>
                    <a:lnTo>
                      <a:pt x="25963" y="700"/>
                    </a:lnTo>
                    <a:lnTo>
                      <a:pt x="24893" y="453"/>
                    </a:lnTo>
                    <a:lnTo>
                      <a:pt x="23782" y="247"/>
                    </a:lnTo>
                    <a:lnTo>
                      <a:pt x="22671" y="124"/>
                    </a:lnTo>
                    <a:lnTo>
                      <a:pt x="21519" y="42"/>
                    </a:lnTo>
                    <a:lnTo>
                      <a:pt x="20367" y="0"/>
                    </a:lnTo>
                    <a:close/>
                    <a:moveTo>
                      <a:pt x="42789" y="22474"/>
                    </a:moveTo>
                    <a:lnTo>
                      <a:pt x="42750" y="23700"/>
                    </a:lnTo>
                    <a:lnTo>
                      <a:pt x="42742" y="23823"/>
                    </a:lnTo>
                    <a:lnTo>
                      <a:pt x="42750" y="23741"/>
                    </a:lnTo>
                    <a:lnTo>
                      <a:pt x="42791" y="22506"/>
                    </a:lnTo>
                    <a:lnTo>
                      <a:pt x="42789" y="22474"/>
                    </a:lnTo>
                    <a:close/>
                    <a:moveTo>
                      <a:pt x="42742" y="23823"/>
                    </a:moveTo>
                    <a:lnTo>
                      <a:pt x="42742" y="23823"/>
                    </a:lnTo>
                    <a:lnTo>
                      <a:pt x="42742" y="23823"/>
                    </a:lnTo>
                    <a:close/>
                    <a:moveTo>
                      <a:pt x="42742" y="23823"/>
                    </a:moveTo>
                    <a:lnTo>
                      <a:pt x="42626" y="24975"/>
                    </a:lnTo>
                    <a:lnTo>
                      <a:pt x="42489" y="26004"/>
                    </a:lnTo>
                    <a:lnTo>
                      <a:pt x="42668" y="24934"/>
                    </a:lnTo>
                    <a:lnTo>
                      <a:pt x="42742" y="23823"/>
                    </a:lnTo>
                    <a:close/>
                    <a:moveTo>
                      <a:pt x="42489" y="26004"/>
                    </a:moveTo>
                    <a:lnTo>
                      <a:pt x="42462" y="26168"/>
                    </a:lnTo>
                    <a:lnTo>
                      <a:pt x="42256" y="27403"/>
                    </a:lnTo>
                    <a:lnTo>
                      <a:pt x="42462" y="26209"/>
                    </a:lnTo>
                    <a:lnTo>
                      <a:pt x="42489" y="26004"/>
                    </a:lnTo>
                    <a:close/>
                  </a:path>
                </a:pathLst>
              </a:custGeom>
              <a:solidFill>
                <a:srgbClr val="F3C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6580575" y="3365600"/>
                <a:ext cx="25" cy="25"/>
              </a:xfrm>
              <a:custGeom>
                <a:avLst/>
                <a:gdLst/>
                <a:ahLst/>
                <a:cxnLst/>
                <a:rect l="l" t="t" r="r" b="b"/>
                <a:pathLst>
                  <a:path w="1" h="1" fill="none" extrusionOk="0">
                    <a:moveTo>
                      <a:pt x="0" y="1"/>
                    </a:moveTo>
                    <a:lnTo>
                      <a:pt x="0" y="1"/>
                    </a:ln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6589825" y="3364575"/>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6568225" y="3364575"/>
                <a:ext cx="12375" cy="1050"/>
              </a:xfrm>
              <a:custGeom>
                <a:avLst/>
                <a:gdLst/>
                <a:ahLst/>
                <a:cxnLst/>
                <a:rect l="l" t="t" r="r" b="b"/>
                <a:pathLst>
                  <a:path w="495" h="42" fill="none" extrusionOk="0">
                    <a:moveTo>
                      <a:pt x="1" y="1"/>
                    </a:moveTo>
                    <a:lnTo>
                      <a:pt x="1" y="1"/>
                    </a:lnTo>
                    <a:lnTo>
                      <a:pt x="247" y="42"/>
                    </a:lnTo>
                    <a:lnTo>
                      <a:pt x="494" y="42"/>
                    </a:lnTo>
                    <a:lnTo>
                      <a:pt x="494" y="42"/>
                    </a:lnTo>
                    <a:lnTo>
                      <a:pt x="247" y="4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6786300" y="3353275"/>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6812000" y="3344000"/>
                <a:ext cx="1050" cy="1075"/>
              </a:xfrm>
              <a:custGeom>
                <a:avLst/>
                <a:gdLst/>
                <a:ahLst/>
                <a:cxnLst/>
                <a:rect l="l" t="t" r="r" b="b"/>
                <a:pathLst>
                  <a:path w="42" h="43" fill="none" extrusionOk="0">
                    <a:moveTo>
                      <a:pt x="42" y="1"/>
                    </a:moveTo>
                    <a:lnTo>
                      <a:pt x="42" y="1"/>
                    </a:lnTo>
                    <a:lnTo>
                      <a:pt x="1" y="42"/>
                    </a:lnTo>
                    <a:lnTo>
                      <a:pt x="1" y="42"/>
                    </a:lnTo>
                    <a:lnTo>
                      <a:pt x="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6928250" y="3340925"/>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6748225" y="3340925"/>
                <a:ext cx="38100" cy="12375"/>
              </a:xfrm>
              <a:custGeom>
                <a:avLst/>
                <a:gdLst/>
                <a:ahLst/>
                <a:cxnLst/>
                <a:rect l="l" t="t" r="r" b="b"/>
                <a:pathLst>
                  <a:path w="1524" h="495" fill="none" extrusionOk="0">
                    <a:moveTo>
                      <a:pt x="1" y="0"/>
                    </a:moveTo>
                    <a:lnTo>
                      <a:pt x="1" y="0"/>
                    </a:lnTo>
                    <a:lnTo>
                      <a:pt x="371" y="206"/>
                    </a:lnTo>
                    <a:lnTo>
                      <a:pt x="741" y="330"/>
                    </a:lnTo>
                    <a:lnTo>
                      <a:pt x="1153" y="453"/>
                    </a:lnTo>
                    <a:lnTo>
                      <a:pt x="1523" y="494"/>
                    </a:lnTo>
                    <a:lnTo>
                      <a:pt x="1523" y="494"/>
                    </a:lnTo>
                    <a:lnTo>
                      <a:pt x="1153" y="453"/>
                    </a:lnTo>
                    <a:lnTo>
                      <a:pt x="741" y="330"/>
                    </a:lnTo>
                    <a:lnTo>
                      <a:pt x="371" y="20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6908700" y="3339900"/>
                <a:ext cx="19575" cy="1050"/>
              </a:xfrm>
              <a:custGeom>
                <a:avLst/>
                <a:gdLst/>
                <a:ahLst/>
                <a:cxnLst/>
                <a:rect l="l" t="t" r="r" b="b"/>
                <a:pathLst>
                  <a:path w="783" h="42" fill="none" extrusionOk="0">
                    <a:moveTo>
                      <a:pt x="0" y="0"/>
                    </a:moveTo>
                    <a:lnTo>
                      <a:pt x="0" y="0"/>
                    </a:lnTo>
                    <a:lnTo>
                      <a:pt x="371" y="41"/>
                    </a:lnTo>
                    <a:lnTo>
                      <a:pt x="782" y="41"/>
                    </a:lnTo>
                    <a:lnTo>
                      <a:pt x="782" y="41"/>
                    </a:lnTo>
                    <a:lnTo>
                      <a:pt x="371"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6828475" y="3329600"/>
                <a:ext cx="1050" cy="25"/>
              </a:xfrm>
              <a:custGeom>
                <a:avLst/>
                <a:gdLst/>
                <a:ahLst/>
                <a:cxnLst/>
                <a:rect l="l" t="t" r="r" b="b"/>
                <a:pathLst>
                  <a:path w="42" h="1" fill="none" extrusionOk="0">
                    <a:moveTo>
                      <a:pt x="41" y="1"/>
                    </a:moveTo>
                    <a:lnTo>
                      <a:pt x="41" y="1"/>
                    </a:lnTo>
                    <a:lnTo>
                      <a:pt x="0" y="1"/>
                    </a:lnTo>
                    <a:lnTo>
                      <a:pt x="0" y="1"/>
                    </a:lnTo>
                    <a:lnTo>
                      <a:pt x="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6840800" y="3326525"/>
                <a:ext cx="12375" cy="1050"/>
              </a:xfrm>
              <a:custGeom>
                <a:avLst/>
                <a:gdLst/>
                <a:ahLst/>
                <a:cxnLst/>
                <a:rect l="l" t="t" r="r" b="b"/>
                <a:pathLst>
                  <a:path w="495" h="42" fill="none" extrusionOk="0">
                    <a:moveTo>
                      <a:pt x="1" y="0"/>
                    </a:moveTo>
                    <a:lnTo>
                      <a:pt x="1" y="0"/>
                    </a:lnTo>
                    <a:lnTo>
                      <a:pt x="248" y="42"/>
                    </a:lnTo>
                    <a:lnTo>
                      <a:pt x="495" y="42"/>
                    </a:lnTo>
                    <a:lnTo>
                      <a:pt x="495" y="42"/>
                    </a:lnTo>
                    <a:lnTo>
                      <a:pt x="248" y="42"/>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6840800" y="3326525"/>
                <a:ext cx="25" cy="25"/>
              </a:xfrm>
              <a:custGeom>
                <a:avLst/>
                <a:gdLst/>
                <a:ahLst/>
                <a:cxnLst/>
                <a:rect l="l" t="t" r="r" b="b"/>
                <a:pathLst>
                  <a:path w="1" h="1" fill="none" extrusionOk="0">
                    <a:moveTo>
                      <a:pt x="1" y="0"/>
                    </a:moveTo>
                    <a:lnTo>
                      <a:pt x="1" y="0"/>
                    </a:ln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6629950" y="3295675"/>
                <a:ext cx="25" cy="1050"/>
              </a:xfrm>
              <a:custGeom>
                <a:avLst/>
                <a:gdLst/>
                <a:ahLst/>
                <a:cxnLst/>
                <a:rect l="l" t="t" r="r" b="b"/>
                <a:pathLst>
                  <a:path w="1" h="42" fill="none" extrusionOk="0">
                    <a:moveTo>
                      <a:pt x="0" y="0"/>
                    </a:moveTo>
                    <a:lnTo>
                      <a:pt x="0" y="0"/>
                    </a:lnTo>
                    <a:lnTo>
                      <a:pt x="0" y="41"/>
                    </a:lnTo>
                    <a:lnTo>
                      <a:pt x="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6629950" y="3295675"/>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6658750" y="3285375"/>
                <a:ext cx="35000" cy="10325"/>
              </a:xfrm>
              <a:custGeom>
                <a:avLst/>
                <a:gdLst/>
                <a:ahLst/>
                <a:cxnLst/>
                <a:rect l="l" t="t" r="r" b="b"/>
                <a:pathLst>
                  <a:path w="1400" h="413" fill="none" extrusionOk="0">
                    <a:moveTo>
                      <a:pt x="0" y="1"/>
                    </a:moveTo>
                    <a:lnTo>
                      <a:pt x="0" y="1"/>
                    </a:lnTo>
                    <a:lnTo>
                      <a:pt x="371" y="1"/>
                    </a:lnTo>
                    <a:lnTo>
                      <a:pt x="741" y="83"/>
                    </a:lnTo>
                    <a:lnTo>
                      <a:pt x="1070" y="248"/>
                    </a:lnTo>
                    <a:lnTo>
                      <a:pt x="1399" y="412"/>
                    </a:lnTo>
                    <a:lnTo>
                      <a:pt x="1399" y="412"/>
                    </a:lnTo>
                    <a:lnTo>
                      <a:pt x="1070" y="248"/>
                    </a:lnTo>
                    <a:lnTo>
                      <a:pt x="741" y="83"/>
                    </a:lnTo>
                    <a:lnTo>
                      <a:pt x="371"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6658750" y="3285375"/>
                <a:ext cx="25" cy="25"/>
              </a:xfrm>
              <a:custGeom>
                <a:avLst/>
                <a:gdLst/>
                <a:ahLst/>
                <a:cxnLst/>
                <a:rect l="l" t="t" r="r" b="b"/>
                <a:pathLst>
                  <a:path w="1" h="1" fill="none" extrusionOk="0">
                    <a:moveTo>
                      <a:pt x="0" y="1"/>
                    </a:moveTo>
                    <a:lnTo>
                      <a:pt x="0" y="1"/>
                    </a:ln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7069175" y="3256575"/>
                <a:ext cx="0" cy="1050"/>
              </a:xfrm>
              <a:custGeom>
                <a:avLst/>
                <a:gdLst/>
                <a:ahLst/>
                <a:cxnLst/>
                <a:rect l="l" t="t" r="r" b="b"/>
                <a:pathLst>
                  <a:path h="42" fill="none" extrusionOk="0">
                    <a:moveTo>
                      <a:pt x="0" y="1"/>
                    </a:moveTo>
                    <a:lnTo>
                      <a:pt x="0" y="1"/>
                    </a:lnTo>
                    <a:lnTo>
                      <a:pt x="0" y="42"/>
                    </a:lnTo>
                    <a:lnTo>
                      <a:pt x="0" y="4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6326500" y="3168125"/>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6301825" y="3162975"/>
                <a:ext cx="23675" cy="5175"/>
              </a:xfrm>
              <a:custGeom>
                <a:avLst/>
                <a:gdLst/>
                <a:ahLst/>
                <a:cxnLst/>
                <a:rect l="l" t="t" r="r" b="b"/>
                <a:pathLst>
                  <a:path w="947" h="207" fill="none" extrusionOk="0">
                    <a:moveTo>
                      <a:pt x="0" y="0"/>
                    </a:moveTo>
                    <a:lnTo>
                      <a:pt x="0" y="0"/>
                    </a:lnTo>
                    <a:lnTo>
                      <a:pt x="247" y="0"/>
                    </a:lnTo>
                    <a:lnTo>
                      <a:pt x="494" y="42"/>
                    </a:lnTo>
                    <a:lnTo>
                      <a:pt x="741" y="124"/>
                    </a:lnTo>
                    <a:lnTo>
                      <a:pt x="946" y="206"/>
                    </a:lnTo>
                    <a:lnTo>
                      <a:pt x="946" y="206"/>
                    </a:lnTo>
                    <a:lnTo>
                      <a:pt x="741" y="124"/>
                    </a:lnTo>
                    <a:lnTo>
                      <a:pt x="494" y="42"/>
                    </a:lnTo>
                    <a:lnTo>
                      <a:pt x="247"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6301825" y="3162975"/>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6732800" y="3043650"/>
                <a:ext cx="1050" cy="25"/>
              </a:xfrm>
              <a:custGeom>
                <a:avLst/>
                <a:gdLst/>
                <a:ahLst/>
                <a:cxnLst/>
                <a:rect l="l" t="t" r="r" b="b"/>
                <a:pathLst>
                  <a:path w="42" h="1" fill="none" extrusionOk="0">
                    <a:moveTo>
                      <a:pt x="42" y="1"/>
                    </a:moveTo>
                    <a:lnTo>
                      <a:pt x="42" y="1"/>
                    </a:lnTo>
                    <a:lnTo>
                      <a:pt x="1" y="1"/>
                    </a:lnTo>
                    <a:lnTo>
                      <a:pt x="1" y="1"/>
                    </a:lnTo>
                    <a:lnTo>
                      <a:pt x="1" y="1"/>
                    </a:lnTo>
                    <a:lnTo>
                      <a:pt x="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6723550" y="3010750"/>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6718400" y="3010750"/>
                <a:ext cx="5175" cy="25"/>
              </a:xfrm>
              <a:custGeom>
                <a:avLst/>
                <a:gdLst/>
                <a:ahLst/>
                <a:cxnLst/>
                <a:rect l="l" t="t" r="r" b="b"/>
                <a:pathLst>
                  <a:path w="207" h="1" fill="none" extrusionOk="0">
                    <a:moveTo>
                      <a:pt x="1" y="0"/>
                    </a:moveTo>
                    <a:lnTo>
                      <a:pt x="1" y="0"/>
                    </a:lnTo>
                    <a:lnTo>
                      <a:pt x="206" y="0"/>
                    </a:lnTo>
                    <a:lnTo>
                      <a:pt x="206"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6717375" y="3010750"/>
                <a:ext cx="1050" cy="25"/>
              </a:xfrm>
              <a:custGeom>
                <a:avLst/>
                <a:gdLst/>
                <a:ahLst/>
                <a:cxnLst/>
                <a:rect l="l" t="t" r="r" b="b"/>
                <a:pathLst>
                  <a:path w="42" h="1" fill="none" extrusionOk="0">
                    <a:moveTo>
                      <a:pt x="1" y="0"/>
                    </a:moveTo>
                    <a:lnTo>
                      <a:pt x="1" y="0"/>
                    </a:lnTo>
                    <a:lnTo>
                      <a:pt x="42" y="0"/>
                    </a:lnTo>
                    <a:lnTo>
                      <a:pt x="42"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6744125" y="30076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6744125" y="3006625"/>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6745150" y="3006625"/>
                <a:ext cx="25" cy="25"/>
              </a:xfrm>
              <a:custGeom>
                <a:avLst/>
                <a:gdLst/>
                <a:ahLst/>
                <a:cxnLst/>
                <a:rect l="l" t="t" r="r" b="b"/>
                <a:pathLst>
                  <a:path w="1" h="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6746175" y="3006625"/>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6625825" y="2977825"/>
                <a:ext cx="107000" cy="65850"/>
              </a:xfrm>
              <a:custGeom>
                <a:avLst/>
                <a:gdLst/>
                <a:ahLst/>
                <a:cxnLst/>
                <a:rect l="l" t="t" r="r" b="b"/>
                <a:pathLst>
                  <a:path w="4280" h="2634" fill="none" extrusionOk="0">
                    <a:moveTo>
                      <a:pt x="1" y="0"/>
                    </a:moveTo>
                    <a:lnTo>
                      <a:pt x="1" y="0"/>
                    </a:lnTo>
                    <a:lnTo>
                      <a:pt x="1" y="0"/>
                    </a:lnTo>
                    <a:lnTo>
                      <a:pt x="330" y="576"/>
                    </a:lnTo>
                    <a:lnTo>
                      <a:pt x="659" y="1152"/>
                    </a:lnTo>
                    <a:lnTo>
                      <a:pt x="865" y="1399"/>
                    </a:lnTo>
                    <a:lnTo>
                      <a:pt x="1112" y="1646"/>
                    </a:lnTo>
                    <a:lnTo>
                      <a:pt x="1317" y="1852"/>
                    </a:lnTo>
                    <a:lnTo>
                      <a:pt x="1605" y="2058"/>
                    </a:lnTo>
                    <a:lnTo>
                      <a:pt x="1605" y="2058"/>
                    </a:lnTo>
                    <a:lnTo>
                      <a:pt x="1852" y="2181"/>
                    </a:lnTo>
                    <a:lnTo>
                      <a:pt x="2099" y="2305"/>
                    </a:lnTo>
                    <a:lnTo>
                      <a:pt x="2634" y="2469"/>
                    </a:lnTo>
                    <a:lnTo>
                      <a:pt x="3210" y="2593"/>
                    </a:lnTo>
                    <a:lnTo>
                      <a:pt x="3786" y="2634"/>
                    </a:lnTo>
                    <a:lnTo>
                      <a:pt x="3786" y="2634"/>
                    </a:lnTo>
                    <a:lnTo>
                      <a:pt x="4280" y="2634"/>
                    </a:lnTo>
                    <a:lnTo>
                      <a:pt x="4280" y="2634"/>
                    </a:lnTo>
                    <a:lnTo>
                      <a:pt x="3786" y="2634"/>
                    </a:lnTo>
                    <a:lnTo>
                      <a:pt x="3786" y="2634"/>
                    </a:lnTo>
                    <a:lnTo>
                      <a:pt x="3210" y="2593"/>
                    </a:lnTo>
                    <a:lnTo>
                      <a:pt x="2634" y="2469"/>
                    </a:lnTo>
                    <a:lnTo>
                      <a:pt x="2099" y="2305"/>
                    </a:lnTo>
                    <a:lnTo>
                      <a:pt x="1852" y="2181"/>
                    </a:lnTo>
                    <a:lnTo>
                      <a:pt x="1605" y="2058"/>
                    </a:lnTo>
                    <a:lnTo>
                      <a:pt x="1605" y="2058"/>
                    </a:lnTo>
                    <a:lnTo>
                      <a:pt x="1317" y="1852"/>
                    </a:lnTo>
                    <a:lnTo>
                      <a:pt x="1112" y="1646"/>
                    </a:lnTo>
                    <a:lnTo>
                      <a:pt x="865" y="1399"/>
                    </a:lnTo>
                    <a:lnTo>
                      <a:pt x="659" y="1152"/>
                    </a:lnTo>
                    <a:lnTo>
                      <a:pt x="330" y="576"/>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6625825" y="297680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6634050" y="293770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6634050" y="293770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6633025" y="2936675"/>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6620675" y="2929475"/>
                <a:ext cx="12375" cy="7225"/>
              </a:xfrm>
              <a:custGeom>
                <a:avLst/>
                <a:gdLst/>
                <a:ahLst/>
                <a:cxnLst/>
                <a:rect l="l" t="t" r="r" b="b"/>
                <a:pathLst>
                  <a:path w="495" h="289" fill="none" extrusionOk="0">
                    <a:moveTo>
                      <a:pt x="1" y="1"/>
                    </a:moveTo>
                    <a:lnTo>
                      <a:pt x="1" y="1"/>
                    </a:lnTo>
                    <a:lnTo>
                      <a:pt x="83" y="1"/>
                    </a:lnTo>
                    <a:lnTo>
                      <a:pt x="207" y="83"/>
                    </a:lnTo>
                    <a:lnTo>
                      <a:pt x="495" y="289"/>
                    </a:lnTo>
                    <a:lnTo>
                      <a:pt x="495" y="289"/>
                    </a:lnTo>
                    <a:lnTo>
                      <a:pt x="207" y="83"/>
                    </a:lnTo>
                    <a:lnTo>
                      <a:pt x="83"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6696800" y="2790625"/>
                <a:ext cx="1050" cy="1050"/>
              </a:xfrm>
              <a:custGeom>
                <a:avLst/>
                <a:gdLst/>
                <a:ahLst/>
                <a:cxnLst/>
                <a:rect l="l" t="t" r="r" b="b"/>
                <a:pathLst>
                  <a:path w="42" h="42" fill="none" extrusionOk="0">
                    <a:moveTo>
                      <a:pt x="42" y="0"/>
                    </a:moveTo>
                    <a:lnTo>
                      <a:pt x="42" y="0"/>
                    </a:lnTo>
                    <a:lnTo>
                      <a:pt x="1" y="41"/>
                    </a:lnTo>
                    <a:lnTo>
                      <a:pt x="1" y="41"/>
                    </a:lnTo>
                    <a:lnTo>
                      <a:pt x="4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6730750" y="2787525"/>
                <a:ext cx="121400" cy="66900"/>
              </a:xfrm>
              <a:custGeom>
                <a:avLst/>
                <a:gdLst/>
                <a:ahLst/>
                <a:cxnLst/>
                <a:rect l="l" t="t" r="r" b="b"/>
                <a:pathLst>
                  <a:path w="4856" h="2676" fill="none" extrusionOk="0">
                    <a:moveTo>
                      <a:pt x="0" y="1"/>
                    </a:moveTo>
                    <a:lnTo>
                      <a:pt x="0" y="1"/>
                    </a:lnTo>
                    <a:lnTo>
                      <a:pt x="741" y="42"/>
                    </a:lnTo>
                    <a:lnTo>
                      <a:pt x="1482" y="165"/>
                    </a:lnTo>
                    <a:lnTo>
                      <a:pt x="2181" y="371"/>
                    </a:lnTo>
                    <a:lnTo>
                      <a:pt x="2839" y="700"/>
                    </a:lnTo>
                    <a:lnTo>
                      <a:pt x="3169" y="865"/>
                    </a:lnTo>
                    <a:lnTo>
                      <a:pt x="3457" y="1070"/>
                    </a:lnTo>
                    <a:lnTo>
                      <a:pt x="3745" y="1276"/>
                    </a:lnTo>
                    <a:lnTo>
                      <a:pt x="3991" y="1523"/>
                    </a:lnTo>
                    <a:lnTo>
                      <a:pt x="4238" y="1770"/>
                    </a:lnTo>
                    <a:lnTo>
                      <a:pt x="4485" y="2058"/>
                    </a:lnTo>
                    <a:lnTo>
                      <a:pt x="4650" y="2346"/>
                    </a:lnTo>
                    <a:lnTo>
                      <a:pt x="4855" y="2675"/>
                    </a:lnTo>
                    <a:lnTo>
                      <a:pt x="4855" y="2675"/>
                    </a:lnTo>
                    <a:lnTo>
                      <a:pt x="4650" y="2346"/>
                    </a:lnTo>
                    <a:lnTo>
                      <a:pt x="4485" y="2058"/>
                    </a:lnTo>
                    <a:lnTo>
                      <a:pt x="4238" y="1770"/>
                    </a:lnTo>
                    <a:lnTo>
                      <a:pt x="3991" y="1523"/>
                    </a:lnTo>
                    <a:lnTo>
                      <a:pt x="3745" y="1276"/>
                    </a:lnTo>
                    <a:lnTo>
                      <a:pt x="3457" y="1070"/>
                    </a:lnTo>
                    <a:lnTo>
                      <a:pt x="3169" y="865"/>
                    </a:lnTo>
                    <a:lnTo>
                      <a:pt x="2839" y="700"/>
                    </a:lnTo>
                    <a:lnTo>
                      <a:pt x="2181" y="371"/>
                    </a:lnTo>
                    <a:lnTo>
                      <a:pt x="1482" y="165"/>
                    </a:lnTo>
                    <a:lnTo>
                      <a:pt x="741" y="4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6730750" y="2787525"/>
                <a:ext cx="25" cy="25"/>
              </a:xfrm>
              <a:custGeom>
                <a:avLst/>
                <a:gdLst/>
                <a:ahLst/>
                <a:cxnLst/>
                <a:rect l="l" t="t" r="r" b="b"/>
                <a:pathLst>
                  <a:path w="1" h="1" fill="none" extrusionOk="0">
                    <a:moveTo>
                      <a:pt x="0" y="1"/>
                    </a:moveTo>
                    <a:lnTo>
                      <a:pt x="0" y="1"/>
                    </a:ln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6472575" y="2734050"/>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6433475" y="2704200"/>
                <a:ext cx="39125" cy="29875"/>
              </a:xfrm>
              <a:custGeom>
                <a:avLst/>
                <a:gdLst/>
                <a:ahLst/>
                <a:cxnLst/>
                <a:rect l="l" t="t" r="r" b="b"/>
                <a:pathLst>
                  <a:path w="1565" h="1195" fill="none" extrusionOk="0">
                    <a:moveTo>
                      <a:pt x="1" y="1"/>
                    </a:moveTo>
                    <a:lnTo>
                      <a:pt x="1" y="1"/>
                    </a:lnTo>
                    <a:lnTo>
                      <a:pt x="124" y="248"/>
                    </a:lnTo>
                    <a:lnTo>
                      <a:pt x="247" y="454"/>
                    </a:lnTo>
                    <a:lnTo>
                      <a:pt x="412" y="659"/>
                    </a:lnTo>
                    <a:lnTo>
                      <a:pt x="577" y="824"/>
                    </a:lnTo>
                    <a:lnTo>
                      <a:pt x="823" y="988"/>
                    </a:lnTo>
                    <a:lnTo>
                      <a:pt x="1070" y="1071"/>
                    </a:lnTo>
                    <a:lnTo>
                      <a:pt x="1317" y="1153"/>
                    </a:lnTo>
                    <a:lnTo>
                      <a:pt x="1564" y="1194"/>
                    </a:lnTo>
                    <a:lnTo>
                      <a:pt x="1564" y="1194"/>
                    </a:lnTo>
                    <a:lnTo>
                      <a:pt x="1317" y="1153"/>
                    </a:lnTo>
                    <a:lnTo>
                      <a:pt x="1070" y="1071"/>
                    </a:lnTo>
                    <a:lnTo>
                      <a:pt x="823" y="988"/>
                    </a:lnTo>
                    <a:lnTo>
                      <a:pt x="577" y="824"/>
                    </a:lnTo>
                    <a:lnTo>
                      <a:pt x="412" y="659"/>
                    </a:lnTo>
                    <a:lnTo>
                      <a:pt x="247" y="454"/>
                    </a:lnTo>
                    <a:lnTo>
                      <a:pt x="124" y="248"/>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6433475" y="2703175"/>
                <a:ext cx="25" cy="1050"/>
              </a:xfrm>
              <a:custGeom>
                <a:avLst/>
                <a:gdLst/>
                <a:ahLst/>
                <a:cxnLst/>
                <a:rect l="l" t="t" r="r" b="b"/>
                <a:pathLst>
                  <a:path w="1" h="42" fill="none" extrusionOk="0">
                    <a:moveTo>
                      <a:pt x="1" y="1"/>
                    </a:moveTo>
                    <a:lnTo>
                      <a:pt x="1" y="1"/>
                    </a:lnTo>
                    <a:lnTo>
                      <a:pt x="1" y="42"/>
                    </a:lnTo>
                    <a:lnTo>
                      <a:pt x="1" y="4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6306950" y="2702150"/>
                <a:ext cx="126550" cy="284950"/>
              </a:xfrm>
              <a:custGeom>
                <a:avLst/>
                <a:gdLst/>
                <a:ahLst/>
                <a:cxnLst/>
                <a:rect l="l" t="t" r="r" b="b"/>
                <a:pathLst>
                  <a:path w="5062" h="11398" fill="none" extrusionOk="0">
                    <a:moveTo>
                      <a:pt x="5062" y="1"/>
                    </a:moveTo>
                    <a:lnTo>
                      <a:pt x="5062" y="1"/>
                    </a:lnTo>
                    <a:lnTo>
                      <a:pt x="4691" y="206"/>
                    </a:lnTo>
                    <a:lnTo>
                      <a:pt x="4362" y="453"/>
                    </a:lnTo>
                    <a:lnTo>
                      <a:pt x="4074" y="741"/>
                    </a:lnTo>
                    <a:lnTo>
                      <a:pt x="3827" y="1112"/>
                    </a:lnTo>
                    <a:lnTo>
                      <a:pt x="3622" y="1482"/>
                    </a:lnTo>
                    <a:lnTo>
                      <a:pt x="3416" y="1852"/>
                    </a:lnTo>
                    <a:lnTo>
                      <a:pt x="3087" y="2675"/>
                    </a:lnTo>
                    <a:lnTo>
                      <a:pt x="3087" y="2675"/>
                    </a:lnTo>
                    <a:lnTo>
                      <a:pt x="2305" y="4815"/>
                    </a:lnTo>
                    <a:lnTo>
                      <a:pt x="1523" y="6995"/>
                    </a:lnTo>
                    <a:lnTo>
                      <a:pt x="783" y="9176"/>
                    </a:lnTo>
                    <a:lnTo>
                      <a:pt x="83" y="11398"/>
                    </a:lnTo>
                    <a:lnTo>
                      <a:pt x="83" y="11398"/>
                    </a:lnTo>
                    <a:lnTo>
                      <a:pt x="1" y="10534"/>
                    </a:lnTo>
                    <a:lnTo>
                      <a:pt x="1" y="9670"/>
                    </a:lnTo>
                    <a:lnTo>
                      <a:pt x="1" y="9670"/>
                    </a:lnTo>
                    <a:lnTo>
                      <a:pt x="1" y="10534"/>
                    </a:lnTo>
                    <a:lnTo>
                      <a:pt x="83" y="11398"/>
                    </a:lnTo>
                    <a:lnTo>
                      <a:pt x="83" y="11398"/>
                    </a:lnTo>
                    <a:lnTo>
                      <a:pt x="783" y="9176"/>
                    </a:lnTo>
                    <a:lnTo>
                      <a:pt x="1523" y="6995"/>
                    </a:lnTo>
                    <a:lnTo>
                      <a:pt x="2305" y="4815"/>
                    </a:lnTo>
                    <a:lnTo>
                      <a:pt x="3087" y="2675"/>
                    </a:lnTo>
                    <a:lnTo>
                      <a:pt x="3087" y="2675"/>
                    </a:lnTo>
                    <a:lnTo>
                      <a:pt x="3416" y="1852"/>
                    </a:lnTo>
                    <a:lnTo>
                      <a:pt x="3622" y="1482"/>
                    </a:lnTo>
                    <a:lnTo>
                      <a:pt x="3827" y="1112"/>
                    </a:lnTo>
                    <a:lnTo>
                      <a:pt x="4074" y="741"/>
                    </a:lnTo>
                    <a:lnTo>
                      <a:pt x="4362" y="453"/>
                    </a:lnTo>
                    <a:lnTo>
                      <a:pt x="4691" y="206"/>
                    </a:lnTo>
                    <a:lnTo>
                      <a:pt x="5062" y="1"/>
                    </a:lnTo>
                    <a:lnTo>
                      <a:pt x="5062" y="1"/>
                    </a:lnTo>
                    <a:lnTo>
                      <a:pt x="5062" y="42"/>
                    </a:lnTo>
                    <a:lnTo>
                      <a:pt x="5062" y="42"/>
                    </a:lnTo>
                    <a:lnTo>
                      <a:pt x="50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6551775" y="2656900"/>
                <a:ext cx="25" cy="25"/>
              </a:xfrm>
              <a:custGeom>
                <a:avLst/>
                <a:gdLst/>
                <a:ahLst/>
                <a:cxnLst/>
                <a:rect l="l" t="t" r="r" b="b"/>
                <a:pathLst>
                  <a:path w="1" h="1" fill="none" extrusionOk="0">
                    <a:moveTo>
                      <a:pt x="0" y="0"/>
                    </a:moveTo>
                    <a:lnTo>
                      <a:pt x="0" y="0"/>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6567200" y="2632200"/>
                <a:ext cx="25" cy="1050"/>
              </a:xfrm>
              <a:custGeom>
                <a:avLst/>
                <a:gdLst/>
                <a:ahLst/>
                <a:cxnLst/>
                <a:rect l="l" t="t" r="r" b="b"/>
                <a:pathLst>
                  <a:path w="1" h="42" fill="none" extrusionOk="0">
                    <a:moveTo>
                      <a:pt x="0" y="1"/>
                    </a:moveTo>
                    <a:lnTo>
                      <a:pt x="0" y="1"/>
                    </a:lnTo>
                    <a:lnTo>
                      <a:pt x="0" y="42"/>
                    </a:lnTo>
                    <a:lnTo>
                      <a:pt x="0" y="4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7019800" y="253860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7019800" y="2538600"/>
                <a:ext cx="1050" cy="25"/>
              </a:xfrm>
              <a:custGeom>
                <a:avLst/>
                <a:gdLst/>
                <a:ahLst/>
                <a:cxnLst/>
                <a:rect l="l" t="t" r="r" b="b"/>
                <a:pathLst>
                  <a:path w="42" h="1" fill="none" extrusionOk="0">
                    <a:moveTo>
                      <a:pt x="41" y="1"/>
                    </a:moveTo>
                    <a:lnTo>
                      <a:pt x="41" y="1"/>
                    </a:lnTo>
                    <a:lnTo>
                      <a:pt x="0" y="1"/>
                    </a:lnTo>
                    <a:lnTo>
                      <a:pt x="0" y="1"/>
                    </a:lnTo>
                    <a:lnTo>
                      <a:pt x="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7042425" y="2519050"/>
                <a:ext cx="11325" cy="5175"/>
              </a:xfrm>
              <a:custGeom>
                <a:avLst/>
                <a:gdLst/>
                <a:ahLst/>
                <a:cxnLst/>
                <a:rect l="l" t="t" r="r" b="b"/>
                <a:pathLst>
                  <a:path w="453" h="207" fill="none" extrusionOk="0">
                    <a:moveTo>
                      <a:pt x="0" y="1"/>
                    </a:moveTo>
                    <a:lnTo>
                      <a:pt x="0" y="1"/>
                    </a:lnTo>
                    <a:lnTo>
                      <a:pt x="124" y="1"/>
                    </a:lnTo>
                    <a:lnTo>
                      <a:pt x="247" y="42"/>
                    </a:lnTo>
                    <a:lnTo>
                      <a:pt x="329" y="124"/>
                    </a:lnTo>
                    <a:lnTo>
                      <a:pt x="453" y="207"/>
                    </a:lnTo>
                    <a:lnTo>
                      <a:pt x="453" y="207"/>
                    </a:lnTo>
                    <a:lnTo>
                      <a:pt x="329" y="124"/>
                    </a:lnTo>
                    <a:lnTo>
                      <a:pt x="247" y="42"/>
                    </a:lnTo>
                    <a:lnTo>
                      <a:pt x="124"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7042425" y="2519050"/>
                <a:ext cx="25" cy="25"/>
              </a:xfrm>
              <a:custGeom>
                <a:avLst/>
                <a:gdLst/>
                <a:ahLst/>
                <a:cxnLst/>
                <a:rect l="l" t="t" r="r" b="b"/>
                <a:pathLst>
                  <a:path w="1" h="1" fill="none" extrusionOk="0">
                    <a:moveTo>
                      <a:pt x="0" y="1"/>
                    </a:moveTo>
                    <a:lnTo>
                      <a:pt x="0" y="1"/>
                    </a:ln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6274050" y="2436775"/>
                <a:ext cx="1107825" cy="685075"/>
              </a:xfrm>
              <a:custGeom>
                <a:avLst/>
                <a:gdLst/>
                <a:ahLst/>
                <a:cxnLst/>
                <a:rect l="l" t="t" r="r" b="b"/>
                <a:pathLst>
                  <a:path w="44313" h="27403" fill="none" extrusionOk="0">
                    <a:moveTo>
                      <a:pt x="21889" y="0"/>
                    </a:moveTo>
                    <a:lnTo>
                      <a:pt x="21889" y="0"/>
                    </a:lnTo>
                    <a:lnTo>
                      <a:pt x="20902" y="42"/>
                    </a:lnTo>
                    <a:lnTo>
                      <a:pt x="19914" y="83"/>
                    </a:lnTo>
                    <a:lnTo>
                      <a:pt x="18927" y="206"/>
                    </a:lnTo>
                    <a:lnTo>
                      <a:pt x="17980" y="330"/>
                    </a:lnTo>
                    <a:lnTo>
                      <a:pt x="17034" y="535"/>
                    </a:lnTo>
                    <a:lnTo>
                      <a:pt x="16088" y="782"/>
                    </a:lnTo>
                    <a:lnTo>
                      <a:pt x="15183" y="1029"/>
                    </a:lnTo>
                    <a:lnTo>
                      <a:pt x="14277" y="1317"/>
                    </a:lnTo>
                    <a:lnTo>
                      <a:pt x="13372" y="1687"/>
                    </a:lnTo>
                    <a:lnTo>
                      <a:pt x="12508" y="2058"/>
                    </a:lnTo>
                    <a:lnTo>
                      <a:pt x="11685" y="2469"/>
                    </a:lnTo>
                    <a:lnTo>
                      <a:pt x="10862" y="2922"/>
                    </a:lnTo>
                    <a:lnTo>
                      <a:pt x="10039" y="3374"/>
                    </a:lnTo>
                    <a:lnTo>
                      <a:pt x="9258" y="3909"/>
                    </a:lnTo>
                    <a:lnTo>
                      <a:pt x="8517" y="4444"/>
                    </a:lnTo>
                    <a:lnTo>
                      <a:pt x="7777" y="5020"/>
                    </a:lnTo>
                    <a:lnTo>
                      <a:pt x="7077" y="5596"/>
                    </a:lnTo>
                    <a:lnTo>
                      <a:pt x="6378" y="6254"/>
                    </a:lnTo>
                    <a:lnTo>
                      <a:pt x="5719" y="6913"/>
                    </a:lnTo>
                    <a:lnTo>
                      <a:pt x="5102" y="7571"/>
                    </a:lnTo>
                    <a:lnTo>
                      <a:pt x="4485" y="8270"/>
                    </a:lnTo>
                    <a:lnTo>
                      <a:pt x="3909" y="9011"/>
                    </a:lnTo>
                    <a:lnTo>
                      <a:pt x="3374" y="9793"/>
                    </a:lnTo>
                    <a:lnTo>
                      <a:pt x="2880" y="10575"/>
                    </a:lnTo>
                    <a:lnTo>
                      <a:pt x="2387" y="11356"/>
                    </a:lnTo>
                    <a:lnTo>
                      <a:pt x="1934" y="12179"/>
                    </a:lnTo>
                    <a:lnTo>
                      <a:pt x="1523" y="13043"/>
                    </a:lnTo>
                    <a:lnTo>
                      <a:pt x="1152" y="13907"/>
                    </a:lnTo>
                    <a:lnTo>
                      <a:pt x="823" y="14771"/>
                    </a:lnTo>
                    <a:lnTo>
                      <a:pt x="494" y="15676"/>
                    </a:lnTo>
                    <a:lnTo>
                      <a:pt x="247" y="16582"/>
                    </a:lnTo>
                    <a:lnTo>
                      <a:pt x="0" y="17528"/>
                    </a:lnTo>
                    <a:lnTo>
                      <a:pt x="0" y="17528"/>
                    </a:lnTo>
                    <a:lnTo>
                      <a:pt x="247" y="16582"/>
                    </a:lnTo>
                    <a:lnTo>
                      <a:pt x="494" y="15676"/>
                    </a:lnTo>
                    <a:lnTo>
                      <a:pt x="823" y="14771"/>
                    </a:lnTo>
                    <a:lnTo>
                      <a:pt x="1152" y="13907"/>
                    </a:lnTo>
                    <a:lnTo>
                      <a:pt x="1523" y="13043"/>
                    </a:lnTo>
                    <a:lnTo>
                      <a:pt x="1934" y="12220"/>
                    </a:lnTo>
                    <a:lnTo>
                      <a:pt x="2387" y="11397"/>
                    </a:lnTo>
                    <a:lnTo>
                      <a:pt x="2880" y="10575"/>
                    </a:lnTo>
                    <a:lnTo>
                      <a:pt x="3374" y="9793"/>
                    </a:lnTo>
                    <a:lnTo>
                      <a:pt x="3909" y="9052"/>
                    </a:lnTo>
                    <a:lnTo>
                      <a:pt x="4485" y="8312"/>
                    </a:lnTo>
                    <a:lnTo>
                      <a:pt x="5102" y="7612"/>
                    </a:lnTo>
                    <a:lnTo>
                      <a:pt x="5719" y="6913"/>
                    </a:lnTo>
                    <a:lnTo>
                      <a:pt x="6378" y="6295"/>
                    </a:lnTo>
                    <a:lnTo>
                      <a:pt x="7077" y="5637"/>
                    </a:lnTo>
                    <a:lnTo>
                      <a:pt x="7777" y="5061"/>
                    </a:lnTo>
                    <a:lnTo>
                      <a:pt x="8517" y="4485"/>
                    </a:lnTo>
                    <a:lnTo>
                      <a:pt x="9258" y="3950"/>
                    </a:lnTo>
                    <a:lnTo>
                      <a:pt x="10039" y="3457"/>
                    </a:lnTo>
                    <a:lnTo>
                      <a:pt x="10862" y="2963"/>
                    </a:lnTo>
                    <a:lnTo>
                      <a:pt x="11685" y="2510"/>
                    </a:lnTo>
                    <a:lnTo>
                      <a:pt x="12508" y="2099"/>
                    </a:lnTo>
                    <a:lnTo>
                      <a:pt x="13372" y="1728"/>
                    </a:lnTo>
                    <a:lnTo>
                      <a:pt x="14277" y="1399"/>
                    </a:lnTo>
                    <a:lnTo>
                      <a:pt x="15183" y="1111"/>
                    </a:lnTo>
                    <a:lnTo>
                      <a:pt x="16088" y="823"/>
                    </a:lnTo>
                    <a:lnTo>
                      <a:pt x="17034" y="618"/>
                    </a:lnTo>
                    <a:lnTo>
                      <a:pt x="17980" y="412"/>
                    </a:lnTo>
                    <a:lnTo>
                      <a:pt x="18927" y="288"/>
                    </a:lnTo>
                    <a:lnTo>
                      <a:pt x="19873" y="165"/>
                    </a:lnTo>
                    <a:lnTo>
                      <a:pt x="20861" y="83"/>
                    </a:lnTo>
                    <a:lnTo>
                      <a:pt x="21889" y="83"/>
                    </a:lnTo>
                    <a:lnTo>
                      <a:pt x="21889" y="83"/>
                    </a:lnTo>
                    <a:lnTo>
                      <a:pt x="23165" y="124"/>
                    </a:lnTo>
                    <a:lnTo>
                      <a:pt x="24440" y="206"/>
                    </a:lnTo>
                    <a:lnTo>
                      <a:pt x="25674" y="412"/>
                    </a:lnTo>
                    <a:lnTo>
                      <a:pt x="26909" y="659"/>
                    </a:lnTo>
                    <a:lnTo>
                      <a:pt x="28102" y="988"/>
                    </a:lnTo>
                    <a:lnTo>
                      <a:pt x="29295" y="1358"/>
                    </a:lnTo>
                    <a:lnTo>
                      <a:pt x="30447" y="1811"/>
                    </a:lnTo>
                    <a:lnTo>
                      <a:pt x="31558" y="2304"/>
                    </a:lnTo>
                    <a:lnTo>
                      <a:pt x="31558" y="2304"/>
                    </a:lnTo>
                    <a:lnTo>
                      <a:pt x="31558" y="2304"/>
                    </a:lnTo>
                    <a:lnTo>
                      <a:pt x="32258" y="2634"/>
                    </a:lnTo>
                    <a:lnTo>
                      <a:pt x="32957" y="3045"/>
                    </a:lnTo>
                    <a:lnTo>
                      <a:pt x="33615" y="3415"/>
                    </a:lnTo>
                    <a:lnTo>
                      <a:pt x="34274" y="3827"/>
                    </a:lnTo>
                    <a:lnTo>
                      <a:pt x="34891" y="4279"/>
                    </a:lnTo>
                    <a:lnTo>
                      <a:pt x="35549" y="4732"/>
                    </a:lnTo>
                    <a:lnTo>
                      <a:pt x="36125" y="5226"/>
                    </a:lnTo>
                    <a:lnTo>
                      <a:pt x="36742" y="5719"/>
                    </a:lnTo>
                    <a:lnTo>
                      <a:pt x="37277" y="6254"/>
                    </a:lnTo>
                    <a:lnTo>
                      <a:pt x="37853" y="6789"/>
                    </a:lnTo>
                    <a:lnTo>
                      <a:pt x="38388" y="7365"/>
                    </a:lnTo>
                    <a:lnTo>
                      <a:pt x="38882" y="7941"/>
                    </a:lnTo>
                    <a:lnTo>
                      <a:pt x="39376" y="8517"/>
                    </a:lnTo>
                    <a:lnTo>
                      <a:pt x="39869" y="9134"/>
                    </a:lnTo>
                    <a:lnTo>
                      <a:pt x="40322" y="9752"/>
                    </a:lnTo>
                    <a:lnTo>
                      <a:pt x="40733" y="10410"/>
                    </a:lnTo>
                    <a:lnTo>
                      <a:pt x="41145" y="11068"/>
                    </a:lnTo>
                    <a:lnTo>
                      <a:pt x="41556" y="11768"/>
                    </a:lnTo>
                    <a:lnTo>
                      <a:pt x="41927" y="12426"/>
                    </a:lnTo>
                    <a:lnTo>
                      <a:pt x="42256" y="13167"/>
                    </a:lnTo>
                    <a:lnTo>
                      <a:pt x="42585" y="13866"/>
                    </a:lnTo>
                    <a:lnTo>
                      <a:pt x="42873" y="14607"/>
                    </a:lnTo>
                    <a:lnTo>
                      <a:pt x="43120" y="15347"/>
                    </a:lnTo>
                    <a:lnTo>
                      <a:pt x="43367" y="16088"/>
                    </a:lnTo>
                    <a:lnTo>
                      <a:pt x="43572" y="16870"/>
                    </a:lnTo>
                    <a:lnTo>
                      <a:pt x="43778" y="17651"/>
                    </a:lnTo>
                    <a:lnTo>
                      <a:pt x="43943" y="18433"/>
                    </a:lnTo>
                    <a:lnTo>
                      <a:pt x="44066" y="19215"/>
                    </a:lnTo>
                    <a:lnTo>
                      <a:pt x="44148" y="20038"/>
                    </a:lnTo>
                    <a:lnTo>
                      <a:pt x="44231" y="20861"/>
                    </a:lnTo>
                    <a:lnTo>
                      <a:pt x="44272" y="21684"/>
                    </a:lnTo>
                    <a:lnTo>
                      <a:pt x="44313" y="22506"/>
                    </a:lnTo>
                    <a:lnTo>
                      <a:pt x="44313" y="22506"/>
                    </a:lnTo>
                    <a:lnTo>
                      <a:pt x="44313" y="22506"/>
                    </a:lnTo>
                    <a:lnTo>
                      <a:pt x="44313" y="22506"/>
                    </a:lnTo>
                    <a:lnTo>
                      <a:pt x="44272" y="23741"/>
                    </a:lnTo>
                    <a:lnTo>
                      <a:pt x="44148" y="24975"/>
                    </a:lnTo>
                    <a:lnTo>
                      <a:pt x="43984" y="26209"/>
                    </a:lnTo>
                    <a:lnTo>
                      <a:pt x="43778" y="27403"/>
                    </a:lnTo>
                    <a:lnTo>
                      <a:pt x="43778" y="27403"/>
                    </a:lnTo>
                    <a:lnTo>
                      <a:pt x="43984" y="26168"/>
                    </a:lnTo>
                    <a:lnTo>
                      <a:pt x="44190" y="24934"/>
                    </a:lnTo>
                    <a:lnTo>
                      <a:pt x="44272" y="23700"/>
                    </a:lnTo>
                    <a:lnTo>
                      <a:pt x="44313" y="22424"/>
                    </a:lnTo>
                    <a:lnTo>
                      <a:pt x="44313" y="22424"/>
                    </a:lnTo>
                    <a:lnTo>
                      <a:pt x="44272" y="21272"/>
                    </a:lnTo>
                    <a:lnTo>
                      <a:pt x="44190" y="20120"/>
                    </a:lnTo>
                    <a:lnTo>
                      <a:pt x="44066" y="19009"/>
                    </a:lnTo>
                    <a:lnTo>
                      <a:pt x="43860" y="17898"/>
                    </a:lnTo>
                    <a:lnTo>
                      <a:pt x="43614" y="16829"/>
                    </a:lnTo>
                    <a:lnTo>
                      <a:pt x="43284" y="15759"/>
                    </a:lnTo>
                    <a:lnTo>
                      <a:pt x="42955" y="14730"/>
                    </a:lnTo>
                    <a:lnTo>
                      <a:pt x="42544" y="13702"/>
                    </a:lnTo>
                    <a:lnTo>
                      <a:pt x="42091" y="12714"/>
                    </a:lnTo>
                    <a:lnTo>
                      <a:pt x="41597" y="11727"/>
                    </a:lnTo>
                    <a:lnTo>
                      <a:pt x="41063" y="10821"/>
                    </a:lnTo>
                    <a:lnTo>
                      <a:pt x="40487" y="9875"/>
                    </a:lnTo>
                    <a:lnTo>
                      <a:pt x="39869" y="9011"/>
                    </a:lnTo>
                    <a:lnTo>
                      <a:pt x="39211" y="8147"/>
                    </a:lnTo>
                    <a:lnTo>
                      <a:pt x="38470" y="7365"/>
                    </a:lnTo>
                    <a:lnTo>
                      <a:pt x="37730" y="6583"/>
                    </a:lnTo>
                    <a:lnTo>
                      <a:pt x="36948" y="5843"/>
                    </a:lnTo>
                    <a:lnTo>
                      <a:pt x="36166" y="5143"/>
                    </a:lnTo>
                    <a:lnTo>
                      <a:pt x="35302" y="4444"/>
                    </a:lnTo>
                    <a:lnTo>
                      <a:pt x="34438" y="3827"/>
                    </a:lnTo>
                    <a:lnTo>
                      <a:pt x="33533" y="3251"/>
                    </a:lnTo>
                    <a:lnTo>
                      <a:pt x="32587" y="2716"/>
                    </a:lnTo>
                    <a:lnTo>
                      <a:pt x="31599" y="2222"/>
                    </a:lnTo>
                    <a:lnTo>
                      <a:pt x="30612" y="1770"/>
                    </a:lnTo>
                    <a:lnTo>
                      <a:pt x="29583" y="1358"/>
                    </a:lnTo>
                    <a:lnTo>
                      <a:pt x="28555" y="1029"/>
                    </a:lnTo>
                    <a:lnTo>
                      <a:pt x="27485" y="700"/>
                    </a:lnTo>
                    <a:lnTo>
                      <a:pt x="26415" y="453"/>
                    </a:lnTo>
                    <a:lnTo>
                      <a:pt x="25304" y="247"/>
                    </a:lnTo>
                    <a:lnTo>
                      <a:pt x="24193" y="124"/>
                    </a:lnTo>
                    <a:lnTo>
                      <a:pt x="23041" y="42"/>
                    </a:lnTo>
                    <a:lnTo>
                      <a:pt x="2188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6260675" y="2438825"/>
                <a:ext cx="939150" cy="926800"/>
              </a:xfrm>
              <a:custGeom>
                <a:avLst/>
                <a:gdLst/>
                <a:ahLst/>
                <a:cxnLst/>
                <a:rect l="l" t="t" r="r" b="b"/>
                <a:pathLst>
                  <a:path w="37566" h="37072" extrusionOk="0">
                    <a:moveTo>
                      <a:pt x="18227" y="2757"/>
                    </a:moveTo>
                    <a:lnTo>
                      <a:pt x="13208" y="5514"/>
                    </a:lnTo>
                    <a:lnTo>
                      <a:pt x="12879" y="5679"/>
                    </a:lnTo>
                    <a:lnTo>
                      <a:pt x="12591" y="5925"/>
                    </a:lnTo>
                    <a:lnTo>
                      <a:pt x="12344" y="6172"/>
                    </a:lnTo>
                    <a:lnTo>
                      <a:pt x="12261" y="6296"/>
                    </a:lnTo>
                    <a:lnTo>
                      <a:pt x="12179" y="6460"/>
                    </a:lnTo>
                    <a:lnTo>
                      <a:pt x="12138" y="6790"/>
                    </a:lnTo>
                    <a:lnTo>
                      <a:pt x="12179" y="7119"/>
                    </a:lnTo>
                    <a:lnTo>
                      <a:pt x="12261" y="7736"/>
                    </a:lnTo>
                    <a:lnTo>
                      <a:pt x="12220" y="8065"/>
                    </a:lnTo>
                    <a:lnTo>
                      <a:pt x="12179" y="8230"/>
                    </a:lnTo>
                    <a:lnTo>
                      <a:pt x="12138" y="8394"/>
                    </a:lnTo>
                    <a:lnTo>
                      <a:pt x="12015" y="8518"/>
                    </a:lnTo>
                    <a:lnTo>
                      <a:pt x="11932" y="8641"/>
                    </a:lnTo>
                    <a:lnTo>
                      <a:pt x="11768" y="8682"/>
                    </a:lnTo>
                    <a:lnTo>
                      <a:pt x="11644" y="8723"/>
                    </a:lnTo>
                    <a:lnTo>
                      <a:pt x="11356" y="7242"/>
                    </a:lnTo>
                    <a:lnTo>
                      <a:pt x="10821" y="7324"/>
                    </a:lnTo>
                    <a:lnTo>
                      <a:pt x="10328" y="7489"/>
                    </a:lnTo>
                    <a:lnTo>
                      <a:pt x="9834" y="7736"/>
                    </a:lnTo>
                    <a:lnTo>
                      <a:pt x="9422" y="8024"/>
                    </a:lnTo>
                    <a:lnTo>
                      <a:pt x="9011" y="8394"/>
                    </a:lnTo>
                    <a:lnTo>
                      <a:pt x="8682" y="8764"/>
                    </a:lnTo>
                    <a:lnTo>
                      <a:pt x="8394" y="9217"/>
                    </a:lnTo>
                    <a:lnTo>
                      <a:pt x="8147" y="9711"/>
                    </a:lnTo>
                    <a:lnTo>
                      <a:pt x="8065" y="9999"/>
                    </a:lnTo>
                    <a:lnTo>
                      <a:pt x="8023" y="10328"/>
                    </a:lnTo>
                    <a:lnTo>
                      <a:pt x="8023" y="10616"/>
                    </a:lnTo>
                    <a:lnTo>
                      <a:pt x="8065" y="10904"/>
                    </a:lnTo>
                    <a:lnTo>
                      <a:pt x="8147" y="11192"/>
                    </a:lnTo>
                    <a:lnTo>
                      <a:pt x="8270" y="11439"/>
                    </a:lnTo>
                    <a:lnTo>
                      <a:pt x="8476" y="11645"/>
                    </a:lnTo>
                    <a:lnTo>
                      <a:pt x="8723" y="11768"/>
                    </a:lnTo>
                    <a:lnTo>
                      <a:pt x="8435" y="11809"/>
                    </a:lnTo>
                    <a:lnTo>
                      <a:pt x="8147" y="11768"/>
                    </a:lnTo>
                    <a:lnTo>
                      <a:pt x="7859" y="11645"/>
                    </a:lnTo>
                    <a:lnTo>
                      <a:pt x="7571" y="11521"/>
                    </a:lnTo>
                    <a:lnTo>
                      <a:pt x="7365" y="11315"/>
                    </a:lnTo>
                    <a:lnTo>
                      <a:pt x="7159" y="11110"/>
                    </a:lnTo>
                    <a:lnTo>
                      <a:pt x="6995" y="10822"/>
                    </a:lnTo>
                    <a:lnTo>
                      <a:pt x="6913" y="10534"/>
                    </a:lnTo>
                    <a:lnTo>
                      <a:pt x="6542" y="10739"/>
                    </a:lnTo>
                    <a:lnTo>
                      <a:pt x="6213" y="10986"/>
                    </a:lnTo>
                    <a:lnTo>
                      <a:pt x="5925" y="11274"/>
                    </a:lnTo>
                    <a:lnTo>
                      <a:pt x="5678" y="11645"/>
                    </a:lnTo>
                    <a:lnTo>
                      <a:pt x="5473" y="12015"/>
                    </a:lnTo>
                    <a:lnTo>
                      <a:pt x="5267" y="12385"/>
                    </a:lnTo>
                    <a:lnTo>
                      <a:pt x="4938" y="13208"/>
                    </a:lnTo>
                    <a:lnTo>
                      <a:pt x="4156" y="15348"/>
                    </a:lnTo>
                    <a:lnTo>
                      <a:pt x="3374" y="17528"/>
                    </a:lnTo>
                    <a:lnTo>
                      <a:pt x="2634" y="19709"/>
                    </a:lnTo>
                    <a:lnTo>
                      <a:pt x="1934" y="21931"/>
                    </a:lnTo>
                    <a:lnTo>
                      <a:pt x="1852" y="21108"/>
                    </a:lnTo>
                    <a:lnTo>
                      <a:pt x="1852" y="20285"/>
                    </a:lnTo>
                    <a:lnTo>
                      <a:pt x="1852" y="19462"/>
                    </a:lnTo>
                    <a:lnTo>
                      <a:pt x="1934" y="18639"/>
                    </a:lnTo>
                    <a:lnTo>
                      <a:pt x="2058" y="17816"/>
                    </a:lnTo>
                    <a:lnTo>
                      <a:pt x="2181" y="16993"/>
                    </a:lnTo>
                    <a:lnTo>
                      <a:pt x="2387" y="16212"/>
                    </a:lnTo>
                    <a:lnTo>
                      <a:pt x="2634" y="15389"/>
                    </a:lnTo>
                    <a:lnTo>
                      <a:pt x="2922" y="14607"/>
                    </a:lnTo>
                    <a:lnTo>
                      <a:pt x="3210" y="13825"/>
                    </a:lnTo>
                    <a:lnTo>
                      <a:pt x="3539" y="13043"/>
                    </a:lnTo>
                    <a:lnTo>
                      <a:pt x="3909" y="12303"/>
                    </a:lnTo>
                    <a:lnTo>
                      <a:pt x="4279" y="11562"/>
                    </a:lnTo>
                    <a:lnTo>
                      <a:pt x="4691" y="10822"/>
                    </a:lnTo>
                    <a:lnTo>
                      <a:pt x="5555" y="9382"/>
                    </a:lnTo>
                    <a:lnTo>
                      <a:pt x="6090" y="8559"/>
                    </a:lnTo>
                    <a:lnTo>
                      <a:pt x="6666" y="7777"/>
                    </a:lnTo>
                    <a:lnTo>
                      <a:pt x="7283" y="7036"/>
                    </a:lnTo>
                    <a:lnTo>
                      <a:pt x="7612" y="6666"/>
                    </a:lnTo>
                    <a:lnTo>
                      <a:pt x="7982" y="6378"/>
                    </a:lnTo>
                    <a:lnTo>
                      <a:pt x="8476" y="5925"/>
                    </a:lnTo>
                    <a:lnTo>
                      <a:pt x="9052" y="5555"/>
                    </a:lnTo>
                    <a:lnTo>
                      <a:pt x="9628" y="5226"/>
                    </a:lnTo>
                    <a:lnTo>
                      <a:pt x="10245" y="4897"/>
                    </a:lnTo>
                    <a:lnTo>
                      <a:pt x="10862" y="4609"/>
                    </a:lnTo>
                    <a:lnTo>
                      <a:pt x="11480" y="4321"/>
                    </a:lnTo>
                    <a:lnTo>
                      <a:pt x="12179" y="4115"/>
                    </a:lnTo>
                    <a:lnTo>
                      <a:pt x="12837" y="3868"/>
                    </a:lnTo>
                    <a:lnTo>
                      <a:pt x="14195" y="3539"/>
                    </a:lnTo>
                    <a:lnTo>
                      <a:pt x="15553" y="3210"/>
                    </a:lnTo>
                    <a:lnTo>
                      <a:pt x="16911" y="2963"/>
                    </a:lnTo>
                    <a:lnTo>
                      <a:pt x="18227" y="2757"/>
                    </a:lnTo>
                    <a:close/>
                    <a:moveTo>
                      <a:pt x="19256" y="13949"/>
                    </a:moveTo>
                    <a:lnTo>
                      <a:pt x="19709" y="13990"/>
                    </a:lnTo>
                    <a:lnTo>
                      <a:pt x="20161" y="14072"/>
                    </a:lnTo>
                    <a:lnTo>
                      <a:pt x="20614" y="14196"/>
                    </a:lnTo>
                    <a:lnTo>
                      <a:pt x="21066" y="14360"/>
                    </a:lnTo>
                    <a:lnTo>
                      <a:pt x="21478" y="14525"/>
                    </a:lnTo>
                    <a:lnTo>
                      <a:pt x="21889" y="14772"/>
                    </a:lnTo>
                    <a:lnTo>
                      <a:pt x="22260" y="15018"/>
                    </a:lnTo>
                    <a:lnTo>
                      <a:pt x="22589" y="15265"/>
                    </a:lnTo>
                    <a:lnTo>
                      <a:pt x="22918" y="15594"/>
                    </a:lnTo>
                    <a:lnTo>
                      <a:pt x="23206" y="15924"/>
                    </a:lnTo>
                    <a:lnTo>
                      <a:pt x="23453" y="16294"/>
                    </a:lnTo>
                    <a:lnTo>
                      <a:pt x="23700" y="16705"/>
                    </a:lnTo>
                    <a:lnTo>
                      <a:pt x="23823" y="16993"/>
                    </a:lnTo>
                    <a:lnTo>
                      <a:pt x="23947" y="17323"/>
                    </a:lnTo>
                    <a:lnTo>
                      <a:pt x="24070" y="17981"/>
                    </a:lnTo>
                    <a:lnTo>
                      <a:pt x="24193" y="18639"/>
                    </a:lnTo>
                    <a:lnTo>
                      <a:pt x="24235" y="19339"/>
                    </a:lnTo>
                    <a:lnTo>
                      <a:pt x="24193" y="19873"/>
                    </a:lnTo>
                    <a:lnTo>
                      <a:pt x="24152" y="20408"/>
                    </a:lnTo>
                    <a:lnTo>
                      <a:pt x="24070" y="20943"/>
                    </a:lnTo>
                    <a:lnTo>
                      <a:pt x="23905" y="21437"/>
                    </a:lnTo>
                    <a:lnTo>
                      <a:pt x="23741" y="21807"/>
                    </a:lnTo>
                    <a:lnTo>
                      <a:pt x="23494" y="22178"/>
                    </a:lnTo>
                    <a:lnTo>
                      <a:pt x="23247" y="22507"/>
                    </a:lnTo>
                    <a:lnTo>
                      <a:pt x="22959" y="22795"/>
                    </a:lnTo>
                    <a:lnTo>
                      <a:pt x="22671" y="23042"/>
                    </a:lnTo>
                    <a:lnTo>
                      <a:pt x="22342" y="23288"/>
                    </a:lnTo>
                    <a:lnTo>
                      <a:pt x="21972" y="23494"/>
                    </a:lnTo>
                    <a:lnTo>
                      <a:pt x="21601" y="23700"/>
                    </a:lnTo>
                    <a:lnTo>
                      <a:pt x="21231" y="23865"/>
                    </a:lnTo>
                    <a:lnTo>
                      <a:pt x="20820" y="23988"/>
                    </a:lnTo>
                    <a:lnTo>
                      <a:pt x="20449" y="24070"/>
                    </a:lnTo>
                    <a:lnTo>
                      <a:pt x="20038" y="24153"/>
                    </a:lnTo>
                    <a:lnTo>
                      <a:pt x="19215" y="24194"/>
                    </a:lnTo>
                    <a:lnTo>
                      <a:pt x="18392" y="24194"/>
                    </a:lnTo>
                    <a:lnTo>
                      <a:pt x="17816" y="24153"/>
                    </a:lnTo>
                    <a:lnTo>
                      <a:pt x="17240" y="24029"/>
                    </a:lnTo>
                    <a:lnTo>
                      <a:pt x="16705" y="23865"/>
                    </a:lnTo>
                    <a:lnTo>
                      <a:pt x="16458" y="23741"/>
                    </a:lnTo>
                    <a:lnTo>
                      <a:pt x="16211" y="23618"/>
                    </a:lnTo>
                    <a:lnTo>
                      <a:pt x="15923" y="23412"/>
                    </a:lnTo>
                    <a:lnTo>
                      <a:pt x="15718" y="23206"/>
                    </a:lnTo>
                    <a:lnTo>
                      <a:pt x="15471" y="22959"/>
                    </a:lnTo>
                    <a:lnTo>
                      <a:pt x="15265" y="22712"/>
                    </a:lnTo>
                    <a:lnTo>
                      <a:pt x="14936" y="22136"/>
                    </a:lnTo>
                    <a:lnTo>
                      <a:pt x="14607" y="21560"/>
                    </a:lnTo>
                    <a:lnTo>
                      <a:pt x="14483" y="21272"/>
                    </a:lnTo>
                    <a:lnTo>
                      <a:pt x="14360" y="20902"/>
                    </a:lnTo>
                    <a:lnTo>
                      <a:pt x="14277" y="20491"/>
                    </a:lnTo>
                    <a:lnTo>
                      <a:pt x="14195" y="20120"/>
                    </a:lnTo>
                    <a:lnTo>
                      <a:pt x="14236" y="19791"/>
                    </a:lnTo>
                    <a:lnTo>
                      <a:pt x="14277" y="19709"/>
                    </a:lnTo>
                    <a:lnTo>
                      <a:pt x="14319" y="19627"/>
                    </a:lnTo>
                    <a:lnTo>
                      <a:pt x="14442" y="19627"/>
                    </a:lnTo>
                    <a:lnTo>
                      <a:pt x="14566" y="19668"/>
                    </a:lnTo>
                    <a:lnTo>
                      <a:pt x="14730" y="19791"/>
                    </a:lnTo>
                    <a:lnTo>
                      <a:pt x="14936" y="19956"/>
                    </a:lnTo>
                    <a:lnTo>
                      <a:pt x="15553" y="20614"/>
                    </a:lnTo>
                    <a:lnTo>
                      <a:pt x="16129" y="21272"/>
                    </a:lnTo>
                    <a:lnTo>
                      <a:pt x="16705" y="21890"/>
                    </a:lnTo>
                    <a:lnTo>
                      <a:pt x="17034" y="22178"/>
                    </a:lnTo>
                    <a:lnTo>
                      <a:pt x="17446" y="22466"/>
                    </a:lnTo>
                    <a:lnTo>
                      <a:pt x="17857" y="22712"/>
                    </a:lnTo>
                    <a:lnTo>
                      <a:pt x="18063" y="22795"/>
                    </a:lnTo>
                    <a:lnTo>
                      <a:pt x="18269" y="22877"/>
                    </a:lnTo>
                    <a:lnTo>
                      <a:pt x="18557" y="22877"/>
                    </a:lnTo>
                    <a:lnTo>
                      <a:pt x="18845" y="22836"/>
                    </a:lnTo>
                    <a:lnTo>
                      <a:pt x="19133" y="22795"/>
                    </a:lnTo>
                    <a:lnTo>
                      <a:pt x="19421" y="22712"/>
                    </a:lnTo>
                    <a:lnTo>
                      <a:pt x="19997" y="22507"/>
                    </a:lnTo>
                    <a:lnTo>
                      <a:pt x="20614" y="22260"/>
                    </a:lnTo>
                    <a:lnTo>
                      <a:pt x="21190" y="21972"/>
                    </a:lnTo>
                    <a:lnTo>
                      <a:pt x="21766" y="21643"/>
                    </a:lnTo>
                    <a:lnTo>
                      <a:pt x="22218" y="21355"/>
                    </a:lnTo>
                    <a:lnTo>
                      <a:pt x="22383" y="21149"/>
                    </a:lnTo>
                    <a:lnTo>
                      <a:pt x="22589" y="20943"/>
                    </a:lnTo>
                    <a:lnTo>
                      <a:pt x="22671" y="20779"/>
                    </a:lnTo>
                    <a:lnTo>
                      <a:pt x="22753" y="20573"/>
                    </a:lnTo>
                    <a:lnTo>
                      <a:pt x="22836" y="20162"/>
                    </a:lnTo>
                    <a:lnTo>
                      <a:pt x="22877" y="19668"/>
                    </a:lnTo>
                    <a:lnTo>
                      <a:pt x="22877" y="19215"/>
                    </a:lnTo>
                    <a:lnTo>
                      <a:pt x="22836" y="18721"/>
                    </a:lnTo>
                    <a:lnTo>
                      <a:pt x="22753" y="18269"/>
                    </a:lnTo>
                    <a:lnTo>
                      <a:pt x="22630" y="17816"/>
                    </a:lnTo>
                    <a:lnTo>
                      <a:pt x="22465" y="17364"/>
                    </a:lnTo>
                    <a:lnTo>
                      <a:pt x="22260" y="16911"/>
                    </a:lnTo>
                    <a:lnTo>
                      <a:pt x="21972" y="16541"/>
                    </a:lnTo>
                    <a:lnTo>
                      <a:pt x="21684" y="16129"/>
                    </a:lnTo>
                    <a:lnTo>
                      <a:pt x="21354" y="15800"/>
                    </a:lnTo>
                    <a:lnTo>
                      <a:pt x="21025" y="15471"/>
                    </a:lnTo>
                    <a:lnTo>
                      <a:pt x="20614" y="15183"/>
                    </a:lnTo>
                    <a:lnTo>
                      <a:pt x="20202" y="14977"/>
                    </a:lnTo>
                    <a:lnTo>
                      <a:pt x="19791" y="14772"/>
                    </a:lnTo>
                    <a:lnTo>
                      <a:pt x="19338" y="14607"/>
                    </a:lnTo>
                    <a:lnTo>
                      <a:pt x="18886" y="14484"/>
                    </a:lnTo>
                    <a:lnTo>
                      <a:pt x="18145" y="14319"/>
                    </a:lnTo>
                    <a:lnTo>
                      <a:pt x="17775" y="14237"/>
                    </a:lnTo>
                    <a:lnTo>
                      <a:pt x="17446" y="14113"/>
                    </a:lnTo>
                    <a:lnTo>
                      <a:pt x="17898" y="13990"/>
                    </a:lnTo>
                    <a:lnTo>
                      <a:pt x="18351" y="13949"/>
                    </a:lnTo>
                    <a:close/>
                    <a:moveTo>
                      <a:pt x="22424" y="1"/>
                    </a:moveTo>
                    <a:lnTo>
                      <a:pt x="21272" y="42"/>
                    </a:lnTo>
                    <a:lnTo>
                      <a:pt x="20120" y="124"/>
                    </a:lnTo>
                    <a:lnTo>
                      <a:pt x="19009" y="248"/>
                    </a:lnTo>
                    <a:lnTo>
                      <a:pt x="17898" y="453"/>
                    </a:lnTo>
                    <a:lnTo>
                      <a:pt x="16787" y="700"/>
                    </a:lnTo>
                    <a:lnTo>
                      <a:pt x="15759" y="988"/>
                    </a:lnTo>
                    <a:lnTo>
                      <a:pt x="14689" y="1358"/>
                    </a:lnTo>
                    <a:lnTo>
                      <a:pt x="13660" y="1770"/>
                    </a:lnTo>
                    <a:lnTo>
                      <a:pt x="12673" y="2222"/>
                    </a:lnTo>
                    <a:lnTo>
                      <a:pt x="11727" y="2716"/>
                    </a:lnTo>
                    <a:lnTo>
                      <a:pt x="10780" y="3251"/>
                    </a:lnTo>
                    <a:lnTo>
                      <a:pt x="9875" y="3827"/>
                    </a:lnTo>
                    <a:lnTo>
                      <a:pt x="8970" y="4444"/>
                    </a:lnTo>
                    <a:lnTo>
                      <a:pt x="8147" y="5103"/>
                    </a:lnTo>
                    <a:lnTo>
                      <a:pt x="7324" y="5802"/>
                    </a:lnTo>
                    <a:lnTo>
                      <a:pt x="6542" y="6543"/>
                    </a:lnTo>
                    <a:lnTo>
                      <a:pt x="5802" y="7324"/>
                    </a:lnTo>
                    <a:lnTo>
                      <a:pt x="5102" y="8147"/>
                    </a:lnTo>
                    <a:lnTo>
                      <a:pt x="4444" y="9011"/>
                    </a:lnTo>
                    <a:lnTo>
                      <a:pt x="3827" y="9875"/>
                    </a:lnTo>
                    <a:lnTo>
                      <a:pt x="3210" y="10781"/>
                    </a:lnTo>
                    <a:lnTo>
                      <a:pt x="2675" y="11727"/>
                    </a:lnTo>
                    <a:lnTo>
                      <a:pt x="2181" y="12714"/>
                    </a:lnTo>
                    <a:lnTo>
                      <a:pt x="1728" y="13702"/>
                    </a:lnTo>
                    <a:lnTo>
                      <a:pt x="1358" y="14689"/>
                    </a:lnTo>
                    <a:lnTo>
                      <a:pt x="988" y="15759"/>
                    </a:lnTo>
                    <a:lnTo>
                      <a:pt x="700" y="16829"/>
                    </a:lnTo>
                    <a:lnTo>
                      <a:pt x="453" y="17899"/>
                    </a:lnTo>
                    <a:lnTo>
                      <a:pt x="247" y="19009"/>
                    </a:lnTo>
                    <a:lnTo>
                      <a:pt x="83" y="20120"/>
                    </a:lnTo>
                    <a:lnTo>
                      <a:pt x="0" y="21272"/>
                    </a:lnTo>
                    <a:lnTo>
                      <a:pt x="0" y="22424"/>
                    </a:lnTo>
                    <a:lnTo>
                      <a:pt x="0" y="23288"/>
                    </a:lnTo>
                    <a:lnTo>
                      <a:pt x="41" y="24153"/>
                    </a:lnTo>
                    <a:lnTo>
                      <a:pt x="124" y="24975"/>
                    </a:lnTo>
                    <a:lnTo>
                      <a:pt x="247" y="25839"/>
                    </a:lnTo>
                    <a:lnTo>
                      <a:pt x="371" y="26662"/>
                    </a:lnTo>
                    <a:lnTo>
                      <a:pt x="535" y="27485"/>
                    </a:lnTo>
                    <a:lnTo>
                      <a:pt x="741" y="28267"/>
                    </a:lnTo>
                    <a:lnTo>
                      <a:pt x="988" y="29090"/>
                    </a:lnTo>
                    <a:lnTo>
                      <a:pt x="1193" y="29008"/>
                    </a:lnTo>
                    <a:lnTo>
                      <a:pt x="1399" y="28966"/>
                    </a:lnTo>
                    <a:lnTo>
                      <a:pt x="1811" y="28966"/>
                    </a:lnTo>
                    <a:lnTo>
                      <a:pt x="2222" y="29049"/>
                    </a:lnTo>
                    <a:lnTo>
                      <a:pt x="2634" y="29172"/>
                    </a:lnTo>
                    <a:lnTo>
                      <a:pt x="2963" y="29378"/>
                    </a:lnTo>
                    <a:lnTo>
                      <a:pt x="3292" y="29542"/>
                    </a:lnTo>
                    <a:lnTo>
                      <a:pt x="3580" y="29789"/>
                    </a:lnTo>
                    <a:lnTo>
                      <a:pt x="3868" y="29995"/>
                    </a:lnTo>
                    <a:lnTo>
                      <a:pt x="4362" y="30530"/>
                    </a:lnTo>
                    <a:lnTo>
                      <a:pt x="4814" y="31106"/>
                    </a:lnTo>
                    <a:lnTo>
                      <a:pt x="5267" y="31723"/>
                    </a:lnTo>
                    <a:lnTo>
                      <a:pt x="5719" y="32381"/>
                    </a:lnTo>
                    <a:lnTo>
                      <a:pt x="6131" y="32999"/>
                    </a:lnTo>
                    <a:lnTo>
                      <a:pt x="6583" y="33616"/>
                    </a:lnTo>
                    <a:lnTo>
                      <a:pt x="7159" y="34233"/>
                    </a:lnTo>
                    <a:lnTo>
                      <a:pt x="7777" y="34809"/>
                    </a:lnTo>
                    <a:lnTo>
                      <a:pt x="8435" y="35344"/>
                    </a:lnTo>
                    <a:lnTo>
                      <a:pt x="9134" y="35796"/>
                    </a:lnTo>
                    <a:lnTo>
                      <a:pt x="9875" y="36208"/>
                    </a:lnTo>
                    <a:lnTo>
                      <a:pt x="10657" y="36537"/>
                    </a:lnTo>
                    <a:lnTo>
                      <a:pt x="11480" y="36825"/>
                    </a:lnTo>
                    <a:lnTo>
                      <a:pt x="12303" y="37031"/>
                    </a:lnTo>
                    <a:lnTo>
                      <a:pt x="12755" y="37072"/>
                    </a:lnTo>
                    <a:lnTo>
                      <a:pt x="12961" y="37072"/>
                    </a:lnTo>
                    <a:lnTo>
                      <a:pt x="13167" y="37031"/>
                    </a:lnTo>
                    <a:lnTo>
                      <a:pt x="13372" y="36949"/>
                    </a:lnTo>
                    <a:lnTo>
                      <a:pt x="13496" y="36866"/>
                    </a:lnTo>
                    <a:lnTo>
                      <a:pt x="13660" y="36702"/>
                    </a:lnTo>
                    <a:lnTo>
                      <a:pt x="13743" y="36578"/>
                    </a:lnTo>
                    <a:lnTo>
                      <a:pt x="13948" y="36208"/>
                    </a:lnTo>
                    <a:lnTo>
                      <a:pt x="14072" y="35838"/>
                    </a:lnTo>
                    <a:lnTo>
                      <a:pt x="14319" y="35015"/>
                    </a:lnTo>
                    <a:lnTo>
                      <a:pt x="14524" y="34644"/>
                    </a:lnTo>
                    <a:lnTo>
                      <a:pt x="14607" y="34439"/>
                    </a:lnTo>
                    <a:lnTo>
                      <a:pt x="14771" y="34315"/>
                    </a:lnTo>
                    <a:lnTo>
                      <a:pt x="15018" y="34068"/>
                    </a:lnTo>
                    <a:lnTo>
                      <a:pt x="15306" y="33945"/>
                    </a:lnTo>
                    <a:lnTo>
                      <a:pt x="15635" y="33863"/>
                    </a:lnTo>
                    <a:lnTo>
                      <a:pt x="16335" y="33863"/>
                    </a:lnTo>
                    <a:lnTo>
                      <a:pt x="16705" y="33986"/>
                    </a:lnTo>
                    <a:lnTo>
                      <a:pt x="17034" y="34110"/>
                    </a:lnTo>
                    <a:lnTo>
                      <a:pt x="17322" y="34274"/>
                    </a:lnTo>
                    <a:lnTo>
                      <a:pt x="17610" y="34480"/>
                    </a:lnTo>
                    <a:lnTo>
                      <a:pt x="17898" y="34686"/>
                    </a:lnTo>
                    <a:lnTo>
                      <a:pt x="18433" y="35138"/>
                    </a:lnTo>
                    <a:lnTo>
                      <a:pt x="18927" y="35632"/>
                    </a:lnTo>
                    <a:lnTo>
                      <a:pt x="19503" y="36043"/>
                    </a:lnTo>
                    <a:lnTo>
                      <a:pt x="19791" y="36249"/>
                    </a:lnTo>
                    <a:lnTo>
                      <a:pt x="20120" y="36372"/>
                    </a:lnTo>
                    <a:lnTo>
                      <a:pt x="20449" y="36496"/>
                    </a:lnTo>
                    <a:lnTo>
                      <a:pt x="20820" y="36537"/>
                    </a:lnTo>
                    <a:lnTo>
                      <a:pt x="21149" y="36578"/>
                    </a:lnTo>
                    <a:lnTo>
                      <a:pt x="21478" y="36496"/>
                    </a:lnTo>
                    <a:lnTo>
                      <a:pt x="21807" y="36414"/>
                    </a:lnTo>
                    <a:lnTo>
                      <a:pt x="22095" y="36208"/>
                    </a:lnTo>
                    <a:lnTo>
                      <a:pt x="22383" y="35879"/>
                    </a:lnTo>
                    <a:lnTo>
                      <a:pt x="22548" y="35755"/>
                    </a:lnTo>
                    <a:lnTo>
                      <a:pt x="22712" y="35632"/>
                    </a:lnTo>
                    <a:lnTo>
                      <a:pt x="22959" y="35550"/>
                    </a:lnTo>
                    <a:lnTo>
                      <a:pt x="23206" y="35508"/>
                    </a:lnTo>
                    <a:lnTo>
                      <a:pt x="23453" y="35550"/>
                    </a:lnTo>
                    <a:lnTo>
                      <a:pt x="23700" y="35550"/>
                    </a:lnTo>
                    <a:lnTo>
                      <a:pt x="24811" y="35838"/>
                    </a:lnTo>
                    <a:lnTo>
                      <a:pt x="25387" y="35961"/>
                    </a:lnTo>
                    <a:lnTo>
                      <a:pt x="25921" y="36043"/>
                    </a:lnTo>
                    <a:lnTo>
                      <a:pt x="26415" y="36084"/>
                    </a:lnTo>
                    <a:lnTo>
                      <a:pt x="26909" y="36084"/>
                    </a:lnTo>
                    <a:lnTo>
                      <a:pt x="27362" y="36043"/>
                    </a:lnTo>
                    <a:lnTo>
                      <a:pt x="27855" y="35961"/>
                    </a:lnTo>
                    <a:lnTo>
                      <a:pt x="28308" y="35879"/>
                    </a:lnTo>
                    <a:lnTo>
                      <a:pt x="28802" y="35714"/>
                    </a:lnTo>
                    <a:lnTo>
                      <a:pt x="29254" y="35550"/>
                    </a:lnTo>
                    <a:lnTo>
                      <a:pt x="29666" y="35344"/>
                    </a:lnTo>
                    <a:lnTo>
                      <a:pt x="30077" y="35097"/>
                    </a:lnTo>
                    <a:lnTo>
                      <a:pt x="30489" y="34850"/>
                    </a:lnTo>
                    <a:lnTo>
                      <a:pt x="30859" y="34521"/>
                    </a:lnTo>
                    <a:lnTo>
                      <a:pt x="31229" y="34233"/>
                    </a:lnTo>
                    <a:lnTo>
                      <a:pt x="31558" y="33863"/>
                    </a:lnTo>
                    <a:lnTo>
                      <a:pt x="31846" y="33492"/>
                    </a:lnTo>
                    <a:lnTo>
                      <a:pt x="32134" y="33081"/>
                    </a:lnTo>
                    <a:lnTo>
                      <a:pt x="32381" y="32669"/>
                    </a:lnTo>
                    <a:lnTo>
                      <a:pt x="32505" y="32381"/>
                    </a:lnTo>
                    <a:lnTo>
                      <a:pt x="32628" y="32052"/>
                    </a:lnTo>
                    <a:lnTo>
                      <a:pt x="32710" y="31764"/>
                    </a:lnTo>
                    <a:lnTo>
                      <a:pt x="32710" y="31435"/>
                    </a:lnTo>
                    <a:lnTo>
                      <a:pt x="32669" y="31188"/>
                    </a:lnTo>
                    <a:lnTo>
                      <a:pt x="32587" y="30983"/>
                    </a:lnTo>
                    <a:lnTo>
                      <a:pt x="32381" y="30530"/>
                    </a:lnTo>
                    <a:lnTo>
                      <a:pt x="32217" y="30077"/>
                    </a:lnTo>
                    <a:lnTo>
                      <a:pt x="32134" y="29872"/>
                    </a:lnTo>
                    <a:lnTo>
                      <a:pt x="32134" y="29625"/>
                    </a:lnTo>
                    <a:lnTo>
                      <a:pt x="32134" y="29337"/>
                    </a:lnTo>
                    <a:lnTo>
                      <a:pt x="32217" y="29090"/>
                    </a:lnTo>
                    <a:lnTo>
                      <a:pt x="32340" y="28843"/>
                    </a:lnTo>
                    <a:lnTo>
                      <a:pt x="32505" y="28637"/>
                    </a:lnTo>
                    <a:lnTo>
                      <a:pt x="32669" y="28432"/>
                    </a:lnTo>
                    <a:lnTo>
                      <a:pt x="32916" y="28267"/>
                    </a:lnTo>
                    <a:lnTo>
                      <a:pt x="33122" y="28102"/>
                    </a:lnTo>
                    <a:lnTo>
                      <a:pt x="33369" y="27979"/>
                    </a:lnTo>
                    <a:lnTo>
                      <a:pt x="33904" y="27773"/>
                    </a:lnTo>
                    <a:lnTo>
                      <a:pt x="34397" y="27609"/>
                    </a:lnTo>
                    <a:lnTo>
                      <a:pt x="34932" y="27444"/>
                    </a:lnTo>
                    <a:lnTo>
                      <a:pt x="35467" y="27238"/>
                    </a:lnTo>
                    <a:lnTo>
                      <a:pt x="35714" y="27074"/>
                    </a:lnTo>
                    <a:lnTo>
                      <a:pt x="35961" y="26909"/>
                    </a:lnTo>
                    <a:lnTo>
                      <a:pt x="36208" y="26745"/>
                    </a:lnTo>
                    <a:lnTo>
                      <a:pt x="36413" y="26539"/>
                    </a:lnTo>
                    <a:lnTo>
                      <a:pt x="36825" y="26086"/>
                    </a:lnTo>
                    <a:lnTo>
                      <a:pt x="37113" y="25593"/>
                    </a:lnTo>
                    <a:lnTo>
                      <a:pt x="37360" y="25017"/>
                    </a:lnTo>
                    <a:lnTo>
                      <a:pt x="37524" y="24441"/>
                    </a:lnTo>
                    <a:lnTo>
                      <a:pt x="37565" y="24153"/>
                    </a:lnTo>
                    <a:lnTo>
                      <a:pt x="37565" y="23865"/>
                    </a:lnTo>
                    <a:lnTo>
                      <a:pt x="37565" y="23577"/>
                    </a:lnTo>
                    <a:lnTo>
                      <a:pt x="37524" y="23247"/>
                    </a:lnTo>
                    <a:lnTo>
                      <a:pt x="37360" y="22671"/>
                    </a:lnTo>
                    <a:lnTo>
                      <a:pt x="37154" y="22136"/>
                    </a:lnTo>
                    <a:lnTo>
                      <a:pt x="36907" y="21602"/>
                    </a:lnTo>
                    <a:lnTo>
                      <a:pt x="36619" y="21067"/>
                    </a:lnTo>
                    <a:lnTo>
                      <a:pt x="36043" y="19997"/>
                    </a:lnTo>
                    <a:lnTo>
                      <a:pt x="35755" y="19462"/>
                    </a:lnTo>
                    <a:lnTo>
                      <a:pt x="35549" y="18886"/>
                    </a:lnTo>
                    <a:lnTo>
                      <a:pt x="35508" y="18721"/>
                    </a:lnTo>
                    <a:lnTo>
                      <a:pt x="35508" y="18516"/>
                    </a:lnTo>
                    <a:lnTo>
                      <a:pt x="35508" y="18310"/>
                    </a:lnTo>
                    <a:lnTo>
                      <a:pt x="35590" y="18104"/>
                    </a:lnTo>
                    <a:lnTo>
                      <a:pt x="35632" y="18022"/>
                    </a:lnTo>
                    <a:lnTo>
                      <a:pt x="35714" y="17940"/>
                    </a:lnTo>
                    <a:lnTo>
                      <a:pt x="35961" y="17775"/>
                    </a:lnTo>
                    <a:lnTo>
                      <a:pt x="36413" y="17569"/>
                    </a:lnTo>
                    <a:lnTo>
                      <a:pt x="36619" y="17405"/>
                    </a:lnTo>
                    <a:lnTo>
                      <a:pt x="36784" y="17240"/>
                    </a:lnTo>
                    <a:lnTo>
                      <a:pt x="36948" y="17035"/>
                    </a:lnTo>
                    <a:lnTo>
                      <a:pt x="37031" y="16788"/>
                    </a:lnTo>
                    <a:lnTo>
                      <a:pt x="37113" y="16541"/>
                    </a:lnTo>
                    <a:lnTo>
                      <a:pt x="37154" y="16294"/>
                    </a:lnTo>
                    <a:lnTo>
                      <a:pt x="37195" y="16006"/>
                    </a:lnTo>
                    <a:lnTo>
                      <a:pt x="37154" y="15759"/>
                    </a:lnTo>
                    <a:lnTo>
                      <a:pt x="37072" y="15265"/>
                    </a:lnTo>
                    <a:lnTo>
                      <a:pt x="36907" y="14772"/>
                    </a:lnTo>
                    <a:lnTo>
                      <a:pt x="36701" y="14319"/>
                    </a:lnTo>
                    <a:lnTo>
                      <a:pt x="36454" y="13866"/>
                    </a:lnTo>
                    <a:lnTo>
                      <a:pt x="35220" y="11727"/>
                    </a:lnTo>
                    <a:lnTo>
                      <a:pt x="33945" y="9670"/>
                    </a:lnTo>
                    <a:lnTo>
                      <a:pt x="32546" y="7654"/>
                    </a:lnTo>
                    <a:lnTo>
                      <a:pt x="31106" y="5679"/>
                    </a:lnTo>
                    <a:lnTo>
                      <a:pt x="30818" y="5308"/>
                    </a:lnTo>
                    <a:lnTo>
                      <a:pt x="30571" y="4897"/>
                    </a:lnTo>
                    <a:lnTo>
                      <a:pt x="30489" y="4691"/>
                    </a:lnTo>
                    <a:lnTo>
                      <a:pt x="30406" y="4485"/>
                    </a:lnTo>
                    <a:lnTo>
                      <a:pt x="30365" y="4239"/>
                    </a:lnTo>
                    <a:lnTo>
                      <a:pt x="30365" y="4033"/>
                    </a:lnTo>
                    <a:lnTo>
                      <a:pt x="30447" y="3786"/>
                    </a:lnTo>
                    <a:lnTo>
                      <a:pt x="30571" y="3580"/>
                    </a:lnTo>
                    <a:lnTo>
                      <a:pt x="30735" y="3416"/>
                    </a:lnTo>
                    <a:lnTo>
                      <a:pt x="30941" y="3292"/>
                    </a:lnTo>
                    <a:lnTo>
                      <a:pt x="31147" y="3210"/>
                    </a:lnTo>
                    <a:lnTo>
                      <a:pt x="31353" y="3210"/>
                    </a:lnTo>
                    <a:lnTo>
                      <a:pt x="31558" y="3292"/>
                    </a:lnTo>
                    <a:lnTo>
                      <a:pt x="31723" y="3416"/>
                    </a:lnTo>
                    <a:lnTo>
                      <a:pt x="31682" y="3086"/>
                    </a:lnTo>
                    <a:lnTo>
                      <a:pt x="31764" y="2757"/>
                    </a:lnTo>
                    <a:lnTo>
                      <a:pt x="31887" y="2469"/>
                    </a:lnTo>
                    <a:lnTo>
                      <a:pt x="32093" y="2222"/>
                    </a:lnTo>
                    <a:lnTo>
                      <a:pt x="30982" y="1729"/>
                    </a:lnTo>
                    <a:lnTo>
                      <a:pt x="29830" y="1276"/>
                    </a:lnTo>
                    <a:lnTo>
                      <a:pt x="28637" y="906"/>
                    </a:lnTo>
                    <a:lnTo>
                      <a:pt x="27444" y="577"/>
                    </a:lnTo>
                    <a:lnTo>
                      <a:pt x="26209" y="330"/>
                    </a:lnTo>
                    <a:lnTo>
                      <a:pt x="24975" y="124"/>
                    </a:lnTo>
                    <a:lnTo>
                      <a:pt x="23700" y="42"/>
                    </a:lnTo>
                    <a:lnTo>
                      <a:pt x="22424" y="1"/>
                    </a:lnTo>
                    <a:close/>
                  </a:path>
                </a:pathLst>
              </a:custGeom>
              <a:solidFill>
                <a:srgbClr val="F3C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6260675" y="2438825"/>
                <a:ext cx="939150" cy="926800"/>
              </a:xfrm>
              <a:custGeom>
                <a:avLst/>
                <a:gdLst/>
                <a:ahLst/>
                <a:cxnLst/>
                <a:rect l="l" t="t" r="r" b="b"/>
                <a:pathLst>
                  <a:path w="37566" h="37072" fill="none" extrusionOk="0">
                    <a:moveTo>
                      <a:pt x="2634" y="29172"/>
                    </a:moveTo>
                    <a:lnTo>
                      <a:pt x="2634" y="29172"/>
                    </a:lnTo>
                    <a:lnTo>
                      <a:pt x="2963" y="29378"/>
                    </a:lnTo>
                    <a:lnTo>
                      <a:pt x="3292" y="29542"/>
                    </a:lnTo>
                    <a:lnTo>
                      <a:pt x="3580" y="29789"/>
                    </a:lnTo>
                    <a:lnTo>
                      <a:pt x="3868" y="29995"/>
                    </a:lnTo>
                    <a:lnTo>
                      <a:pt x="4362" y="30530"/>
                    </a:lnTo>
                    <a:lnTo>
                      <a:pt x="4814" y="31106"/>
                    </a:lnTo>
                    <a:lnTo>
                      <a:pt x="5267" y="31723"/>
                    </a:lnTo>
                    <a:lnTo>
                      <a:pt x="5719" y="32381"/>
                    </a:lnTo>
                    <a:lnTo>
                      <a:pt x="6131" y="32999"/>
                    </a:lnTo>
                    <a:lnTo>
                      <a:pt x="6583" y="33616"/>
                    </a:lnTo>
                    <a:lnTo>
                      <a:pt x="6583" y="33616"/>
                    </a:lnTo>
                    <a:lnTo>
                      <a:pt x="7159" y="34233"/>
                    </a:lnTo>
                    <a:lnTo>
                      <a:pt x="7777" y="34809"/>
                    </a:lnTo>
                    <a:lnTo>
                      <a:pt x="8435" y="35344"/>
                    </a:lnTo>
                    <a:lnTo>
                      <a:pt x="9134" y="35796"/>
                    </a:lnTo>
                    <a:lnTo>
                      <a:pt x="9875" y="36208"/>
                    </a:lnTo>
                    <a:lnTo>
                      <a:pt x="10657" y="36537"/>
                    </a:lnTo>
                    <a:lnTo>
                      <a:pt x="11480" y="36825"/>
                    </a:lnTo>
                    <a:lnTo>
                      <a:pt x="12303" y="37031"/>
                    </a:lnTo>
                    <a:lnTo>
                      <a:pt x="12303" y="37031"/>
                    </a:lnTo>
                    <a:lnTo>
                      <a:pt x="12755" y="37072"/>
                    </a:lnTo>
                    <a:lnTo>
                      <a:pt x="12961" y="37072"/>
                    </a:lnTo>
                    <a:lnTo>
                      <a:pt x="13167" y="37031"/>
                    </a:lnTo>
                    <a:lnTo>
                      <a:pt x="13167" y="37031"/>
                    </a:lnTo>
                    <a:lnTo>
                      <a:pt x="13372" y="36949"/>
                    </a:lnTo>
                    <a:lnTo>
                      <a:pt x="13496" y="36866"/>
                    </a:lnTo>
                    <a:lnTo>
                      <a:pt x="13660" y="36702"/>
                    </a:lnTo>
                    <a:lnTo>
                      <a:pt x="13743" y="36578"/>
                    </a:lnTo>
                    <a:lnTo>
                      <a:pt x="13948" y="36208"/>
                    </a:lnTo>
                    <a:lnTo>
                      <a:pt x="14072" y="35838"/>
                    </a:lnTo>
                    <a:lnTo>
                      <a:pt x="14319" y="35015"/>
                    </a:lnTo>
                    <a:lnTo>
                      <a:pt x="14524" y="34644"/>
                    </a:lnTo>
                    <a:lnTo>
                      <a:pt x="14607" y="34439"/>
                    </a:lnTo>
                    <a:lnTo>
                      <a:pt x="14771" y="34315"/>
                    </a:lnTo>
                    <a:lnTo>
                      <a:pt x="14771" y="34315"/>
                    </a:lnTo>
                    <a:lnTo>
                      <a:pt x="15018" y="34068"/>
                    </a:lnTo>
                    <a:lnTo>
                      <a:pt x="15306" y="33945"/>
                    </a:lnTo>
                    <a:lnTo>
                      <a:pt x="15635" y="33863"/>
                    </a:lnTo>
                    <a:lnTo>
                      <a:pt x="16006" y="33863"/>
                    </a:lnTo>
                    <a:lnTo>
                      <a:pt x="16335" y="33863"/>
                    </a:lnTo>
                    <a:lnTo>
                      <a:pt x="16705" y="33986"/>
                    </a:lnTo>
                    <a:lnTo>
                      <a:pt x="17034" y="34110"/>
                    </a:lnTo>
                    <a:lnTo>
                      <a:pt x="17322" y="34274"/>
                    </a:lnTo>
                    <a:lnTo>
                      <a:pt x="17322" y="34274"/>
                    </a:lnTo>
                    <a:lnTo>
                      <a:pt x="17610" y="34480"/>
                    </a:lnTo>
                    <a:lnTo>
                      <a:pt x="17898" y="34686"/>
                    </a:lnTo>
                    <a:lnTo>
                      <a:pt x="18433" y="35138"/>
                    </a:lnTo>
                    <a:lnTo>
                      <a:pt x="18927" y="35632"/>
                    </a:lnTo>
                    <a:lnTo>
                      <a:pt x="19503" y="36043"/>
                    </a:lnTo>
                    <a:lnTo>
                      <a:pt x="19503" y="36043"/>
                    </a:lnTo>
                    <a:lnTo>
                      <a:pt x="19791" y="36249"/>
                    </a:lnTo>
                    <a:lnTo>
                      <a:pt x="20120" y="36372"/>
                    </a:lnTo>
                    <a:lnTo>
                      <a:pt x="20449" y="36496"/>
                    </a:lnTo>
                    <a:lnTo>
                      <a:pt x="20820" y="36537"/>
                    </a:lnTo>
                    <a:lnTo>
                      <a:pt x="21149" y="36578"/>
                    </a:lnTo>
                    <a:lnTo>
                      <a:pt x="21478" y="36496"/>
                    </a:lnTo>
                    <a:lnTo>
                      <a:pt x="21807" y="36414"/>
                    </a:lnTo>
                    <a:lnTo>
                      <a:pt x="22095" y="36208"/>
                    </a:lnTo>
                    <a:lnTo>
                      <a:pt x="22095" y="36208"/>
                    </a:lnTo>
                    <a:lnTo>
                      <a:pt x="22383" y="35879"/>
                    </a:lnTo>
                    <a:lnTo>
                      <a:pt x="22548" y="35755"/>
                    </a:lnTo>
                    <a:lnTo>
                      <a:pt x="22712" y="35632"/>
                    </a:lnTo>
                    <a:lnTo>
                      <a:pt x="22712" y="35632"/>
                    </a:lnTo>
                    <a:lnTo>
                      <a:pt x="22959" y="35550"/>
                    </a:lnTo>
                    <a:lnTo>
                      <a:pt x="23206" y="35508"/>
                    </a:lnTo>
                    <a:lnTo>
                      <a:pt x="23453" y="35550"/>
                    </a:lnTo>
                    <a:lnTo>
                      <a:pt x="23700" y="35550"/>
                    </a:lnTo>
                    <a:lnTo>
                      <a:pt x="23700" y="35550"/>
                    </a:lnTo>
                    <a:lnTo>
                      <a:pt x="24811" y="35838"/>
                    </a:lnTo>
                    <a:lnTo>
                      <a:pt x="25387" y="35961"/>
                    </a:lnTo>
                    <a:lnTo>
                      <a:pt x="25921" y="36043"/>
                    </a:lnTo>
                    <a:lnTo>
                      <a:pt x="25921" y="36043"/>
                    </a:lnTo>
                    <a:lnTo>
                      <a:pt x="26415" y="36084"/>
                    </a:lnTo>
                    <a:lnTo>
                      <a:pt x="26909" y="36084"/>
                    </a:lnTo>
                    <a:lnTo>
                      <a:pt x="27362" y="36043"/>
                    </a:lnTo>
                    <a:lnTo>
                      <a:pt x="27855" y="35961"/>
                    </a:lnTo>
                    <a:lnTo>
                      <a:pt x="28308" y="35879"/>
                    </a:lnTo>
                    <a:lnTo>
                      <a:pt x="28802" y="35714"/>
                    </a:lnTo>
                    <a:lnTo>
                      <a:pt x="29254" y="35550"/>
                    </a:lnTo>
                    <a:lnTo>
                      <a:pt x="29666" y="35344"/>
                    </a:lnTo>
                    <a:lnTo>
                      <a:pt x="30077" y="35097"/>
                    </a:lnTo>
                    <a:lnTo>
                      <a:pt x="30489" y="34850"/>
                    </a:lnTo>
                    <a:lnTo>
                      <a:pt x="30859" y="34521"/>
                    </a:lnTo>
                    <a:lnTo>
                      <a:pt x="31229" y="34233"/>
                    </a:lnTo>
                    <a:lnTo>
                      <a:pt x="31558" y="33863"/>
                    </a:lnTo>
                    <a:lnTo>
                      <a:pt x="31846" y="33492"/>
                    </a:lnTo>
                    <a:lnTo>
                      <a:pt x="32134" y="33081"/>
                    </a:lnTo>
                    <a:lnTo>
                      <a:pt x="32381" y="32669"/>
                    </a:lnTo>
                    <a:lnTo>
                      <a:pt x="32381" y="32669"/>
                    </a:lnTo>
                    <a:lnTo>
                      <a:pt x="32505" y="32381"/>
                    </a:lnTo>
                    <a:lnTo>
                      <a:pt x="32628" y="32052"/>
                    </a:lnTo>
                    <a:lnTo>
                      <a:pt x="32710" y="31764"/>
                    </a:lnTo>
                    <a:lnTo>
                      <a:pt x="32710" y="31435"/>
                    </a:lnTo>
                    <a:lnTo>
                      <a:pt x="32710" y="31435"/>
                    </a:lnTo>
                    <a:lnTo>
                      <a:pt x="32669" y="31188"/>
                    </a:lnTo>
                    <a:lnTo>
                      <a:pt x="32587" y="30983"/>
                    </a:lnTo>
                    <a:lnTo>
                      <a:pt x="32381" y="30530"/>
                    </a:lnTo>
                    <a:lnTo>
                      <a:pt x="32217" y="30077"/>
                    </a:lnTo>
                    <a:lnTo>
                      <a:pt x="32134" y="29872"/>
                    </a:lnTo>
                    <a:lnTo>
                      <a:pt x="32134" y="29625"/>
                    </a:lnTo>
                    <a:lnTo>
                      <a:pt x="32134" y="29625"/>
                    </a:lnTo>
                    <a:lnTo>
                      <a:pt x="32134" y="29337"/>
                    </a:lnTo>
                    <a:lnTo>
                      <a:pt x="32217" y="29090"/>
                    </a:lnTo>
                    <a:lnTo>
                      <a:pt x="32340" y="28843"/>
                    </a:lnTo>
                    <a:lnTo>
                      <a:pt x="32505" y="28637"/>
                    </a:lnTo>
                    <a:lnTo>
                      <a:pt x="32669" y="28432"/>
                    </a:lnTo>
                    <a:lnTo>
                      <a:pt x="32916" y="28267"/>
                    </a:lnTo>
                    <a:lnTo>
                      <a:pt x="33122" y="28102"/>
                    </a:lnTo>
                    <a:lnTo>
                      <a:pt x="33369" y="27979"/>
                    </a:lnTo>
                    <a:lnTo>
                      <a:pt x="33369" y="27979"/>
                    </a:lnTo>
                    <a:lnTo>
                      <a:pt x="33904" y="27773"/>
                    </a:lnTo>
                    <a:lnTo>
                      <a:pt x="34397" y="27609"/>
                    </a:lnTo>
                    <a:lnTo>
                      <a:pt x="34932" y="27444"/>
                    </a:lnTo>
                    <a:lnTo>
                      <a:pt x="35467" y="27238"/>
                    </a:lnTo>
                    <a:lnTo>
                      <a:pt x="35467" y="27238"/>
                    </a:lnTo>
                    <a:lnTo>
                      <a:pt x="35714" y="27074"/>
                    </a:lnTo>
                    <a:lnTo>
                      <a:pt x="35961" y="26909"/>
                    </a:lnTo>
                    <a:lnTo>
                      <a:pt x="36208" y="26745"/>
                    </a:lnTo>
                    <a:lnTo>
                      <a:pt x="36413" y="26539"/>
                    </a:lnTo>
                    <a:lnTo>
                      <a:pt x="36825" y="26086"/>
                    </a:lnTo>
                    <a:lnTo>
                      <a:pt x="37113" y="25593"/>
                    </a:lnTo>
                    <a:lnTo>
                      <a:pt x="37360" y="25017"/>
                    </a:lnTo>
                    <a:lnTo>
                      <a:pt x="37524" y="24441"/>
                    </a:lnTo>
                    <a:lnTo>
                      <a:pt x="37565" y="24153"/>
                    </a:lnTo>
                    <a:lnTo>
                      <a:pt x="37565" y="23865"/>
                    </a:lnTo>
                    <a:lnTo>
                      <a:pt x="37565" y="23577"/>
                    </a:lnTo>
                    <a:lnTo>
                      <a:pt x="37524" y="23247"/>
                    </a:lnTo>
                    <a:lnTo>
                      <a:pt x="37524" y="23247"/>
                    </a:lnTo>
                    <a:lnTo>
                      <a:pt x="37360" y="22671"/>
                    </a:lnTo>
                    <a:lnTo>
                      <a:pt x="37154" y="22136"/>
                    </a:lnTo>
                    <a:lnTo>
                      <a:pt x="36907" y="21602"/>
                    </a:lnTo>
                    <a:lnTo>
                      <a:pt x="36619" y="21067"/>
                    </a:lnTo>
                    <a:lnTo>
                      <a:pt x="36043" y="19997"/>
                    </a:lnTo>
                    <a:lnTo>
                      <a:pt x="35755" y="19462"/>
                    </a:lnTo>
                    <a:lnTo>
                      <a:pt x="35549" y="18886"/>
                    </a:lnTo>
                    <a:lnTo>
                      <a:pt x="35549" y="18886"/>
                    </a:lnTo>
                    <a:lnTo>
                      <a:pt x="35508" y="18721"/>
                    </a:lnTo>
                    <a:lnTo>
                      <a:pt x="35508" y="18516"/>
                    </a:lnTo>
                    <a:lnTo>
                      <a:pt x="35508" y="18310"/>
                    </a:lnTo>
                    <a:lnTo>
                      <a:pt x="35590" y="18104"/>
                    </a:lnTo>
                    <a:lnTo>
                      <a:pt x="35590" y="18104"/>
                    </a:lnTo>
                    <a:lnTo>
                      <a:pt x="35632" y="18022"/>
                    </a:lnTo>
                    <a:lnTo>
                      <a:pt x="35714" y="17940"/>
                    </a:lnTo>
                    <a:lnTo>
                      <a:pt x="35961" y="17775"/>
                    </a:lnTo>
                    <a:lnTo>
                      <a:pt x="36413" y="17569"/>
                    </a:lnTo>
                    <a:lnTo>
                      <a:pt x="36413" y="17569"/>
                    </a:lnTo>
                    <a:lnTo>
                      <a:pt x="36619" y="17405"/>
                    </a:lnTo>
                    <a:lnTo>
                      <a:pt x="36784" y="17240"/>
                    </a:lnTo>
                    <a:lnTo>
                      <a:pt x="36948" y="17035"/>
                    </a:lnTo>
                    <a:lnTo>
                      <a:pt x="37031" y="16788"/>
                    </a:lnTo>
                    <a:lnTo>
                      <a:pt x="37113" y="16541"/>
                    </a:lnTo>
                    <a:lnTo>
                      <a:pt x="37154" y="16294"/>
                    </a:lnTo>
                    <a:lnTo>
                      <a:pt x="37195" y="16006"/>
                    </a:lnTo>
                    <a:lnTo>
                      <a:pt x="37154" y="15759"/>
                    </a:lnTo>
                    <a:lnTo>
                      <a:pt x="37154" y="15759"/>
                    </a:lnTo>
                    <a:lnTo>
                      <a:pt x="37072" y="15265"/>
                    </a:lnTo>
                    <a:lnTo>
                      <a:pt x="36907" y="14772"/>
                    </a:lnTo>
                    <a:lnTo>
                      <a:pt x="36701" y="14319"/>
                    </a:lnTo>
                    <a:lnTo>
                      <a:pt x="36454" y="13866"/>
                    </a:lnTo>
                    <a:lnTo>
                      <a:pt x="36454" y="13866"/>
                    </a:lnTo>
                    <a:lnTo>
                      <a:pt x="35220" y="11727"/>
                    </a:lnTo>
                    <a:lnTo>
                      <a:pt x="33945" y="9670"/>
                    </a:lnTo>
                    <a:lnTo>
                      <a:pt x="32546" y="7654"/>
                    </a:lnTo>
                    <a:lnTo>
                      <a:pt x="31106" y="5679"/>
                    </a:lnTo>
                    <a:lnTo>
                      <a:pt x="31106" y="5679"/>
                    </a:lnTo>
                    <a:lnTo>
                      <a:pt x="30818" y="5308"/>
                    </a:lnTo>
                    <a:lnTo>
                      <a:pt x="30571" y="4897"/>
                    </a:lnTo>
                    <a:lnTo>
                      <a:pt x="30489" y="4691"/>
                    </a:lnTo>
                    <a:lnTo>
                      <a:pt x="30406" y="4485"/>
                    </a:lnTo>
                    <a:lnTo>
                      <a:pt x="30365" y="4239"/>
                    </a:lnTo>
                    <a:lnTo>
                      <a:pt x="30365" y="4033"/>
                    </a:lnTo>
                    <a:lnTo>
                      <a:pt x="30365" y="4033"/>
                    </a:lnTo>
                    <a:lnTo>
                      <a:pt x="30447" y="3786"/>
                    </a:lnTo>
                    <a:lnTo>
                      <a:pt x="30571" y="3580"/>
                    </a:lnTo>
                    <a:lnTo>
                      <a:pt x="30735" y="3416"/>
                    </a:lnTo>
                    <a:lnTo>
                      <a:pt x="30941" y="3292"/>
                    </a:lnTo>
                    <a:lnTo>
                      <a:pt x="31147" y="3210"/>
                    </a:lnTo>
                    <a:lnTo>
                      <a:pt x="31353" y="3210"/>
                    </a:lnTo>
                    <a:lnTo>
                      <a:pt x="31558" y="3292"/>
                    </a:lnTo>
                    <a:lnTo>
                      <a:pt x="31723" y="3416"/>
                    </a:lnTo>
                    <a:lnTo>
                      <a:pt x="31723" y="3416"/>
                    </a:lnTo>
                    <a:lnTo>
                      <a:pt x="31682" y="3086"/>
                    </a:lnTo>
                    <a:lnTo>
                      <a:pt x="31764" y="2757"/>
                    </a:lnTo>
                    <a:lnTo>
                      <a:pt x="31887" y="2469"/>
                    </a:lnTo>
                    <a:lnTo>
                      <a:pt x="32093" y="2222"/>
                    </a:lnTo>
                    <a:lnTo>
                      <a:pt x="32093" y="2222"/>
                    </a:lnTo>
                    <a:lnTo>
                      <a:pt x="30982" y="1729"/>
                    </a:lnTo>
                    <a:lnTo>
                      <a:pt x="29830" y="1276"/>
                    </a:lnTo>
                    <a:lnTo>
                      <a:pt x="28637" y="906"/>
                    </a:lnTo>
                    <a:lnTo>
                      <a:pt x="27444" y="577"/>
                    </a:lnTo>
                    <a:lnTo>
                      <a:pt x="26209" y="330"/>
                    </a:lnTo>
                    <a:lnTo>
                      <a:pt x="24975" y="124"/>
                    </a:lnTo>
                    <a:lnTo>
                      <a:pt x="23700" y="42"/>
                    </a:lnTo>
                    <a:lnTo>
                      <a:pt x="22424" y="1"/>
                    </a:lnTo>
                    <a:lnTo>
                      <a:pt x="22424" y="1"/>
                    </a:lnTo>
                    <a:lnTo>
                      <a:pt x="21272" y="42"/>
                    </a:lnTo>
                    <a:lnTo>
                      <a:pt x="20120" y="124"/>
                    </a:lnTo>
                    <a:lnTo>
                      <a:pt x="19009" y="248"/>
                    </a:lnTo>
                    <a:lnTo>
                      <a:pt x="17898" y="453"/>
                    </a:lnTo>
                    <a:lnTo>
                      <a:pt x="16787" y="700"/>
                    </a:lnTo>
                    <a:lnTo>
                      <a:pt x="15759" y="988"/>
                    </a:lnTo>
                    <a:lnTo>
                      <a:pt x="14689" y="1358"/>
                    </a:lnTo>
                    <a:lnTo>
                      <a:pt x="13660" y="1770"/>
                    </a:lnTo>
                    <a:lnTo>
                      <a:pt x="12673" y="2222"/>
                    </a:lnTo>
                    <a:lnTo>
                      <a:pt x="11727" y="2716"/>
                    </a:lnTo>
                    <a:lnTo>
                      <a:pt x="10780" y="3251"/>
                    </a:lnTo>
                    <a:lnTo>
                      <a:pt x="9875" y="3827"/>
                    </a:lnTo>
                    <a:lnTo>
                      <a:pt x="8970" y="4444"/>
                    </a:lnTo>
                    <a:lnTo>
                      <a:pt x="8147" y="5103"/>
                    </a:lnTo>
                    <a:lnTo>
                      <a:pt x="7324" y="5802"/>
                    </a:lnTo>
                    <a:lnTo>
                      <a:pt x="6542" y="6543"/>
                    </a:lnTo>
                    <a:lnTo>
                      <a:pt x="5802" y="7324"/>
                    </a:lnTo>
                    <a:lnTo>
                      <a:pt x="5102" y="8147"/>
                    </a:lnTo>
                    <a:lnTo>
                      <a:pt x="4444" y="9011"/>
                    </a:lnTo>
                    <a:lnTo>
                      <a:pt x="3827" y="9875"/>
                    </a:lnTo>
                    <a:lnTo>
                      <a:pt x="3210" y="10781"/>
                    </a:lnTo>
                    <a:lnTo>
                      <a:pt x="2675" y="11727"/>
                    </a:lnTo>
                    <a:lnTo>
                      <a:pt x="2181" y="12714"/>
                    </a:lnTo>
                    <a:lnTo>
                      <a:pt x="1728" y="13702"/>
                    </a:lnTo>
                    <a:lnTo>
                      <a:pt x="1358" y="14689"/>
                    </a:lnTo>
                    <a:lnTo>
                      <a:pt x="988" y="15759"/>
                    </a:lnTo>
                    <a:lnTo>
                      <a:pt x="700" y="16829"/>
                    </a:lnTo>
                    <a:lnTo>
                      <a:pt x="453" y="17899"/>
                    </a:lnTo>
                    <a:lnTo>
                      <a:pt x="247" y="19009"/>
                    </a:lnTo>
                    <a:lnTo>
                      <a:pt x="83" y="20120"/>
                    </a:lnTo>
                    <a:lnTo>
                      <a:pt x="0" y="21272"/>
                    </a:lnTo>
                    <a:lnTo>
                      <a:pt x="0" y="22424"/>
                    </a:lnTo>
                    <a:lnTo>
                      <a:pt x="0" y="22424"/>
                    </a:lnTo>
                    <a:lnTo>
                      <a:pt x="0" y="23288"/>
                    </a:lnTo>
                    <a:lnTo>
                      <a:pt x="41" y="24153"/>
                    </a:lnTo>
                    <a:lnTo>
                      <a:pt x="124" y="24975"/>
                    </a:lnTo>
                    <a:lnTo>
                      <a:pt x="247" y="25839"/>
                    </a:lnTo>
                    <a:lnTo>
                      <a:pt x="371" y="26662"/>
                    </a:lnTo>
                    <a:lnTo>
                      <a:pt x="535" y="27485"/>
                    </a:lnTo>
                    <a:lnTo>
                      <a:pt x="741" y="28267"/>
                    </a:lnTo>
                    <a:lnTo>
                      <a:pt x="988" y="29090"/>
                    </a:lnTo>
                    <a:lnTo>
                      <a:pt x="988" y="29090"/>
                    </a:lnTo>
                    <a:lnTo>
                      <a:pt x="1193" y="29008"/>
                    </a:lnTo>
                    <a:lnTo>
                      <a:pt x="1399" y="28966"/>
                    </a:lnTo>
                    <a:lnTo>
                      <a:pt x="1811" y="28966"/>
                    </a:lnTo>
                    <a:lnTo>
                      <a:pt x="2222" y="29049"/>
                    </a:lnTo>
                    <a:lnTo>
                      <a:pt x="2634" y="2917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6615550" y="2787525"/>
                <a:ext cx="251000" cy="256150"/>
              </a:xfrm>
              <a:custGeom>
                <a:avLst/>
                <a:gdLst/>
                <a:ahLst/>
                <a:cxnLst/>
                <a:rect l="l" t="t" r="r" b="b"/>
                <a:pathLst>
                  <a:path w="10040" h="10246" fill="none" extrusionOk="0">
                    <a:moveTo>
                      <a:pt x="9505" y="2757"/>
                    </a:moveTo>
                    <a:lnTo>
                      <a:pt x="9505" y="2757"/>
                    </a:lnTo>
                    <a:lnTo>
                      <a:pt x="9628" y="3045"/>
                    </a:lnTo>
                    <a:lnTo>
                      <a:pt x="9752" y="3375"/>
                    </a:lnTo>
                    <a:lnTo>
                      <a:pt x="9875" y="4033"/>
                    </a:lnTo>
                    <a:lnTo>
                      <a:pt x="9998" y="4691"/>
                    </a:lnTo>
                    <a:lnTo>
                      <a:pt x="10040" y="5391"/>
                    </a:lnTo>
                    <a:lnTo>
                      <a:pt x="10040" y="5391"/>
                    </a:lnTo>
                    <a:lnTo>
                      <a:pt x="9998" y="5925"/>
                    </a:lnTo>
                    <a:lnTo>
                      <a:pt x="9957" y="6460"/>
                    </a:lnTo>
                    <a:lnTo>
                      <a:pt x="9875" y="6995"/>
                    </a:lnTo>
                    <a:lnTo>
                      <a:pt x="9710" y="7489"/>
                    </a:lnTo>
                    <a:lnTo>
                      <a:pt x="9710" y="7489"/>
                    </a:lnTo>
                    <a:lnTo>
                      <a:pt x="9546" y="7859"/>
                    </a:lnTo>
                    <a:lnTo>
                      <a:pt x="9299" y="8230"/>
                    </a:lnTo>
                    <a:lnTo>
                      <a:pt x="9052" y="8559"/>
                    </a:lnTo>
                    <a:lnTo>
                      <a:pt x="8764" y="8847"/>
                    </a:lnTo>
                    <a:lnTo>
                      <a:pt x="8476" y="9094"/>
                    </a:lnTo>
                    <a:lnTo>
                      <a:pt x="8147" y="9340"/>
                    </a:lnTo>
                    <a:lnTo>
                      <a:pt x="7777" y="9546"/>
                    </a:lnTo>
                    <a:lnTo>
                      <a:pt x="7406" y="9752"/>
                    </a:lnTo>
                    <a:lnTo>
                      <a:pt x="7406" y="9752"/>
                    </a:lnTo>
                    <a:lnTo>
                      <a:pt x="7036" y="9917"/>
                    </a:lnTo>
                    <a:lnTo>
                      <a:pt x="6625" y="10040"/>
                    </a:lnTo>
                    <a:lnTo>
                      <a:pt x="6254" y="10122"/>
                    </a:lnTo>
                    <a:lnTo>
                      <a:pt x="5843" y="10205"/>
                    </a:lnTo>
                    <a:lnTo>
                      <a:pt x="5020" y="10246"/>
                    </a:lnTo>
                    <a:lnTo>
                      <a:pt x="4197" y="10246"/>
                    </a:lnTo>
                    <a:lnTo>
                      <a:pt x="4197" y="10246"/>
                    </a:lnTo>
                    <a:lnTo>
                      <a:pt x="3621" y="10205"/>
                    </a:lnTo>
                    <a:lnTo>
                      <a:pt x="3045" y="10081"/>
                    </a:lnTo>
                    <a:lnTo>
                      <a:pt x="2510" y="9917"/>
                    </a:lnTo>
                    <a:lnTo>
                      <a:pt x="2263" y="9793"/>
                    </a:lnTo>
                    <a:lnTo>
                      <a:pt x="2016" y="9670"/>
                    </a:lnTo>
                    <a:lnTo>
                      <a:pt x="2016" y="9670"/>
                    </a:lnTo>
                    <a:lnTo>
                      <a:pt x="1728" y="9464"/>
                    </a:lnTo>
                    <a:lnTo>
                      <a:pt x="1523" y="9258"/>
                    </a:lnTo>
                    <a:lnTo>
                      <a:pt x="1276" y="9011"/>
                    </a:lnTo>
                    <a:lnTo>
                      <a:pt x="1070" y="8764"/>
                    </a:lnTo>
                    <a:lnTo>
                      <a:pt x="741" y="8188"/>
                    </a:lnTo>
                    <a:lnTo>
                      <a:pt x="412" y="7612"/>
                    </a:lnTo>
                    <a:lnTo>
                      <a:pt x="412" y="7612"/>
                    </a:lnTo>
                    <a:lnTo>
                      <a:pt x="288" y="7324"/>
                    </a:lnTo>
                    <a:lnTo>
                      <a:pt x="165" y="6954"/>
                    </a:lnTo>
                    <a:lnTo>
                      <a:pt x="82" y="6543"/>
                    </a:lnTo>
                    <a:lnTo>
                      <a:pt x="0" y="6172"/>
                    </a:lnTo>
                    <a:lnTo>
                      <a:pt x="41" y="5843"/>
                    </a:lnTo>
                    <a:lnTo>
                      <a:pt x="82" y="5761"/>
                    </a:lnTo>
                    <a:lnTo>
                      <a:pt x="124" y="5679"/>
                    </a:lnTo>
                    <a:lnTo>
                      <a:pt x="247" y="5679"/>
                    </a:lnTo>
                    <a:lnTo>
                      <a:pt x="371" y="5720"/>
                    </a:lnTo>
                    <a:lnTo>
                      <a:pt x="535" y="5843"/>
                    </a:lnTo>
                    <a:lnTo>
                      <a:pt x="741" y="6008"/>
                    </a:lnTo>
                    <a:lnTo>
                      <a:pt x="741" y="6008"/>
                    </a:lnTo>
                    <a:lnTo>
                      <a:pt x="1358" y="6666"/>
                    </a:lnTo>
                    <a:lnTo>
                      <a:pt x="1934" y="7324"/>
                    </a:lnTo>
                    <a:lnTo>
                      <a:pt x="2510" y="7942"/>
                    </a:lnTo>
                    <a:lnTo>
                      <a:pt x="2839" y="8230"/>
                    </a:lnTo>
                    <a:lnTo>
                      <a:pt x="3251" y="8518"/>
                    </a:lnTo>
                    <a:lnTo>
                      <a:pt x="3251" y="8518"/>
                    </a:lnTo>
                    <a:lnTo>
                      <a:pt x="3662" y="8764"/>
                    </a:lnTo>
                    <a:lnTo>
                      <a:pt x="3868" y="8847"/>
                    </a:lnTo>
                    <a:lnTo>
                      <a:pt x="4074" y="8929"/>
                    </a:lnTo>
                    <a:lnTo>
                      <a:pt x="4074" y="8929"/>
                    </a:lnTo>
                    <a:lnTo>
                      <a:pt x="4362" y="8929"/>
                    </a:lnTo>
                    <a:lnTo>
                      <a:pt x="4650" y="8888"/>
                    </a:lnTo>
                    <a:lnTo>
                      <a:pt x="4938" y="8847"/>
                    </a:lnTo>
                    <a:lnTo>
                      <a:pt x="5226" y="8764"/>
                    </a:lnTo>
                    <a:lnTo>
                      <a:pt x="5226" y="8764"/>
                    </a:lnTo>
                    <a:lnTo>
                      <a:pt x="5802" y="8559"/>
                    </a:lnTo>
                    <a:lnTo>
                      <a:pt x="6419" y="8312"/>
                    </a:lnTo>
                    <a:lnTo>
                      <a:pt x="6995" y="8024"/>
                    </a:lnTo>
                    <a:lnTo>
                      <a:pt x="7571" y="7695"/>
                    </a:lnTo>
                    <a:lnTo>
                      <a:pt x="7571" y="7695"/>
                    </a:lnTo>
                    <a:lnTo>
                      <a:pt x="8023" y="7407"/>
                    </a:lnTo>
                    <a:lnTo>
                      <a:pt x="8188" y="7201"/>
                    </a:lnTo>
                    <a:lnTo>
                      <a:pt x="8394" y="6995"/>
                    </a:lnTo>
                    <a:lnTo>
                      <a:pt x="8394" y="6995"/>
                    </a:lnTo>
                    <a:lnTo>
                      <a:pt x="8476" y="6831"/>
                    </a:lnTo>
                    <a:lnTo>
                      <a:pt x="8558" y="6625"/>
                    </a:lnTo>
                    <a:lnTo>
                      <a:pt x="8641" y="6214"/>
                    </a:lnTo>
                    <a:lnTo>
                      <a:pt x="8641" y="6214"/>
                    </a:lnTo>
                    <a:lnTo>
                      <a:pt x="8682" y="5720"/>
                    </a:lnTo>
                    <a:lnTo>
                      <a:pt x="8682" y="5267"/>
                    </a:lnTo>
                    <a:lnTo>
                      <a:pt x="8641" y="4773"/>
                    </a:lnTo>
                    <a:lnTo>
                      <a:pt x="8558" y="4321"/>
                    </a:lnTo>
                    <a:lnTo>
                      <a:pt x="8435" y="3868"/>
                    </a:lnTo>
                    <a:lnTo>
                      <a:pt x="8270" y="3416"/>
                    </a:lnTo>
                    <a:lnTo>
                      <a:pt x="8065" y="2963"/>
                    </a:lnTo>
                    <a:lnTo>
                      <a:pt x="7777" y="2593"/>
                    </a:lnTo>
                    <a:lnTo>
                      <a:pt x="7777" y="2593"/>
                    </a:lnTo>
                    <a:lnTo>
                      <a:pt x="7489" y="2181"/>
                    </a:lnTo>
                    <a:lnTo>
                      <a:pt x="7159" y="1852"/>
                    </a:lnTo>
                    <a:lnTo>
                      <a:pt x="6830" y="1523"/>
                    </a:lnTo>
                    <a:lnTo>
                      <a:pt x="6419" y="1235"/>
                    </a:lnTo>
                    <a:lnTo>
                      <a:pt x="6007" y="1029"/>
                    </a:lnTo>
                    <a:lnTo>
                      <a:pt x="5596" y="824"/>
                    </a:lnTo>
                    <a:lnTo>
                      <a:pt x="5143" y="659"/>
                    </a:lnTo>
                    <a:lnTo>
                      <a:pt x="4691" y="536"/>
                    </a:lnTo>
                    <a:lnTo>
                      <a:pt x="4691" y="536"/>
                    </a:lnTo>
                    <a:lnTo>
                      <a:pt x="3950" y="371"/>
                    </a:lnTo>
                    <a:lnTo>
                      <a:pt x="3580" y="289"/>
                    </a:lnTo>
                    <a:lnTo>
                      <a:pt x="3251" y="165"/>
                    </a:lnTo>
                    <a:lnTo>
                      <a:pt x="3251" y="165"/>
                    </a:lnTo>
                    <a:lnTo>
                      <a:pt x="3703" y="42"/>
                    </a:lnTo>
                    <a:lnTo>
                      <a:pt x="4156" y="1"/>
                    </a:lnTo>
                    <a:lnTo>
                      <a:pt x="4608" y="1"/>
                    </a:lnTo>
                    <a:lnTo>
                      <a:pt x="5061" y="1"/>
                    </a:lnTo>
                    <a:lnTo>
                      <a:pt x="5514" y="42"/>
                    </a:lnTo>
                    <a:lnTo>
                      <a:pt x="5966" y="124"/>
                    </a:lnTo>
                    <a:lnTo>
                      <a:pt x="6419" y="248"/>
                    </a:lnTo>
                    <a:lnTo>
                      <a:pt x="6871" y="412"/>
                    </a:lnTo>
                    <a:lnTo>
                      <a:pt x="7283" y="577"/>
                    </a:lnTo>
                    <a:lnTo>
                      <a:pt x="7694" y="824"/>
                    </a:lnTo>
                    <a:lnTo>
                      <a:pt x="8065" y="1070"/>
                    </a:lnTo>
                    <a:lnTo>
                      <a:pt x="8394" y="1317"/>
                    </a:lnTo>
                    <a:lnTo>
                      <a:pt x="8723" y="1646"/>
                    </a:lnTo>
                    <a:lnTo>
                      <a:pt x="9011" y="1976"/>
                    </a:lnTo>
                    <a:lnTo>
                      <a:pt x="9258" y="2346"/>
                    </a:lnTo>
                    <a:lnTo>
                      <a:pt x="9505" y="27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6306950" y="2507750"/>
                <a:ext cx="409425" cy="479350"/>
              </a:xfrm>
              <a:custGeom>
                <a:avLst/>
                <a:gdLst/>
                <a:ahLst/>
                <a:cxnLst/>
                <a:rect l="l" t="t" r="r" b="b"/>
                <a:pathLst>
                  <a:path w="16377" h="19174" fill="none" extrusionOk="0">
                    <a:moveTo>
                      <a:pt x="3704" y="6625"/>
                    </a:moveTo>
                    <a:lnTo>
                      <a:pt x="3704" y="6625"/>
                    </a:lnTo>
                    <a:lnTo>
                      <a:pt x="4239" y="5802"/>
                    </a:lnTo>
                    <a:lnTo>
                      <a:pt x="4815" y="5020"/>
                    </a:lnTo>
                    <a:lnTo>
                      <a:pt x="5432" y="4279"/>
                    </a:lnTo>
                    <a:lnTo>
                      <a:pt x="5761" y="3909"/>
                    </a:lnTo>
                    <a:lnTo>
                      <a:pt x="6131" y="3621"/>
                    </a:lnTo>
                    <a:lnTo>
                      <a:pt x="6131" y="3621"/>
                    </a:lnTo>
                    <a:lnTo>
                      <a:pt x="6625" y="3168"/>
                    </a:lnTo>
                    <a:lnTo>
                      <a:pt x="7201" y="2798"/>
                    </a:lnTo>
                    <a:lnTo>
                      <a:pt x="7777" y="2469"/>
                    </a:lnTo>
                    <a:lnTo>
                      <a:pt x="8394" y="2140"/>
                    </a:lnTo>
                    <a:lnTo>
                      <a:pt x="9011" y="1852"/>
                    </a:lnTo>
                    <a:lnTo>
                      <a:pt x="9629" y="1564"/>
                    </a:lnTo>
                    <a:lnTo>
                      <a:pt x="10328" y="1358"/>
                    </a:lnTo>
                    <a:lnTo>
                      <a:pt x="10986" y="1111"/>
                    </a:lnTo>
                    <a:lnTo>
                      <a:pt x="12344" y="782"/>
                    </a:lnTo>
                    <a:lnTo>
                      <a:pt x="13702" y="453"/>
                    </a:lnTo>
                    <a:lnTo>
                      <a:pt x="15060" y="206"/>
                    </a:lnTo>
                    <a:lnTo>
                      <a:pt x="16376" y="0"/>
                    </a:lnTo>
                    <a:lnTo>
                      <a:pt x="16376" y="0"/>
                    </a:lnTo>
                    <a:lnTo>
                      <a:pt x="11357" y="2757"/>
                    </a:lnTo>
                    <a:lnTo>
                      <a:pt x="11357" y="2757"/>
                    </a:lnTo>
                    <a:lnTo>
                      <a:pt x="11028" y="2922"/>
                    </a:lnTo>
                    <a:lnTo>
                      <a:pt x="10740" y="3168"/>
                    </a:lnTo>
                    <a:lnTo>
                      <a:pt x="10493" y="3415"/>
                    </a:lnTo>
                    <a:lnTo>
                      <a:pt x="10410" y="3539"/>
                    </a:lnTo>
                    <a:lnTo>
                      <a:pt x="10328" y="3703"/>
                    </a:lnTo>
                    <a:lnTo>
                      <a:pt x="10328" y="3703"/>
                    </a:lnTo>
                    <a:lnTo>
                      <a:pt x="10287" y="4033"/>
                    </a:lnTo>
                    <a:lnTo>
                      <a:pt x="10328" y="4362"/>
                    </a:lnTo>
                    <a:lnTo>
                      <a:pt x="10410" y="4979"/>
                    </a:lnTo>
                    <a:lnTo>
                      <a:pt x="10410" y="4979"/>
                    </a:lnTo>
                    <a:lnTo>
                      <a:pt x="10369" y="5308"/>
                    </a:lnTo>
                    <a:lnTo>
                      <a:pt x="10328" y="5473"/>
                    </a:lnTo>
                    <a:lnTo>
                      <a:pt x="10287" y="5637"/>
                    </a:lnTo>
                    <a:lnTo>
                      <a:pt x="10164" y="5761"/>
                    </a:lnTo>
                    <a:lnTo>
                      <a:pt x="10081" y="5884"/>
                    </a:lnTo>
                    <a:lnTo>
                      <a:pt x="9917" y="5925"/>
                    </a:lnTo>
                    <a:lnTo>
                      <a:pt x="9793" y="5966"/>
                    </a:lnTo>
                    <a:lnTo>
                      <a:pt x="9793" y="5966"/>
                    </a:lnTo>
                    <a:lnTo>
                      <a:pt x="9505" y="4485"/>
                    </a:lnTo>
                    <a:lnTo>
                      <a:pt x="9505" y="4485"/>
                    </a:lnTo>
                    <a:lnTo>
                      <a:pt x="8970" y="4567"/>
                    </a:lnTo>
                    <a:lnTo>
                      <a:pt x="8477" y="4732"/>
                    </a:lnTo>
                    <a:lnTo>
                      <a:pt x="7983" y="4979"/>
                    </a:lnTo>
                    <a:lnTo>
                      <a:pt x="7571" y="5267"/>
                    </a:lnTo>
                    <a:lnTo>
                      <a:pt x="7160" y="5637"/>
                    </a:lnTo>
                    <a:lnTo>
                      <a:pt x="6831" y="6007"/>
                    </a:lnTo>
                    <a:lnTo>
                      <a:pt x="6543" y="6460"/>
                    </a:lnTo>
                    <a:lnTo>
                      <a:pt x="6296" y="6954"/>
                    </a:lnTo>
                    <a:lnTo>
                      <a:pt x="6296" y="6954"/>
                    </a:lnTo>
                    <a:lnTo>
                      <a:pt x="6214" y="7242"/>
                    </a:lnTo>
                    <a:lnTo>
                      <a:pt x="6172" y="7571"/>
                    </a:lnTo>
                    <a:lnTo>
                      <a:pt x="6172" y="7859"/>
                    </a:lnTo>
                    <a:lnTo>
                      <a:pt x="6214" y="8147"/>
                    </a:lnTo>
                    <a:lnTo>
                      <a:pt x="6296" y="8435"/>
                    </a:lnTo>
                    <a:lnTo>
                      <a:pt x="6419" y="8682"/>
                    </a:lnTo>
                    <a:lnTo>
                      <a:pt x="6625" y="8888"/>
                    </a:lnTo>
                    <a:lnTo>
                      <a:pt x="6872" y="9011"/>
                    </a:lnTo>
                    <a:lnTo>
                      <a:pt x="6872" y="9011"/>
                    </a:lnTo>
                    <a:lnTo>
                      <a:pt x="6584" y="9052"/>
                    </a:lnTo>
                    <a:lnTo>
                      <a:pt x="6296" y="9011"/>
                    </a:lnTo>
                    <a:lnTo>
                      <a:pt x="6008" y="8888"/>
                    </a:lnTo>
                    <a:lnTo>
                      <a:pt x="5720" y="8764"/>
                    </a:lnTo>
                    <a:lnTo>
                      <a:pt x="5514" y="8558"/>
                    </a:lnTo>
                    <a:lnTo>
                      <a:pt x="5308" y="8353"/>
                    </a:lnTo>
                    <a:lnTo>
                      <a:pt x="5144" y="8065"/>
                    </a:lnTo>
                    <a:lnTo>
                      <a:pt x="5062" y="7777"/>
                    </a:lnTo>
                    <a:lnTo>
                      <a:pt x="5062" y="7777"/>
                    </a:lnTo>
                    <a:lnTo>
                      <a:pt x="4691" y="7982"/>
                    </a:lnTo>
                    <a:lnTo>
                      <a:pt x="4362" y="8229"/>
                    </a:lnTo>
                    <a:lnTo>
                      <a:pt x="4074" y="8517"/>
                    </a:lnTo>
                    <a:lnTo>
                      <a:pt x="3827" y="8888"/>
                    </a:lnTo>
                    <a:lnTo>
                      <a:pt x="3622" y="9258"/>
                    </a:lnTo>
                    <a:lnTo>
                      <a:pt x="3416" y="9628"/>
                    </a:lnTo>
                    <a:lnTo>
                      <a:pt x="3087" y="10451"/>
                    </a:lnTo>
                    <a:lnTo>
                      <a:pt x="3087" y="10451"/>
                    </a:lnTo>
                    <a:lnTo>
                      <a:pt x="2305" y="12591"/>
                    </a:lnTo>
                    <a:lnTo>
                      <a:pt x="1523" y="14771"/>
                    </a:lnTo>
                    <a:lnTo>
                      <a:pt x="783" y="16952"/>
                    </a:lnTo>
                    <a:lnTo>
                      <a:pt x="83" y="19174"/>
                    </a:lnTo>
                    <a:lnTo>
                      <a:pt x="83" y="19174"/>
                    </a:lnTo>
                    <a:lnTo>
                      <a:pt x="1" y="18351"/>
                    </a:lnTo>
                    <a:lnTo>
                      <a:pt x="1" y="17528"/>
                    </a:lnTo>
                    <a:lnTo>
                      <a:pt x="1" y="16705"/>
                    </a:lnTo>
                    <a:lnTo>
                      <a:pt x="83" y="15882"/>
                    </a:lnTo>
                    <a:lnTo>
                      <a:pt x="207" y="15059"/>
                    </a:lnTo>
                    <a:lnTo>
                      <a:pt x="330" y="14236"/>
                    </a:lnTo>
                    <a:lnTo>
                      <a:pt x="536" y="13455"/>
                    </a:lnTo>
                    <a:lnTo>
                      <a:pt x="783" y="12632"/>
                    </a:lnTo>
                    <a:lnTo>
                      <a:pt x="1071" y="11850"/>
                    </a:lnTo>
                    <a:lnTo>
                      <a:pt x="1359" y="11068"/>
                    </a:lnTo>
                    <a:lnTo>
                      <a:pt x="1688" y="10286"/>
                    </a:lnTo>
                    <a:lnTo>
                      <a:pt x="2058" y="9546"/>
                    </a:lnTo>
                    <a:lnTo>
                      <a:pt x="2428" y="8805"/>
                    </a:lnTo>
                    <a:lnTo>
                      <a:pt x="2840" y="8065"/>
                    </a:lnTo>
                    <a:lnTo>
                      <a:pt x="3704" y="66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6285350" y="2494375"/>
                <a:ext cx="1096525" cy="1065675"/>
              </a:xfrm>
              <a:custGeom>
                <a:avLst/>
                <a:gdLst/>
                <a:ahLst/>
                <a:cxnLst/>
                <a:rect l="l" t="t" r="r" b="b"/>
                <a:pathLst>
                  <a:path w="43861" h="42627" extrusionOk="0">
                    <a:moveTo>
                      <a:pt x="31106" y="0"/>
                    </a:moveTo>
                    <a:lnTo>
                      <a:pt x="30900" y="247"/>
                    </a:lnTo>
                    <a:lnTo>
                      <a:pt x="30777" y="535"/>
                    </a:lnTo>
                    <a:lnTo>
                      <a:pt x="30695" y="864"/>
                    </a:lnTo>
                    <a:lnTo>
                      <a:pt x="30736" y="1194"/>
                    </a:lnTo>
                    <a:lnTo>
                      <a:pt x="30571" y="1070"/>
                    </a:lnTo>
                    <a:lnTo>
                      <a:pt x="30366" y="988"/>
                    </a:lnTo>
                    <a:lnTo>
                      <a:pt x="30160" y="988"/>
                    </a:lnTo>
                    <a:lnTo>
                      <a:pt x="29954" y="1070"/>
                    </a:lnTo>
                    <a:lnTo>
                      <a:pt x="29748" y="1194"/>
                    </a:lnTo>
                    <a:lnTo>
                      <a:pt x="29584" y="1358"/>
                    </a:lnTo>
                    <a:lnTo>
                      <a:pt x="29460" y="1564"/>
                    </a:lnTo>
                    <a:lnTo>
                      <a:pt x="29378" y="1811"/>
                    </a:lnTo>
                    <a:lnTo>
                      <a:pt x="29378" y="2017"/>
                    </a:lnTo>
                    <a:lnTo>
                      <a:pt x="29419" y="2263"/>
                    </a:lnTo>
                    <a:lnTo>
                      <a:pt x="29502" y="2469"/>
                    </a:lnTo>
                    <a:lnTo>
                      <a:pt x="29584" y="2675"/>
                    </a:lnTo>
                    <a:lnTo>
                      <a:pt x="29831" y="3086"/>
                    </a:lnTo>
                    <a:lnTo>
                      <a:pt x="30119" y="3457"/>
                    </a:lnTo>
                    <a:lnTo>
                      <a:pt x="31559" y="5432"/>
                    </a:lnTo>
                    <a:lnTo>
                      <a:pt x="32958" y="7448"/>
                    </a:lnTo>
                    <a:lnTo>
                      <a:pt x="34233" y="9505"/>
                    </a:lnTo>
                    <a:lnTo>
                      <a:pt x="35467" y="11644"/>
                    </a:lnTo>
                    <a:lnTo>
                      <a:pt x="35714" y="12097"/>
                    </a:lnTo>
                    <a:lnTo>
                      <a:pt x="35920" y="12550"/>
                    </a:lnTo>
                    <a:lnTo>
                      <a:pt x="36085" y="13043"/>
                    </a:lnTo>
                    <a:lnTo>
                      <a:pt x="36167" y="13537"/>
                    </a:lnTo>
                    <a:lnTo>
                      <a:pt x="36208" y="13784"/>
                    </a:lnTo>
                    <a:lnTo>
                      <a:pt x="36167" y="14072"/>
                    </a:lnTo>
                    <a:lnTo>
                      <a:pt x="36126" y="14319"/>
                    </a:lnTo>
                    <a:lnTo>
                      <a:pt x="36044" y="14566"/>
                    </a:lnTo>
                    <a:lnTo>
                      <a:pt x="35961" y="14813"/>
                    </a:lnTo>
                    <a:lnTo>
                      <a:pt x="35797" y="15018"/>
                    </a:lnTo>
                    <a:lnTo>
                      <a:pt x="35632" y="15183"/>
                    </a:lnTo>
                    <a:lnTo>
                      <a:pt x="35426" y="15347"/>
                    </a:lnTo>
                    <a:lnTo>
                      <a:pt x="34974" y="15553"/>
                    </a:lnTo>
                    <a:lnTo>
                      <a:pt x="34727" y="15718"/>
                    </a:lnTo>
                    <a:lnTo>
                      <a:pt x="34645" y="15800"/>
                    </a:lnTo>
                    <a:lnTo>
                      <a:pt x="34603" y="15882"/>
                    </a:lnTo>
                    <a:lnTo>
                      <a:pt x="34521" y="16088"/>
                    </a:lnTo>
                    <a:lnTo>
                      <a:pt x="34521" y="16294"/>
                    </a:lnTo>
                    <a:lnTo>
                      <a:pt x="34521" y="16499"/>
                    </a:lnTo>
                    <a:lnTo>
                      <a:pt x="34562" y="16664"/>
                    </a:lnTo>
                    <a:lnTo>
                      <a:pt x="34768" y="17240"/>
                    </a:lnTo>
                    <a:lnTo>
                      <a:pt x="35056" y="17775"/>
                    </a:lnTo>
                    <a:lnTo>
                      <a:pt x="35632" y="18845"/>
                    </a:lnTo>
                    <a:lnTo>
                      <a:pt x="35920" y="19380"/>
                    </a:lnTo>
                    <a:lnTo>
                      <a:pt x="36167" y="19914"/>
                    </a:lnTo>
                    <a:lnTo>
                      <a:pt x="36373" y="20449"/>
                    </a:lnTo>
                    <a:lnTo>
                      <a:pt x="36537" y="21025"/>
                    </a:lnTo>
                    <a:lnTo>
                      <a:pt x="36578" y="21355"/>
                    </a:lnTo>
                    <a:lnTo>
                      <a:pt x="36578" y="21643"/>
                    </a:lnTo>
                    <a:lnTo>
                      <a:pt x="36578" y="21931"/>
                    </a:lnTo>
                    <a:lnTo>
                      <a:pt x="36537" y="22219"/>
                    </a:lnTo>
                    <a:lnTo>
                      <a:pt x="36373" y="22795"/>
                    </a:lnTo>
                    <a:lnTo>
                      <a:pt x="36126" y="23371"/>
                    </a:lnTo>
                    <a:lnTo>
                      <a:pt x="35838" y="23864"/>
                    </a:lnTo>
                    <a:lnTo>
                      <a:pt x="35426" y="24317"/>
                    </a:lnTo>
                    <a:lnTo>
                      <a:pt x="35221" y="24523"/>
                    </a:lnTo>
                    <a:lnTo>
                      <a:pt x="34974" y="24687"/>
                    </a:lnTo>
                    <a:lnTo>
                      <a:pt x="34727" y="24852"/>
                    </a:lnTo>
                    <a:lnTo>
                      <a:pt x="34480" y="25016"/>
                    </a:lnTo>
                    <a:lnTo>
                      <a:pt x="33945" y="25222"/>
                    </a:lnTo>
                    <a:lnTo>
                      <a:pt x="33410" y="25387"/>
                    </a:lnTo>
                    <a:lnTo>
                      <a:pt x="32917" y="25551"/>
                    </a:lnTo>
                    <a:lnTo>
                      <a:pt x="32382" y="25757"/>
                    </a:lnTo>
                    <a:lnTo>
                      <a:pt x="32135" y="25880"/>
                    </a:lnTo>
                    <a:lnTo>
                      <a:pt x="31929" y="26045"/>
                    </a:lnTo>
                    <a:lnTo>
                      <a:pt x="31682" y="26210"/>
                    </a:lnTo>
                    <a:lnTo>
                      <a:pt x="31518" y="26415"/>
                    </a:lnTo>
                    <a:lnTo>
                      <a:pt x="31353" y="26621"/>
                    </a:lnTo>
                    <a:lnTo>
                      <a:pt x="31230" y="26868"/>
                    </a:lnTo>
                    <a:lnTo>
                      <a:pt x="31147" y="27115"/>
                    </a:lnTo>
                    <a:lnTo>
                      <a:pt x="31147" y="27403"/>
                    </a:lnTo>
                    <a:lnTo>
                      <a:pt x="31147" y="27650"/>
                    </a:lnTo>
                    <a:lnTo>
                      <a:pt x="31230" y="27855"/>
                    </a:lnTo>
                    <a:lnTo>
                      <a:pt x="31394" y="28308"/>
                    </a:lnTo>
                    <a:lnTo>
                      <a:pt x="31600" y="28761"/>
                    </a:lnTo>
                    <a:lnTo>
                      <a:pt x="31682" y="28966"/>
                    </a:lnTo>
                    <a:lnTo>
                      <a:pt x="31723" y="29213"/>
                    </a:lnTo>
                    <a:lnTo>
                      <a:pt x="31723" y="29542"/>
                    </a:lnTo>
                    <a:lnTo>
                      <a:pt x="31641" y="29830"/>
                    </a:lnTo>
                    <a:lnTo>
                      <a:pt x="31518" y="30159"/>
                    </a:lnTo>
                    <a:lnTo>
                      <a:pt x="31394" y="30447"/>
                    </a:lnTo>
                    <a:lnTo>
                      <a:pt x="31147" y="30859"/>
                    </a:lnTo>
                    <a:lnTo>
                      <a:pt x="30859" y="31270"/>
                    </a:lnTo>
                    <a:lnTo>
                      <a:pt x="30571" y="31641"/>
                    </a:lnTo>
                    <a:lnTo>
                      <a:pt x="30242" y="32011"/>
                    </a:lnTo>
                    <a:lnTo>
                      <a:pt x="29872" y="32299"/>
                    </a:lnTo>
                    <a:lnTo>
                      <a:pt x="29502" y="32628"/>
                    </a:lnTo>
                    <a:lnTo>
                      <a:pt x="29090" y="32875"/>
                    </a:lnTo>
                    <a:lnTo>
                      <a:pt x="28679" y="33122"/>
                    </a:lnTo>
                    <a:lnTo>
                      <a:pt x="28267" y="33328"/>
                    </a:lnTo>
                    <a:lnTo>
                      <a:pt x="27815" y="33492"/>
                    </a:lnTo>
                    <a:lnTo>
                      <a:pt x="27321" y="33657"/>
                    </a:lnTo>
                    <a:lnTo>
                      <a:pt x="26868" y="33739"/>
                    </a:lnTo>
                    <a:lnTo>
                      <a:pt x="26375" y="33821"/>
                    </a:lnTo>
                    <a:lnTo>
                      <a:pt x="25922" y="33862"/>
                    </a:lnTo>
                    <a:lnTo>
                      <a:pt x="25428" y="33862"/>
                    </a:lnTo>
                    <a:lnTo>
                      <a:pt x="24934" y="33821"/>
                    </a:lnTo>
                    <a:lnTo>
                      <a:pt x="24400" y="33739"/>
                    </a:lnTo>
                    <a:lnTo>
                      <a:pt x="23824" y="33616"/>
                    </a:lnTo>
                    <a:lnTo>
                      <a:pt x="22713" y="33328"/>
                    </a:lnTo>
                    <a:lnTo>
                      <a:pt x="22466" y="33328"/>
                    </a:lnTo>
                    <a:lnTo>
                      <a:pt x="22219" y="33286"/>
                    </a:lnTo>
                    <a:lnTo>
                      <a:pt x="21972" y="33328"/>
                    </a:lnTo>
                    <a:lnTo>
                      <a:pt x="21725" y="33410"/>
                    </a:lnTo>
                    <a:lnTo>
                      <a:pt x="21561" y="33533"/>
                    </a:lnTo>
                    <a:lnTo>
                      <a:pt x="21396" y="33657"/>
                    </a:lnTo>
                    <a:lnTo>
                      <a:pt x="21108" y="33986"/>
                    </a:lnTo>
                    <a:lnTo>
                      <a:pt x="20820" y="34192"/>
                    </a:lnTo>
                    <a:lnTo>
                      <a:pt x="20491" y="34274"/>
                    </a:lnTo>
                    <a:lnTo>
                      <a:pt x="20162" y="34356"/>
                    </a:lnTo>
                    <a:lnTo>
                      <a:pt x="19833" y="34315"/>
                    </a:lnTo>
                    <a:lnTo>
                      <a:pt x="19462" y="34274"/>
                    </a:lnTo>
                    <a:lnTo>
                      <a:pt x="19133" y="34150"/>
                    </a:lnTo>
                    <a:lnTo>
                      <a:pt x="18804" y="34027"/>
                    </a:lnTo>
                    <a:lnTo>
                      <a:pt x="18516" y="33821"/>
                    </a:lnTo>
                    <a:lnTo>
                      <a:pt x="17940" y="33410"/>
                    </a:lnTo>
                    <a:lnTo>
                      <a:pt x="17446" y="32916"/>
                    </a:lnTo>
                    <a:lnTo>
                      <a:pt x="16911" y="32464"/>
                    </a:lnTo>
                    <a:lnTo>
                      <a:pt x="16623" y="32258"/>
                    </a:lnTo>
                    <a:lnTo>
                      <a:pt x="16335" y="32052"/>
                    </a:lnTo>
                    <a:lnTo>
                      <a:pt x="16047" y="31888"/>
                    </a:lnTo>
                    <a:lnTo>
                      <a:pt x="15718" y="31764"/>
                    </a:lnTo>
                    <a:lnTo>
                      <a:pt x="15348" y="31641"/>
                    </a:lnTo>
                    <a:lnTo>
                      <a:pt x="14648" y="31641"/>
                    </a:lnTo>
                    <a:lnTo>
                      <a:pt x="14319" y="31723"/>
                    </a:lnTo>
                    <a:lnTo>
                      <a:pt x="14031" y="31846"/>
                    </a:lnTo>
                    <a:lnTo>
                      <a:pt x="13784" y="32093"/>
                    </a:lnTo>
                    <a:lnTo>
                      <a:pt x="13620" y="32217"/>
                    </a:lnTo>
                    <a:lnTo>
                      <a:pt x="13537" y="32422"/>
                    </a:lnTo>
                    <a:lnTo>
                      <a:pt x="13332" y="32793"/>
                    </a:lnTo>
                    <a:lnTo>
                      <a:pt x="13085" y="33616"/>
                    </a:lnTo>
                    <a:lnTo>
                      <a:pt x="12961" y="33986"/>
                    </a:lnTo>
                    <a:lnTo>
                      <a:pt x="12756" y="34356"/>
                    </a:lnTo>
                    <a:lnTo>
                      <a:pt x="12673" y="34480"/>
                    </a:lnTo>
                    <a:lnTo>
                      <a:pt x="12509" y="34644"/>
                    </a:lnTo>
                    <a:lnTo>
                      <a:pt x="12385" y="34727"/>
                    </a:lnTo>
                    <a:lnTo>
                      <a:pt x="12180" y="34809"/>
                    </a:lnTo>
                    <a:lnTo>
                      <a:pt x="11974" y="34850"/>
                    </a:lnTo>
                    <a:lnTo>
                      <a:pt x="11768" y="34850"/>
                    </a:lnTo>
                    <a:lnTo>
                      <a:pt x="11316" y="34809"/>
                    </a:lnTo>
                    <a:lnTo>
                      <a:pt x="10493" y="34603"/>
                    </a:lnTo>
                    <a:lnTo>
                      <a:pt x="9670" y="34315"/>
                    </a:lnTo>
                    <a:lnTo>
                      <a:pt x="8888" y="33986"/>
                    </a:lnTo>
                    <a:lnTo>
                      <a:pt x="8147" y="33574"/>
                    </a:lnTo>
                    <a:lnTo>
                      <a:pt x="7448" y="33122"/>
                    </a:lnTo>
                    <a:lnTo>
                      <a:pt x="6790" y="32587"/>
                    </a:lnTo>
                    <a:lnTo>
                      <a:pt x="6172" y="32011"/>
                    </a:lnTo>
                    <a:lnTo>
                      <a:pt x="5596" y="31394"/>
                    </a:lnTo>
                    <a:lnTo>
                      <a:pt x="5144" y="30777"/>
                    </a:lnTo>
                    <a:lnTo>
                      <a:pt x="4732" y="30159"/>
                    </a:lnTo>
                    <a:lnTo>
                      <a:pt x="4280" y="29501"/>
                    </a:lnTo>
                    <a:lnTo>
                      <a:pt x="3827" y="28884"/>
                    </a:lnTo>
                    <a:lnTo>
                      <a:pt x="3375" y="28308"/>
                    </a:lnTo>
                    <a:lnTo>
                      <a:pt x="2881" y="27773"/>
                    </a:lnTo>
                    <a:lnTo>
                      <a:pt x="2593" y="27567"/>
                    </a:lnTo>
                    <a:lnTo>
                      <a:pt x="2305" y="27320"/>
                    </a:lnTo>
                    <a:lnTo>
                      <a:pt x="1976" y="27156"/>
                    </a:lnTo>
                    <a:lnTo>
                      <a:pt x="1647" y="26950"/>
                    </a:lnTo>
                    <a:lnTo>
                      <a:pt x="1235" y="26827"/>
                    </a:lnTo>
                    <a:lnTo>
                      <a:pt x="824" y="26744"/>
                    </a:lnTo>
                    <a:lnTo>
                      <a:pt x="412" y="26744"/>
                    </a:lnTo>
                    <a:lnTo>
                      <a:pt x="206" y="26786"/>
                    </a:lnTo>
                    <a:lnTo>
                      <a:pt x="1" y="26868"/>
                    </a:lnTo>
                    <a:lnTo>
                      <a:pt x="289" y="27691"/>
                    </a:lnTo>
                    <a:lnTo>
                      <a:pt x="618" y="28555"/>
                    </a:lnTo>
                    <a:lnTo>
                      <a:pt x="947" y="29337"/>
                    </a:lnTo>
                    <a:lnTo>
                      <a:pt x="1317" y="30159"/>
                    </a:lnTo>
                    <a:lnTo>
                      <a:pt x="1729" y="30941"/>
                    </a:lnTo>
                    <a:lnTo>
                      <a:pt x="2181" y="31723"/>
                    </a:lnTo>
                    <a:lnTo>
                      <a:pt x="2634" y="32464"/>
                    </a:lnTo>
                    <a:lnTo>
                      <a:pt x="3128" y="33163"/>
                    </a:lnTo>
                    <a:lnTo>
                      <a:pt x="3663" y="33862"/>
                    </a:lnTo>
                    <a:lnTo>
                      <a:pt x="4198" y="34562"/>
                    </a:lnTo>
                    <a:lnTo>
                      <a:pt x="4774" y="35220"/>
                    </a:lnTo>
                    <a:lnTo>
                      <a:pt x="5350" y="35879"/>
                    </a:lnTo>
                    <a:lnTo>
                      <a:pt x="6008" y="36455"/>
                    </a:lnTo>
                    <a:lnTo>
                      <a:pt x="6625" y="37072"/>
                    </a:lnTo>
                    <a:lnTo>
                      <a:pt x="7325" y="37607"/>
                    </a:lnTo>
                    <a:lnTo>
                      <a:pt x="7983" y="38183"/>
                    </a:lnTo>
                    <a:lnTo>
                      <a:pt x="8723" y="38676"/>
                    </a:lnTo>
                    <a:lnTo>
                      <a:pt x="9464" y="39170"/>
                    </a:lnTo>
                    <a:lnTo>
                      <a:pt x="10205" y="39623"/>
                    </a:lnTo>
                    <a:lnTo>
                      <a:pt x="10986" y="40034"/>
                    </a:lnTo>
                    <a:lnTo>
                      <a:pt x="11768" y="40446"/>
                    </a:lnTo>
                    <a:lnTo>
                      <a:pt x="12550" y="40816"/>
                    </a:lnTo>
                    <a:lnTo>
                      <a:pt x="13373" y="41145"/>
                    </a:lnTo>
                    <a:lnTo>
                      <a:pt x="14237" y="41433"/>
                    </a:lnTo>
                    <a:lnTo>
                      <a:pt x="15060" y="41721"/>
                    </a:lnTo>
                    <a:lnTo>
                      <a:pt x="15965" y="41968"/>
                    </a:lnTo>
                    <a:lnTo>
                      <a:pt x="16829" y="42174"/>
                    </a:lnTo>
                    <a:lnTo>
                      <a:pt x="17734" y="42338"/>
                    </a:lnTo>
                    <a:lnTo>
                      <a:pt x="18639" y="42462"/>
                    </a:lnTo>
                    <a:lnTo>
                      <a:pt x="19544" y="42544"/>
                    </a:lnTo>
                    <a:lnTo>
                      <a:pt x="20491" y="42585"/>
                    </a:lnTo>
                    <a:lnTo>
                      <a:pt x="21437" y="42626"/>
                    </a:lnTo>
                    <a:lnTo>
                      <a:pt x="22589" y="42585"/>
                    </a:lnTo>
                    <a:lnTo>
                      <a:pt x="23700" y="42503"/>
                    </a:lnTo>
                    <a:lnTo>
                      <a:pt x="24852" y="42379"/>
                    </a:lnTo>
                    <a:lnTo>
                      <a:pt x="25922" y="42174"/>
                    </a:lnTo>
                    <a:lnTo>
                      <a:pt x="27033" y="41927"/>
                    </a:lnTo>
                    <a:lnTo>
                      <a:pt x="28103" y="41598"/>
                    </a:lnTo>
                    <a:lnTo>
                      <a:pt x="29131" y="41269"/>
                    </a:lnTo>
                    <a:lnTo>
                      <a:pt x="30160" y="40857"/>
                    </a:lnTo>
                    <a:lnTo>
                      <a:pt x="31147" y="40404"/>
                    </a:lnTo>
                    <a:lnTo>
                      <a:pt x="32094" y="39911"/>
                    </a:lnTo>
                    <a:lnTo>
                      <a:pt x="33040" y="39376"/>
                    </a:lnTo>
                    <a:lnTo>
                      <a:pt x="33945" y="38800"/>
                    </a:lnTo>
                    <a:lnTo>
                      <a:pt x="34850" y="38183"/>
                    </a:lnTo>
                    <a:lnTo>
                      <a:pt x="35673" y="37483"/>
                    </a:lnTo>
                    <a:lnTo>
                      <a:pt x="36496" y="36784"/>
                    </a:lnTo>
                    <a:lnTo>
                      <a:pt x="37278" y="36043"/>
                    </a:lnTo>
                    <a:lnTo>
                      <a:pt x="38018" y="35261"/>
                    </a:lnTo>
                    <a:lnTo>
                      <a:pt x="38718" y="34480"/>
                    </a:lnTo>
                    <a:lnTo>
                      <a:pt x="39376" y="33616"/>
                    </a:lnTo>
                    <a:lnTo>
                      <a:pt x="40035" y="32752"/>
                    </a:lnTo>
                    <a:lnTo>
                      <a:pt x="40611" y="31846"/>
                    </a:lnTo>
                    <a:lnTo>
                      <a:pt x="41145" y="30900"/>
                    </a:lnTo>
                    <a:lnTo>
                      <a:pt x="41639" y="29913"/>
                    </a:lnTo>
                    <a:lnTo>
                      <a:pt x="42092" y="28925"/>
                    </a:lnTo>
                    <a:lnTo>
                      <a:pt x="42503" y="27897"/>
                    </a:lnTo>
                    <a:lnTo>
                      <a:pt x="42832" y="26868"/>
                    </a:lnTo>
                    <a:lnTo>
                      <a:pt x="43120" y="25798"/>
                    </a:lnTo>
                    <a:lnTo>
                      <a:pt x="43408" y="24728"/>
                    </a:lnTo>
                    <a:lnTo>
                      <a:pt x="43573" y="23617"/>
                    </a:lnTo>
                    <a:lnTo>
                      <a:pt x="43738" y="22507"/>
                    </a:lnTo>
                    <a:lnTo>
                      <a:pt x="43820" y="21355"/>
                    </a:lnTo>
                    <a:lnTo>
                      <a:pt x="43861" y="20202"/>
                    </a:lnTo>
                    <a:lnTo>
                      <a:pt x="43820" y="19380"/>
                    </a:lnTo>
                    <a:lnTo>
                      <a:pt x="43779" y="18557"/>
                    </a:lnTo>
                    <a:lnTo>
                      <a:pt x="43696" y="17734"/>
                    </a:lnTo>
                    <a:lnTo>
                      <a:pt x="43614" y="16911"/>
                    </a:lnTo>
                    <a:lnTo>
                      <a:pt x="43491" y="16129"/>
                    </a:lnTo>
                    <a:lnTo>
                      <a:pt x="43326" y="15347"/>
                    </a:lnTo>
                    <a:lnTo>
                      <a:pt x="43120" y="14566"/>
                    </a:lnTo>
                    <a:lnTo>
                      <a:pt x="42915" y="13784"/>
                    </a:lnTo>
                    <a:lnTo>
                      <a:pt x="42668" y="13043"/>
                    </a:lnTo>
                    <a:lnTo>
                      <a:pt x="42421" y="12303"/>
                    </a:lnTo>
                    <a:lnTo>
                      <a:pt x="42133" y="11562"/>
                    </a:lnTo>
                    <a:lnTo>
                      <a:pt x="41804" y="10863"/>
                    </a:lnTo>
                    <a:lnTo>
                      <a:pt x="41475" y="10122"/>
                    </a:lnTo>
                    <a:lnTo>
                      <a:pt x="41104" y="9464"/>
                    </a:lnTo>
                    <a:lnTo>
                      <a:pt x="40693" y="8764"/>
                    </a:lnTo>
                    <a:lnTo>
                      <a:pt x="40281" y="8106"/>
                    </a:lnTo>
                    <a:lnTo>
                      <a:pt x="39870" y="7448"/>
                    </a:lnTo>
                    <a:lnTo>
                      <a:pt x="39417" y="6830"/>
                    </a:lnTo>
                    <a:lnTo>
                      <a:pt x="38924" y="6213"/>
                    </a:lnTo>
                    <a:lnTo>
                      <a:pt x="38430" y="5637"/>
                    </a:lnTo>
                    <a:lnTo>
                      <a:pt x="37936" y="5061"/>
                    </a:lnTo>
                    <a:lnTo>
                      <a:pt x="37401" y="4485"/>
                    </a:lnTo>
                    <a:lnTo>
                      <a:pt x="36825" y="3950"/>
                    </a:lnTo>
                    <a:lnTo>
                      <a:pt x="36290" y="3415"/>
                    </a:lnTo>
                    <a:lnTo>
                      <a:pt x="35673" y="2922"/>
                    </a:lnTo>
                    <a:lnTo>
                      <a:pt x="35097" y="2428"/>
                    </a:lnTo>
                    <a:lnTo>
                      <a:pt x="34439" y="1975"/>
                    </a:lnTo>
                    <a:lnTo>
                      <a:pt x="33822" y="1523"/>
                    </a:lnTo>
                    <a:lnTo>
                      <a:pt x="33163" y="1111"/>
                    </a:lnTo>
                    <a:lnTo>
                      <a:pt x="32505" y="741"/>
                    </a:lnTo>
                    <a:lnTo>
                      <a:pt x="31806" y="330"/>
                    </a:lnTo>
                    <a:lnTo>
                      <a:pt x="31106" y="0"/>
                    </a:lnTo>
                    <a:close/>
                  </a:path>
                </a:pathLst>
              </a:custGeom>
              <a:solidFill>
                <a:srgbClr val="F3C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6285350" y="2494375"/>
                <a:ext cx="1096525" cy="1065675"/>
              </a:xfrm>
              <a:custGeom>
                <a:avLst/>
                <a:gdLst/>
                <a:ahLst/>
                <a:cxnLst/>
                <a:rect l="l" t="t" r="r" b="b"/>
                <a:pathLst>
                  <a:path w="43861" h="42627" fill="none" extrusionOk="0">
                    <a:moveTo>
                      <a:pt x="30736" y="1194"/>
                    </a:moveTo>
                    <a:lnTo>
                      <a:pt x="30736" y="1194"/>
                    </a:lnTo>
                    <a:lnTo>
                      <a:pt x="30571" y="1070"/>
                    </a:lnTo>
                    <a:lnTo>
                      <a:pt x="30366" y="988"/>
                    </a:lnTo>
                    <a:lnTo>
                      <a:pt x="30160" y="988"/>
                    </a:lnTo>
                    <a:lnTo>
                      <a:pt x="29954" y="1070"/>
                    </a:lnTo>
                    <a:lnTo>
                      <a:pt x="29748" y="1194"/>
                    </a:lnTo>
                    <a:lnTo>
                      <a:pt x="29584" y="1358"/>
                    </a:lnTo>
                    <a:lnTo>
                      <a:pt x="29460" y="1564"/>
                    </a:lnTo>
                    <a:lnTo>
                      <a:pt x="29378" y="1811"/>
                    </a:lnTo>
                    <a:lnTo>
                      <a:pt x="29378" y="1811"/>
                    </a:lnTo>
                    <a:lnTo>
                      <a:pt x="29378" y="2017"/>
                    </a:lnTo>
                    <a:lnTo>
                      <a:pt x="29419" y="2263"/>
                    </a:lnTo>
                    <a:lnTo>
                      <a:pt x="29502" y="2469"/>
                    </a:lnTo>
                    <a:lnTo>
                      <a:pt x="29584" y="2675"/>
                    </a:lnTo>
                    <a:lnTo>
                      <a:pt x="29831" y="3086"/>
                    </a:lnTo>
                    <a:lnTo>
                      <a:pt x="30119" y="3457"/>
                    </a:lnTo>
                    <a:lnTo>
                      <a:pt x="30119" y="3457"/>
                    </a:lnTo>
                    <a:lnTo>
                      <a:pt x="31559" y="5432"/>
                    </a:lnTo>
                    <a:lnTo>
                      <a:pt x="32958" y="7448"/>
                    </a:lnTo>
                    <a:lnTo>
                      <a:pt x="34233" y="9505"/>
                    </a:lnTo>
                    <a:lnTo>
                      <a:pt x="35467" y="11644"/>
                    </a:lnTo>
                    <a:lnTo>
                      <a:pt x="35467" y="11644"/>
                    </a:lnTo>
                    <a:lnTo>
                      <a:pt x="35714" y="12097"/>
                    </a:lnTo>
                    <a:lnTo>
                      <a:pt x="35920" y="12550"/>
                    </a:lnTo>
                    <a:lnTo>
                      <a:pt x="36085" y="13043"/>
                    </a:lnTo>
                    <a:lnTo>
                      <a:pt x="36167" y="13537"/>
                    </a:lnTo>
                    <a:lnTo>
                      <a:pt x="36167" y="13537"/>
                    </a:lnTo>
                    <a:lnTo>
                      <a:pt x="36208" y="13784"/>
                    </a:lnTo>
                    <a:lnTo>
                      <a:pt x="36167" y="14072"/>
                    </a:lnTo>
                    <a:lnTo>
                      <a:pt x="36126" y="14319"/>
                    </a:lnTo>
                    <a:lnTo>
                      <a:pt x="36044" y="14566"/>
                    </a:lnTo>
                    <a:lnTo>
                      <a:pt x="35961" y="14813"/>
                    </a:lnTo>
                    <a:lnTo>
                      <a:pt x="35797" y="15018"/>
                    </a:lnTo>
                    <a:lnTo>
                      <a:pt x="35632" y="15183"/>
                    </a:lnTo>
                    <a:lnTo>
                      <a:pt x="35426" y="15347"/>
                    </a:lnTo>
                    <a:lnTo>
                      <a:pt x="35426" y="15347"/>
                    </a:lnTo>
                    <a:lnTo>
                      <a:pt x="34974" y="15553"/>
                    </a:lnTo>
                    <a:lnTo>
                      <a:pt x="34727" y="15718"/>
                    </a:lnTo>
                    <a:lnTo>
                      <a:pt x="34645" y="15800"/>
                    </a:lnTo>
                    <a:lnTo>
                      <a:pt x="34603" y="15882"/>
                    </a:lnTo>
                    <a:lnTo>
                      <a:pt x="34603" y="15882"/>
                    </a:lnTo>
                    <a:lnTo>
                      <a:pt x="34521" y="16088"/>
                    </a:lnTo>
                    <a:lnTo>
                      <a:pt x="34521" y="16294"/>
                    </a:lnTo>
                    <a:lnTo>
                      <a:pt x="34521" y="16499"/>
                    </a:lnTo>
                    <a:lnTo>
                      <a:pt x="34562" y="16664"/>
                    </a:lnTo>
                    <a:lnTo>
                      <a:pt x="34562" y="16664"/>
                    </a:lnTo>
                    <a:lnTo>
                      <a:pt x="34768" y="17240"/>
                    </a:lnTo>
                    <a:lnTo>
                      <a:pt x="35056" y="17775"/>
                    </a:lnTo>
                    <a:lnTo>
                      <a:pt x="35632" y="18845"/>
                    </a:lnTo>
                    <a:lnTo>
                      <a:pt x="35920" y="19380"/>
                    </a:lnTo>
                    <a:lnTo>
                      <a:pt x="36167" y="19914"/>
                    </a:lnTo>
                    <a:lnTo>
                      <a:pt x="36373" y="20449"/>
                    </a:lnTo>
                    <a:lnTo>
                      <a:pt x="36537" y="21025"/>
                    </a:lnTo>
                    <a:lnTo>
                      <a:pt x="36537" y="21025"/>
                    </a:lnTo>
                    <a:lnTo>
                      <a:pt x="36578" y="21355"/>
                    </a:lnTo>
                    <a:lnTo>
                      <a:pt x="36578" y="21643"/>
                    </a:lnTo>
                    <a:lnTo>
                      <a:pt x="36578" y="21931"/>
                    </a:lnTo>
                    <a:lnTo>
                      <a:pt x="36537" y="22219"/>
                    </a:lnTo>
                    <a:lnTo>
                      <a:pt x="36373" y="22795"/>
                    </a:lnTo>
                    <a:lnTo>
                      <a:pt x="36126" y="23371"/>
                    </a:lnTo>
                    <a:lnTo>
                      <a:pt x="35838" y="23864"/>
                    </a:lnTo>
                    <a:lnTo>
                      <a:pt x="35426" y="24317"/>
                    </a:lnTo>
                    <a:lnTo>
                      <a:pt x="35221" y="24523"/>
                    </a:lnTo>
                    <a:lnTo>
                      <a:pt x="34974" y="24687"/>
                    </a:lnTo>
                    <a:lnTo>
                      <a:pt x="34727" y="24852"/>
                    </a:lnTo>
                    <a:lnTo>
                      <a:pt x="34480" y="25016"/>
                    </a:lnTo>
                    <a:lnTo>
                      <a:pt x="34480" y="25016"/>
                    </a:lnTo>
                    <a:lnTo>
                      <a:pt x="33945" y="25222"/>
                    </a:lnTo>
                    <a:lnTo>
                      <a:pt x="33410" y="25387"/>
                    </a:lnTo>
                    <a:lnTo>
                      <a:pt x="32917" y="25551"/>
                    </a:lnTo>
                    <a:lnTo>
                      <a:pt x="32382" y="25757"/>
                    </a:lnTo>
                    <a:lnTo>
                      <a:pt x="32382" y="25757"/>
                    </a:lnTo>
                    <a:lnTo>
                      <a:pt x="32135" y="25880"/>
                    </a:lnTo>
                    <a:lnTo>
                      <a:pt x="31929" y="26045"/>
                    </a:lnTo>
                    <a:lnTo>
                      <a:pt x="31682" y="26210"/>
                    </a:lnTo>
                    <a:lnTo>
                      <a:pt x="31518" y="26415"/>
                    </a:lnTo>
                    <a:lnTo>
                      <a:pt x="31353" y="26621"/>
                    </a:lnTo>
                    <a:lnTo>
                      <a:pt x="31230" y="26868"/>
                    </a:lnTo>
                    <a:lnTo>
                      <a:pt x="31147" y="27115"/>
                    </a:lnTo>
                    <a:lnTo>
                      <a:pt x="31147" y="27403"/>
                    </a:lnTo>
                    <a:lnTo>
                      <a:pt x="31147" y="27403"/>
                    </a:lnTo>
                    <a:lnTo>
                      <a:pt x="31147" y="27650"/>
                    </a:lnTo>
                    <a:lnTo>
                      <a:pt x="31230" y="27855"/>
                    </a:lnTo>
                    <a:lnTo>
                      <a:pt x="31394" y="28308"/>
                    </a:lnTo>
                    <a:lnTo>
                      <a:pt x="31600" y="28761"/>
                    </a:lnTo>
                    <a:lnTo>
                      <a:pt x="31682" y="28966"/>
                    </a:lnTo>
                    <a:lnTo>
                      <a:pt x="31723" y="29213"/>
                    </a:lnTo>
                    <a:lnTo>
                      <a:pt x="31723" y="29213"/>
                    </a:lnTo>
                    <a:lnTo>
                      <a:pt x="31723" y="29542"/>
                    </a:lnTo>
                    <a:lnTo>
                      <a:pt x="31641" y="29830"/>
                    </a:lnTo>
                    <a:lnTo>
                      <a:pt x="31518" y="30159"/>
                    </a:lnTo>
                    <a:lnTo>
                      <a:pt x="31394" y="30447"/>
                    </a:lnTo>
                    <a:lnTo>
                      <a:pt x="31394" y="30447"/>
                    </a:lnTo>
                    <a:lnTo>
                      <a:pt x="31147" y="30859"/>
                    </a:lnTo>
                    <a:lnTo>
                      <a:pt x="30859" y="31270"/>
                    </a:lnTo>
                    <a:lnTo>
                      <a:pt x="30571" y="31641"/>
                    </a:lnTo>
                    <a:lnTo>
                      <a:pt x="30242" y="32011"/>
                    </a:lnTo>
                    <a:lnTo>
                      <a:pt x="29872" y="32299"/>
                    </a:lnTo>
                    <a:lnTo>
                      <a:pt x="29502" y="32628"/>
                    </a:lnTo>
                    <a:lnTo>
                      <a:pt x="29090" y="32875"/>
                    </a:lnTo>
                    <a:lnTo>
                      <a:pt x="28679" y="33122"/>
                    </a:lnTo>
                    <a:lnTo>
                      <a:pt x="28267" y="33328"/>
                    </a:lnTo>
                    <a:lnTo>
                      <a:pt x="27815" y="33492"/>
                    </a:lnTo>
                    <a:lnTo>
                      <a:pt x="27321" y="33657"/>
                    </a:lnTo>
                    <a:lnTo>
                      <a:pt x="26868" y="33739"/>
                    </a:lnTo>
                    <a:lnTo>
                      <a:pt x="26375" y="33821"/>
                    </a:lnTo>
                    <a:lnTo>
                      <a:pt x="25922" y="33862"/>
                    </a:lnTo>
                    <a:lnTo>
                      <a:pt x="25428" y="33862"/>
                    </a:lnTo>
                    <a:lnTo>
                      <a:pt x="24934" y="33821"/>
                    </a:lnTo>
                    <a:lnTo>
                      <a:pt x="24934" y="33821"/>
                    </a:lnTo>
                    <a:lnTo>
                      <a:pt x="24400" y="33739"/>
                    </a:lnTo>
                    <a:lnTo>
                      <a:pt x="23824" y="33616"/>
                    </a:lnTo>
                    <a:lnTo>
                      <a:pt x="22713" y="33328"/>
                    </a:lnTo>
                    <a:lnTo>
                      <a:pt x="22713" y="33328"/>
                    </a:lnTo>
                    <a:lnTo>
                      <a:pt x="22466" y="33328"/>
                    </a:lnTo>
                    <a:lnTo>
                      <a:pt x="22219" y="33286"/>
                    </a:lnTo>
                    <a:lnTo>
                      <a:pt x="21972" y="33328"/>
                    </a:lnTo>
                    <a:lnTo>
                      <a:pt x="21725" y="33410"/>
                    </a:lnTo>
                    <a:lnTo>
                      <a:pt x="21725" y="33410"/>
                    </a:lnTo>
                    <a:lnTo>
                      <a:pt x="21561" y="33533"/>
                    </a:lnTo>
                    <a:lnTo>
                      <a:pt x="21396" y="33657"/>
                    </a:lnTo>
                    <a:lnTo>
                      <a:pt x="21108" y="33986"/>
                    </a:lnTo>
                    <a:lnTo>
                      <a:pt x="21108" y="33986"/>
                    </a:lnTo>
                    <a:lnTo>
                      <a:pt x="20820" y="34192"/>
                    </a:lnTo>
                    <a:lnTo>
                      <a:pt x="20491" y="34274"/>
                    </a:lnTo>
                    <a:lnTo>
                      <a:pt x="20162" y="34356"/>
                    </a:lnTo>
                    <a:lnTo>
                      <a:pt x="19833" y="34315"/>
                    </a:lnTo>
                    <a:lnTo>
                      <a:pt x="19462" y="34274"/>
                    </a:lnTo>
                    <a:lnTo>
                      <a:pt x="19133" y="34150"/>
                    </a:lnTo>
                    <a:lnTo>
                      <a:pt x="18804" y="34027"/>
                    </a:lnTo>
                    <a:lnTo>
                      <a:pt x="18516" y="33821"/>
                    </a:lnTo>
                    <a:lnTo>
                      <a:pt x="18516" y="33821"/>
                    </a:lnTo>
                    <a:lnTo>
                      <a:pt x="17940" y="33410"/>
                    </a:lnTo>
                    <a:lnTo>
                      <a:pt x="17446" y="32916"/>
                    </a:lnTo>
                    <a:lnTo>
                      <a:pt x="16911" y="32464"/>
                    </a:lnTo>
                    <a:lnTo>
                      <a:pt x="16623" y="32258"/>
                    </a:lnTo>
                    <a:lnTo>
                      <a:pt x="16335" y="32052"/>
                    </a:lnTo>
                    <a:lnTo>
                      <a:pt x="16335" y="32052"/>
                    </a:lnTo>
                    <a:lnTo>
                      <a:pt x="16047" y="31888"/>
                    </a:lnTo>
                    <a:lnTo>
                      <a:pt x="15718" y="31764"/>
                    </a:lnTo>
                    <a:lnTo>
                      <a:pt x="15348" y="31641"/>
                    </a:lnTo>
                    <a:lnTo>
                      <a:pt x="15019" y="31641"/>
                    </a:lnTo>
                    <a:lnTo>
                      <a:pt x="14648" y="31641"/>
                    </a:lnTo>
                    <a:lnTo>
                      <a:pt x="14319" y="31723"/>
                    </a:lnTo>
                    <a:lnTo>
                      <a:pt x="14031" y="31846"/>
                    </a:lnTo>
                    <a:lnTo>
                      <a:pt x="13784" y="32093"/>
                    </a:lnTo>
                    <a:lnTo>
                      <a:pt x="13784" y="32093"/>
                    </a:lnTo>
                    <a:lnTo>
                      <a:pt x="13620" y="32217"/>
                    </a:lnTo>
                    <a:lnTo>
                      <a:pt x="13537" y="32422"/>
                    </a:lnTo>
                    <a:lnTo>
                      <a:pt x="13332" y="32793"/>
                    </a:lnTo>
                    <a:lnTo>
                      <a:pt x="13085" y="33616"/>
                    </a:lnTo>
                    <a:lnTo>
                      <a:pt x="12961" y="33986"/>
                    </a:lnTo>
                    <a:lnTo>
                      <a:pt x="12756" y="34356"/>
                    </a:lnTo>
                    <a:lnTo>
                      <a:pt x="12673" y="34480"/>
                    </a:lnTo>
                    <a:lnTo>
                      <a:pt x="12509" y="34644"/>
                    </a:lnTo>
                    <a:lnTo>
                      <a:pt x="12385" y="34727"/>
                    </a:lnTo>
                    <a:lnTo>
                      <a:pt x="12180" y="34809"/>
                    </a:lnTo>
                    <a:lnTo>
                      <a:pt x="12180" y="34809"/>
                    </a:lnTo>
                    <a:lnTo>
                      <a:pt x="11974" y="34850"/>
                    </a:lnTo>
                    <a:lnTo>
                      <a:pt x="11768" y="34850"/>
                    </a:lnTo>
                    <a:lnTo>
                      <a:pt x="11316" y="34809"/>
                    </a:lnTo>
                    <a:lnTo>
                      <a:pt x="11316" y="34809"/>
                    </a:lnTo>
                    <a:lnTo>
                      <a:pt x="10493" y="34603"/>
                    </a:lnTo>
                    <a:lnTo>
                      <a:pt x="9670" y="34315"/>
                    </a:lnTo>
                    <a:lnTo>
                      <a:pt x="8888" y="33986"/>
                    </a:lnTo>
                    <a:lnTo>
                      <a:pt x="8147" y="33574"/>
                    </a:lnTo>
                    <a:lnTo>
                      <a:pt x="7448" y="33122"/>
                    </a:lnTo>
                    <a:lnTo>
                      <a:pt x="6790" y="32587"/>
                    </a:lnTo>
                    <a:lnTo>
                      <a:pt x="6172" y="32011"/>
                    </a:lnTo>
                    <a:lnTo>
                      <a:pt x="5596" y="31394"/>
                    </a:lnTo>
                    <a:lnTo>
                      <a:pt x="5596" y="31394"/>
                    </a:lnTo>
                    <a:lnTo>
                      <a:pt x="5144" y="30777"/>
                    </a:lnTo>
                    <a:lnTo>
                      <a:pt x="4732" y="30159"/>
                    </a:lnTo>
                    <a:lnTo>
                      <a:pt x="4280" y="29501"/>
                    </a:lnTo>
                    <a:lnTo>
                      <a:pt x="3827" y="28884"/>
                    </a:lnTo>
                    <a:lnTo>
                      <a:pt x="3375" y="28308"/>
                    </a:lnTo>
                    <a:lnTo>
                      <a:pt x="2881" y="27773"/>
                    </a:lnTo>
                    <a:lnTo>
                      <a:pt x="2593" y="27567"/>
                    </a:lnTo>
                    <a:lnTo>
                      <a:pt x="2305" y="27320"/>
                    </a:lnTo>
                    <a:lnTo>
                      <a:pt x="1976" y="27156"/>
                    </a:lnTo>
                    <a:lnTo>
                      <a:pt x="1647" y="26950"/>
                    </a:lnTo>
                    <a:lnTo>
                      <a:pt x="1647" y="26950"/>
                    </a:lnTo>
                    <a:lnTo>
                      <a:pt x="1235" y="26827"/>
                    </a:lnTo>
                    <a:lnTo>
                      <a:pt x="824" y="26744"/>
                    </a:lnTo>
                    <a:lnTo>
                      <a:pt x="412" y="26744"/>
                    </a:lnTo>
                    <a:lnTo>
                      <a:pt x="206" y="26786"/>
                    </a:lnTo>
                    <a:lnTo>
                      <a:pt x="1" y="26868"/>
                    </a:lnTo>
                    <a:lnTo>
                      <a:pt x="1" y="26868"/>
                    </a:lnTo>
                    <a:lnTo>
                      <a:pt x="289" y="27691"/>
                    </a:lnTo>
                    <a:lnTo>
                      <a:pt x="618" y="28555"/>
                    </a:lnTo>
                    <a:lnTo>
                      <a:pt x="947" y="29337"/>
                    </a:lnTo>
                    <a:lnTo>
                      <a:pt x="1317" y="30159"/>
                    </a:lnTo>
                    <a:lnTo>
                      <a:pt x="1729" y="30941"/>
                    </a:lnTo>
                    <a:lnTo>
                      <a:pt x="2181" y="31723"/>
                    </a:lnTo>
                    <a:lnTo>
                      <a:pt x="2634" y="32464"/>
                    </a:lnTo>
                    <a:lnTo>
                      <a:pt x="3128" y="33163"/>
                    </a:lnTo>
                    <a:lnTo>
                      <a:pt x="3663" y="33862"/>
                    </a:lnTo>
                    <a:lnTo>
                      <a:pt x="4198" y="34562"/>
                    </a:lnTo>
                    <a:lnTo>
                      <a:pt x="4774" y="35220"/>
                    </a:lnTo>
                    <a:lnTo>
                      <a:pt x="5350" y="35879"/>
                    </a:lnTo>
                    <a:lnTo>
                      <a:pt x="6008" y="36455"/>
                    </a:lnTo>
                    <a:lnTo>
                      <a:pt x="6625" y="37072"/>
                    </a:lnTo>
                    <a:lnTo>
                      <a:pt x="7325" y="37607"/>
                    </a:lnTo>
                    <a:lnTo>
                      <a:pt x="7983" y="38183"/>
                    </a:lnTo>
                    <a:lnTo>
                      <a:pt x="8723" y="38676"/>
                    </a:lnTo>
                    <a:lnTo>
                      <a:pt x="9464" y="39170"/>
                    </a:lnTo>
                    <a:lnTo>
                      <a:pt x="10205" y="39623"/>
                    </a:lnTo>
                    <a:lnTo>
                      <a:pt x="10986" y="40034"/>
                    </a:lnTo>
                    <a:lnTo>
                      <a:pt x="11768" y="40446"/>
                    </a:lnTo>
                    <a:lnTo>
                      <a:pt x="12550" y="40816"/>
                    </a:lnTo>
                    <a:lnTo>
                      <a:pt x="13373" y="41145"/>
                    </a:lnTo>
                    <a:lnTo>
                      <a:pt x="14237" y="41433"/>
                    </a:lnTo>
                    <a:lnTo>
                      <a:pt x="15060" y="41721"/>
                    </a:lnTo>
                    <a:lnTo>
                      <a:pt x="15965" y="41968"/>
                    </a:lnTo>
                    <a:lnTo>
                      <a:pt x="16829" y="42174"/>
                    </a:lnTo>
                    <a:lnTo>
                      <a:pt x="17734" y="42338"/>
                    </a:lnTo>
                    <a:lnTo>
                      <a:pt x="18639" y="42462"/>
                    </a:lnTo>
                    <a:lnTo>
                      <a:pt x="19544" y="42544"/>
                    </a:lnTo>
                    <a:lnTo>
                      <a:pt x="20491" y="42585"/>
                    </a:lnTo>
                    <a:lnTo>
                      <a:pt x="21437" y="42626"/>
                    </a:lnTo>
                    <a:lnTo>
                      <a:pt x="21437" y="42626"/>
                    </a:lnTo>
                    <a:lnTo>
                      <a:pt x="22589" y="42585"/>
                    </a:lnTo>
                    <a:lnTo>
                      <a:pt x="23700" y="42503"/>
                    </a:lnTo>
                    <a:lnTo>
                      <a:pt x="24852" y="42379"/>
                    </a:lnTo>
                    <a:lnTo>
                      <a:pt x="25922" y="42174"/>
                    </a:lnTo>
                    <a:lnTo>
                      <a:pt x="27033" y="41927"/>
                    </a:lnTo>
                    <a:lnTo>
                      <a:pt x="28103" y="41598"/>
                    </a:lnTo>
                    <a:lnTo>
                      <a:pt x="29131" y="41269"/>
                    </a:lnTo>
                    <a:lnTo>
                      <a:pt x="30160" y="40857"/>
                    </a:lnTo>
                    <a:lnTo>
                      <a:pt x="31147" y="40404"/>
                    </a:lnTo>
                    <a:lnTo>
                      <a:pt x="32094" y="39911"/>
                    </a:lnTo>
                    <a:lnTo>
                      <a:pt x="33040" y="39376"/>
                    </a:lnTo>
                    <a:lnTo>
                      <a:pt x="33945" y="38800"/>
                    </a:lnTo>
                    <a:lnTo>
                      <a:pt x="34850" y="38183"/>
                    </a:lnTo>
                    <a:lnTo>
                      <a:pt x="35673" y="37483"/>
                    </a:lnTo>
                    <a:lnTo>
                      <a:pt x="36496" y="36784"/>
                    </a:lnTo>
                    <a:lnTo>
                      <a:pt x="37278" y="36043"/>
                    </a:lnTo>
                    <a:lnTo>
                      <a:pt x="38018" y="35261"/>
                    </a:lnTo>
                    <a:lnTo>
                      <a:pt x="38718" y="34480"/>
                    </a:lnTo>
                    <a:lnTo>
                      <a:pt x="39376" y="33616"/>
                    </a:lnTo>
                    <a:lnTo>
                      <a:pt x="40035" y="32752"/>
                    </a:lnTo>
                    <a:lnTo>
                      <a:pt x="40611" y="31846"/>
                    </a:lnTo>
                    <a:lnTo>
                      <a:pt x="41145" y="30900"/>
                    </a:lnTo>
                    <a:lnTo>
                      <a:pt x="41639" y="29913"/>
                    </a:lnTo>
                    <a:lnTo>
                      <a:pt x="42092" y="28925"/>
                    </a:lnTo>
                    <a:lnTo>
                      <a:pt x="42503" y="27897"/>
                    </a:lnTo>
                    <a:lnTo>
                      <a:pt x="42832" y="26868"/>
                    </a:lnTo>
                    <a:lnTo>
                      <a:pt x="43120" y="25798"/>
                    </a:lnTo>
                    <a:lnTo>
                      <a:pt x="43408" y="24728"/>
                    </a:lnTo>
                    <a:lnTo>
                      <a:pt x="43573" y="23617"/>
                    </a:lnTo>
                    <a:lnTo>
                      <a:pt x="43738" y="22507"/>
                    </a:lnTo>
                    <a:lnTo>
                      <a:pt x="43820" y="21355"/>
                    </a:lnTo>
                    <a:lnTo>
                      <a:pt x="43861" y="20202"/>
                    </a:lnTo>
                    <a:lnTo>
                      <a:pt x="43861" y="20202"/>
                    </a:lnTo>
                    <a:lnTo>
                      <a:pt x="43820" y="19380"/>
                    </a:lnTo>
                    <a:lnTo>
                      <a:pt x="43779" y="18557"/>
                    </a:lnTo>
                    <a:lnTo>
                      <a:pt x="43696" y="17734"/>
                    </a:lnTo>
                    <a:lnTo>
                      <a:pt x="43614" y="16911"/>
                    </a:lnTo>
                    <a:lnTo>
                      <a:pt x="43491" y="16129"/>
                    </a:lnTo>
                    <a:lnTo>
                      <a:pt x="43326" y="15347"/>
                    </a:lnTo>
                    <a:lnTo>
                      <a:pt x="43120" y="14566"/>
                    </a:lnTo>
                    <a:lnTo>
                      <a:pt x="42915" y="13784"/>
                    </a:lnTo>
                    <a:lnTo>
                      <a:pt x="42668" y="13043"/>
                    </a:lnTo>
                    <a:lnTo>
                      <a:pt x="42421" y="12303"/>
                    </a:lnTo>
                    <a:lnTo>
                      <a:pt x="42133" y="11562"/>
                    </a:lnTo>
                    <a:lnTo>
                      <a:pt x="41804" y="10863"/>
                    </a:lnTo>
                    <a:lnTo>
                      <a:pt x="41475" y="10122"/>
                    </a:lnTo>
                    <a:lnTo>
                      <a:pt x="41104" y="9464"/>
                    </a:lnTo>
                    <a:lnTo>
                      <a:pt x="40693" y="8764"/>
                    </a:lnTo>
                    <a:lnTo>
                      <a:pt x="40281" y="8106"/>
                    </a:lnTo>
                    <a:lnTo>
                      <a:pt x="39870" y="7448"/>
                    </a:lnTo>
                    <a:lnTo>
                      <a:pt x="39417" y="6830"/>
                    </a:lnTo>
                    <a:lnTo>
                      <a:pt x="38924" y="6213"/>
                    </a:lnTo>
                    <a:lnTo>
                      <a:pt x="38430" y="5637"/>
                    </a:lnTo>
                    <a:lnTo>
                      <a:pt x="37936" y="5061"/>
                    </a:lnTo>
                    <a:lnTo>
                      <a:pt x="37401" y="4485"/>
                    </a:lnTo>
                    <a:lnTo>
                      <a:pt x="36825" y="3950"/>
                    </a:lnTo>
                    <a:lnTo>
                      <a:pt x="36290" y="3415"/>
                    </a:lnTo>
                    <a:lnTo>
                      <a:pt x="35673" y="2922"/>
                    </a:lnTo>
                    <a:lnTo>
                      <a:pt x="35097" y="2428"/>
                    </a:lnTo>
                    <a:lnTo>
                      <a:pt x="34439" y="1975"/>
                    </a:lnTo>
                    <a:lnTo>
                      <a:pt x="33822" y="1523"/>
                    </a:lnTo>
                    <a:lnTo>
                      <a:pt x="33163" y="1111"/>
                    </a:lnTo>
                    <a:lnTo>
                      <a:pt x="32505" y="741"/>
                    </a:lnTo>
                    <a:lnTo>
                      <a:pt x="31806" y="330"/>
                    </a:lnTo>
                    <a:lnTo>
                      <a:pt x="31106" y="0"/>
                    </a:lnTo>
                    <a:lnTo>
                      <a:pt x="31106" y="0"/>
                    </a:lnTo>
                    <a:lnTo>
                      <a:pt x="30900" y="247"/>
                    </a:lnTo>
                    <a:lnTo>
                      <a:pt x="30777" y="535"/>
                    </a:lnTo>
                    <a:lnTo>
                      <a:pt x="30695" y="864"/>
                    </a:lnTo>
                    <a:lnTo>
                      <a:pt x="30736" y="11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6285350" y="2494375"/>
                <a:ext cx="1096525" cy="1065675"/>
              </a:xfrm>
              <a:custGeom>
                <a:avLst/>
                <a:gdLst/>
                <a:ahLst/>
                <a:cxnLst/>
                <a:rect l="l" t="t" r="r" b="b"/>
                <a:pathLst>
                  <a:path w="43861" h="42627" extrusionOk="0">
                    <a:moveTo>
                      <a:pt x="31106" y="0"/>
                    </a:moveTo>
                    <a:lnTo>
                      <a:pt x="30942" y="206"/>
                    </a:lnTo>
                    <a:lnTo>
                      <a:pt x="30818" y="453"/>
                    </a:lnTo>
                    <a:lnTo>
                      <a:pt x="30736" y="700"/>
                    </a:lnTo>
                    <a:lnTo>
                      <a:pt x="30695" y="947"/>
                    </a:lnTo>
                    <a:lnTo>
                      <a:pt x="30736" y="1194"/>
                    </a:lnTo>
                    <a:lnTo>
                      <a:pt x="30736" y="1194"/>
                    </a:lnTo>
                    <a:lnTo>
                      <a:pt x="30612" y="1111"/>
                    </a:lnTo>
                    <a:lnTo>
                      <a:pt x="30530" y="1029"/>
                    </a:lnTo>
                    <a:lnTo>
                      <a:pt x="30407" y="988"/>
                    </a:lnTo>
                    <a:lnTo>
                      <a:pt x="30160" y="988"/>
                    </a:lnTo>
                    <a:lnTo>
                      <a:pt x="29995" y="1070"/>
                    </a:lnTo>
                    <a:lnTo>
                      <a:pt x="29748" y="1235"/>
                    </a:lnTo>
                    <a:lnTo>
                      <a:pt x="29625" y="1317"/>
                    </a:lnTo>
                    <a:lnTo>
                      <a:pt x="29502" y="1441"/>
                    </a:lnTo>
                    <a:lnTo>
                      <a:pt x="29460" y="1605"/>
                    </a:lnTo>
                    <a:lnTo>
                      <a:pt x="29419" y="1770"/>
                    </a:lnTo>
                    <a:lnTo>
                      <a:pt x="29378" y="1770"/>
                    </a:lnTo>
                    <a:lnTo>
                      <a:pt x="29378" y="1811"/>
                    </a:lnTo>
                    <a:lnTo>
                      <a:pt x="29378" y="1934"/>
                    </a:lnTo>
                    <a:lnTo>
                      <a:pt x="29419" y="2140"/>
                    </a:lnTo>
                    <a:lnTo>
                      <a:pt x="29460" y="2346"/>
                    </a:lnTo>
                    <a:lnTo>
                      <a:pt x="29625" y="2757"/>
                    </a:lnTo>
                    <a:lnTo>
                      <a:pt x="29831" y="3127"/>
                    </a:lnTo>
                    <a:lnTo>
                      <a:pt x="30119" y="3457"/>
                    </a:lnTo>
                    <a:lnTo>
                      <a:pt x="31559" y="5432"/>
                    </a:lnTo>
                    <a:lnTo>
                      <a:pt x="32958" y="7448"/>
                    </a:lnTo>
                    <a:lnTo>
                      <a:pt x="34233" y="9505"/>
                    </a:lnTo>
                    <a:lnTo>
                      <a:pt x="35467" y="11644"/>
                    </a:lnTo>
                    <a:lnTo>
                      <a:pt x="35714" y="12097"/>
                    </a:lnTo>
                    <a:lnTo>
                      <a:pt x="35920" y="12550"/>
                    </a:lnTo>
                    <a:lnTo>
                      <a:pt x="36085" y="13043"/>
                    </a:lnTo>
                    <a:lnTo>
                      <a:pt x="36167" y="13537"/>
                    </a:lnTo>
                    <a:lnTo>
                      <a:pt x="36208" y="13784"/>
                    </a:lnTo>
                    <a:lnTo>
                      <a:pt x="36167" y="14236"/>
                    </a:lnTo>
                    <a:lnTo>
                      <a:pt x="36085" y="14442"/>
                    </a:lnTo>
                    <a:lnTo>
                      <a:pt x="36002" y="14689"/>
                    </a:lnTo>
                    <a:lnTo>
                      <a:pt x="35879" y="14854"/>
                    </a:lnTo>
                    <a:lnTo>
                      <a:pt x="35756" y="15059"/>
                    </a:lnTo>
                    <a:lnTo>
                      <a:pt x="35591" y="15224"/>
                    </a:lnTo>
                    <a:lnTo>
                      <a:pt x="35426" y="15347"/>
                    </a:lnTo>
                    <a:lnTo>
                      <a:pt x="34974" y="15553"/>
                    </a:lnTo>
                    <a:lnTo>
                      <a:pt x="34727" y="15718"/>
                    </a:lnTo>
                    <a:lnTo>
                      <a:pt x="34645" y="15800"/>
                    </a:lnTo>
                    <a:lnTo>
                      <a:pt x="34603" y="15882"/>
                    </a:lnTo>
                    <a:lnTo>
                      <a:pt x="34521" y="16047"/>
                    </a:lnTo>
                    <a:lnTo>
                      <a:pt x="34521" y="16253"/>
                    </a:lnTo>
                    <a:lnTo>
                      <a:pt x="34521" y="16458"/>
                    </a:lnTo>
                    <a:lnTo>
                      <a:pt x="34562" y="16664"/>
                    </a:lnTo>
                    <a:lnTo>
                      <a:pt x="34768" y="17240"/>
                    </a:lnTo>
                    <a:lnTo>
                      <a:pt x="35056" y="17775"/>
                    </a:lnTo>
                    <a:lnTo>
                      <a:pt x="35632" y="18845"/>
                    </a:lnTo>
                    <a:lnTo>
                      <a:pt x="35920" y="19380"/>
                    </a:lnTo>
                    <a:lnTo>
                      <a:pt x="36167" y="19914"/>
                    </a:lnTo>
                    <a:lnTo>
                      <a:pt x="36373" y="20449"/>
                    </a:lnTo>
                    <a:lnTo>
                      <a:pt x="36537" y="21025"/>
                    </a:lnTo>
                    <a:lnTo>
                      <a:pt x="36578" y="21601"/>
                    </a:lnTo>
                    <a:lnTo>
                      <a:pt x="36537" y="22136"/>
                    </a:lnTo>
                    <a:lnTo>
                      <a:pt x="36414" y="22630"/>
                    </a:lnTo>
                    <a:lnTo>
                      <a:pt x="36249" y="23124"/>
                    </a:lnTo>
                    <a:lnTo>
                      <a:pt x="36002" y="23617"/>
                    </a:lnTo>
                    <a:lnTo>
                      <a:pt x="35673" y="24029"/>
                    </a:lnTo>
                    <a:lnTo>
                      <a:pt x="35344" y="24399"/>
                    </a:lnTo>
                    <a:lnTo>
                      <a:pt x="34933" y="24728"/>
                    </a:lnTo>
                    <a:lnTo>
                      <a:pt x="34480" y="25016"/>
                    </a:lnTo>
                    <a:lnTo>
                      <a:pt x="33945" y="25222"/>
                    </a:lnTo>
                    <a:lnTo>
                      <a:pt x="33410" y="25387"/>
                    </a:lnTo>
                    <a:lnTo>
                      <a:pt x="32917" y="25551"/>
                    </a:lnTo>
                    <a:lnTo>
                      <a:pt x="32382" y="25757"/>
                    </a:lnTo>
                    <a:lnTo>
                      <a:pt x="32135" y="25880"/>
                    </a:lnTo>
                    <a:lnTo>
                      <a:pt x="31929" y="26004"/>
                    </a:lnTo>
                    <a:lnTo>
                      <a:pt x="31723" y="26210"/>
                    </a:lnTo>
                    <a:lnTo>
                      <a:pt x="31518" y="26415"/>
                    </a:lnTo>
                    <a:lnTo>
                      <a:pt x="31353" y="26621"/>
                    </a:lnTo>
                    <a:lnTo>
                      <a:pt x="31230" y="26827"/>
                    </a:lnTo>
                    <a:lnTo>
                      <a:pt x="31147" y="27074"/>
                    </a:lnTo>
                    <a:lnTo>
                      <a:pt x="31147" y="27362"/>
                    </a:lnTo>
                    <a:lnTo>
                      <a:pt x="31147" y="27403"/>
                    </a:lnTo>
                    <a:lnTo>
                      <a:pt x="31147" y="27650"/>
                    </a:lnTo>
                    <a:lnTo>
                      <a:pt x="31230" y="27855"/>
                    </a:lnTo>
                    <a:lnTo>
                      <a:pt x="31394" y="28308"/>
                    </a:lnTo>
                    <a:lnTo>
                      <a:pt x="31600" y="28761"/>
                    </a:lnTo>
                    <a:lnTo>
                      <a:pt x="31682" y="28966"/>
                    </a:lnTo>
                    <a:lnTo>
                      <a:pt x="31723" y="29213"/>
                    </a:lnTo>
                    <a:lnTo>
                      <a:pt x="31723" y="29337"/>
                    </a:lnTo>
                    <a:lnTo>
                      <a:pt x="31682" y="29625"/>
                    </a:lnTo>
                    <a:lnTo>
                      <a:pt x="31600" y="29913"/>
                    </a:lnTo>
                    <a:lnTo>
                      <a:pt x="31518" y="30201"/>
                    </a:lnTo>
                    <a:lnTo>
                      <a:pt x="31394" y="30447"/>
                    </a:lnTo>
                    <a:lnTo>
                      <a:pt x="31353" y="30489"/>
                    </a:lnTo>
                    <a:lnTo>
                      <a:pt x="31353" y="30530"/>
                    </a:lnTo>
                    <a:lnTo>
                      <a:pt x="31147" y="30900"/>
                    </a:lnTo>
                    <a:lnTo>
                      <a:pt x="30900" y="31270"/>
                    </a:lnTo>
                    <a:lnTo>
                      <a:pt x="30612" y="31600"/>
                    </a:lnTo>
                    <a:lnTo>
                      <a:pt x="30324" y="31888"/>
                    </a:lnTo>
                    <a:lnTo>
                      <a:pt x="30036" y="32217"/>
                    </a:lnTo>
                    <a:lnTo>
                      <a:pt x="29707" y="32464"/>
                    </a:lnTo>
                    <a:lnTo>
                      <a:pt x="29337" y="32710"/>
                    </a:lnTo>
                    <a:lnTo>
                      <a:pt x="28967" y="32957"/>
                    </a:lnTo>
                    <a:lnTo>
                      <a:pt x="28596" y="33163"/>
                    </a:lnTo>
                    <a:lnTo>
                      <a:pt x="28226" y="33328"/>
                    </a:lnTo>
                    <a:lnTo>
                      <a:pt x="27815" y="33492"/>
                    </a:lnTo>
                    <a:lnTo>
                      <a:pt x="27403" y="33616"/>
                    </a:lnTo>
                    <a:lnTo>
                      <a:pt x="26992" y="33739"/>
                    </a:lnTo>
                    <a:lnTo>
                      <a:pt x="26580" y="33821"/>
                    </a:lnTo>
                    <a:lnTo>
                      <a:pt x="26128" y="33862"/>
                    </a:lnTo>
                    <a:lnTo>
                      <a:pt x="25305" y="33862"/>
                    </a:lnTo>
                    <a:lnTo>
                      <a:pt x="24934" y="33821"/>
                    </a:lnTo>
                    <a:lnTo>
                      <a:pt x="24400" y="33739"/>
                    </a:lnTo>
                    <a:lnTo>
                      <a:pt x="23824" y="33616"/>
                    </a:lnTo>
                    <a:lnTo>
                      <a:pt x="22713" y="33328"/>
                    </a:lnTo>
                    <a:lnTo>
                      <a:pt x="22466" y="33328"/>
                    </a:lnTo>
                    <a:lnTo>
                      <a:pt x="22219" y="33286"/>
                    </a:lnTo>
                    <a:lnTo>
                      <a:pt x="21972" y="33328"/>
                    </a:lnTo>
                    <a:lnTo>
                      <a:pt x="21766" y="33410"/>
                    </a:lnTo>
                    <a:lnTo>
                      <a:pt x="21725" y="33410"/>
                    </a:lnTo>
                    <a:lnTo>
                      <a:pt x="21561" y="33533"/>
                    </a:lnTo>
                    <a:lnTo>
                      <a:pt x="21396" y="33657"/>
                    </a:lnTo>
                    <a:lnTo>
                      <a:pt x="21108" y="33986"/>
                    </a:lnTo>
                    <a:lnTo>
                      <a:pt x="21067" y="34027"/>
                    </a:lnTo>
                    <a:lnTo>
                      <a:pt x="20820" y="34150"/>
                    </a:lnTo>
                    <a:lnTo>
                      <a:pt x="20573" y="34274"/>
                    </a:lnTo>
                    <a:lnTo>
                      <a:pt x="20326" y="34315"/>
                    </a:lnTo>
                    <a:lnTo>
                      <a:pt x="20038" y="34356"/>
                    </a:lnTo>
                    <a:lnTo>
                      <a:pt x="19668" y="34315"/>
                    </a:lnTo>
                    <a:lnTo>
                      <a:pt x="19256" y="34192"/>
                    </a:lnTo>
                    <a:lnTo>
                      <a:pt x="18886" y="34068"/>
                    </a:lnTo>
                    <a:lnTo>
                      <a:pt x="18516" y="33862"/>
                    </a:lnTo>
                    <a:lnTo>
                      <a:pt x="18516" y="33821"/>
                    </a:lnTo>
                    <a:lnTo>
                      <a:pt x="17940" y="33410"/>
                    </a:lnTo>
                    <a:lnTo>
                      <a:pt x="17446" y="32916"/>
                    </a:lnTo>
                    <a:lnTo>
                      <a:pt x="16911" y="32464"/>
                    </a:lnTo>
                    <a:lnTo>
                      <a:pt x="16623" y="32258"/>
                    </a:lnTo>
                    <a:lnTo>
                      <a:pt x="16335" y="32052"/>
                    </a:lnTo>
                    <a:lnTo>
                      <a:pt x="16006" y="31888"/>
                    </a:lnTo>
                    <a:lnTo>
                      <a:pt x="15677" y="31723"/>
                    </a:lnTo>
                    <a:lnTo>
                      <a:pt x="15307" y="31641"/>
                    </a:lnTo>
                    <a:lnTo>
                      <a:pt x="14607" y="31641"/>
                    </a:lnTo>
                    <a:lnTo>
                      <a:pt x="14319" y="31723"/>
                    </a:lnTo>
                    <a:lnTo>
                      <a:pt x="14031" y="31846"/>
                    </a:lnTo>
                    <a:lnTo>
                      <a:pt x="13784" y="32052"/>
                    </a:lnTo>
                    <a:lnTo>
                      <a:pt x="13784" y="32093"/>
                    </a:lnTo>
                    <a:lnTo>
                      <a:pt x="13620" y="32217"/>
                    </a:lnTo>
                    <a:lnTo>
                      <a:pt x="13537" y="32422"/>
                    </a:lnTo>
                    <a:lnTo>
                      <a:pt x="13332" y="32793"/>
                    </a:lnTo>
                    <a:lnTo>
                      <a:pt x="13085" y="33616"/>
                    </a:lnTo>
                    <a:lnTo>
                      <a:pt x="12961" y="33986"/>
                    </a:lnTo>
                    <a:lnTo>
                      <a:pt x="12756" y="34356"/>
                    </a:lnTo>
                    <a:lnTo>
                      <a:pt x="12673" y="34480"/>
                    </a:lnTo>
                    <a:lnTo>
                      <a:pt x="12509" y="34644"/>
                    </a:lnTo>
                    <a:lnTo>
                      <a:pt x="12385" y="34727"/>
                    </a:lnTo>
                    <a:lnTo>
                      <a:pt x="12180" y="34809"/>
                    </a:lnTo>
                    <a:lnTo>
                      <a:pt x="12015" y="34850"/>
                    </a:lnTo>
                    <a:lnTo>
                      <a:pt x="11562" y="34850"/>
                    </a:lnTo>
                    <a:lnTo>
                      <a:pt x="11316" y="34809"/>
                    </a:lnTo>
                    <a:lnTo>
                      <a:pt x="10493" y="34603"/>
                    </a:lnTo>
                    <a:lnTo>
                      <a:pt x="9670" y="34315"/>
                    </a:lnTo>
                    <a:lnTo>
                      <a:pt x="8888" y="33986"/>
                    </a:lnTo>
                    <a:lnTo>
                      <a:pt x="8147" y="33574"/>
                    </a:lnTo>
                    <a:lnTo>
                      <a:pt x="7448" y="33122"/>
                    </a:lnTo>
                    <a:lnTo>
                      <a:pt x="6790" y="32587"/>
                    </a:lnTo>
                    <a:lnTo>
                      <a:pt x="6172" y="32011"/>
                    </a:lnTo>
                    <a:lnTo>
                      <a:pt x="5596" y="31394"/>
                    </a:lnTo>
                    <a:lnTo>
                      <a:pt x="5144" y="30777"/>
                    </a:lnTo>
                    <a:lnTo>
                      <a:pt x="4732" y="30159"/>
                    </a:lnTo>
                    <a:lnTo>
                      <a:pt x="4280" y="29501"/>
                    </a:lnTo>
                    <a:lnTo>
                      <a:pt x="3827" y="28884"/>
                    </a:lnTo>
                    <a:lnTo>
                      <a:pt x="3375" y="28308"/>
                    </a:lnTo>
                    <a:lnTo>
                      <a:pt x="2881" y="27773"/>
                    </a:lnTo>
                    <a:lnTo>
                      <a:pt x="2593" y="27567"/>
                    </a:lnTo>
                    <a:lnTo>
                      <a:pt x="2305" y="27320"/>
                    </a:lnTo>
                    <a:lnTo>
                      <a:pt x="1976" y="27156"/>
                    </a:lnTo>
                    <a:lnTo>
                      <a:pt x="1647" y="26950"/>
                    </a:lnTo>
                    <a:lnTo>
                      <a:pt x="1605" y="26950"/>
                    </a:lnTo>
                    <a:lnTo>
                      <a:pt x="1400" y="26868"/>
                    </a:lnTo>
                    <a:lnTo>
                      <a:pt x="1153" y="26786"/>
                    </a:lnTo>
                    <a:lnTo>
                      <a:pt x="906" y="26744"/>
                    </a:lnTo>
                    <a:lnTo>
                      <a:pt x="659" y="26744"/>
                    </a:lnTo>
                    <a:lnTo>
                      <a:pt x="330" y="26786"/>
                    </a:lnTo>
                    <a:lnTo>
                      <a:pt x="1" y="26868"/>
                    </a:lnTo>
                    <a:lnTo>
                      <a:pt x="289" y="27691"/>
                    </a:lnTo>
                    <a:lnTo>
                      <a:pt x="618" y="28555"/>
                    </a:lnTo>
                    <a:lnTo>
                      <a:pt x="947" y="29337"/>
                    </a:lnTo>
                    <a:lnTo>
                      <a:pt x="1317" y="30159"/>
                    </a:lnTo>
                    <a:lnTo>
                      <a:pt x="1729" y="30941"/>
                    </a:lnTo>
                    <a:lnTo>
                      <a:pt x="2181" y="31723"/>
                    </a:lnTo>
                    <a:lnTo>
                      <a:pt x="2634" y="32464"/>
                    </a:lnTo>
                    <a:lnTo>
                      <a:pt x="3128" y="33163"/>
                    </a:lnTo>
                    <a:lnTo>
                      <a:pt x="3663" y="33862"/>
                    </a:lnTo>
                    <a:lnTo>
                      <a:pt x="4198" y="34562"/>
                    </a:lnTo>
                    <a:lnTo>
                      <a:pt x="4774" y="35220"/>
                    </a:lnTo>
                    <a:lnTo>
                      <a:pt x="5350" y="35879"/>
                    </a:lnTo>
                    <a:lnTo>
                      <a:pt x="6008" y="36455"/>
                    </a:lnTo>
                    <a:lnTo>
                      <a:pt x="6625" y="37072"/>
                    </a:lnTo>
                    <a:lnTo>
                      <a:pt x="7325" y="37607"/>
                    </a:lnTo>
                    <a:lnTo>
                      <a:pt x="7983" y="38183"/>
                    </a:lnTo>
                    <a:lnTo>
                      <a:pt x="8723" y="38676"/>
                    </a:lnTo>
                    <a:lnTo>
                      <a:pt x="9464" y="39170"/>
                    </a:lnTo>
                    <a:lnTo>
                      <a:pt x="10205" y="39623"/>
                    </a:lnTo>
                    <a:lnTo>
                      <a:pt x="10986" y="40034"/>
                    </a:lnTo>
                    <a:lnTo>
                      <a:pt x="11768" y="40446"/>
                    </a:lnTo>
                    <a:lnTo>
                      <a:pt x="12550" y="40816"/>
                    </a:lnTo>
                    <a:lnTo>
                      <a:pt x="13373" y="41145"/>
                    </a:lnTo>
                    <a:lnTo>
                      <a:pt x="14237" y="41433"/>
                    </a:lnTo>
                    <a:lnTo>
                      <a:pt x="15060" y="41721"/>
                    </a:lnTo>
                    <a:lnTo>
                      <a:pt x="15965" y="41968"/>
                    </a:lnTo>
                    <a:lnTo>
                      <a:pt x="16829" y="42174"/>
                    </a:lnTo>
                    <a:lnTo>
                      <a:pt x="17734" y="42338"/>
                    </a:lnTo>
                    <a:lnTo>
                      <a:pt x="18639" y="42462"/>
                    </a:lnTo>
                    <a:lnTo>
                      <a:pt x="19544" y="42544"/>
                    </a:lnTo>
                    <a:lnTo>
                      <a:pt x="20491" y="42585"/>
                    </a:lnTo>
                    <a:lnTo>
                      <a:pt x="21437" y="42626"/>
                    </a:lnTo>
                    <a:lnTo>
                      <a:pt x="22589" y="42585"/>
                    </a:lnTo>
                    <a:lnTo>
                      <a:pt x="23700" y="42503"/>
                    </a:lnTo>
                    <a:lnTo>
                      <a:pt x="24852" y="42379"/>
                    </a:lnTo>
                    <a:lnTo>
                      <a:pt x="25922" y="42174"/>
                    </a:lnTo>
                    <a:lnTo>
                      <a:pt x="27033" y="41927"/>
                    </a:lnTo>
                    <a:lnTo>
                      <a:pt x="28103" y="41598"/>
                    </a:lnTo>
                    <a:lnTo>
                      <a:pt x="29131" y="41269"/>
                    </a:lnTo>
                    <a:lnTo>
                      <a:pt x="30160" y="40857"/>
                    </a:lnTo>
                    <a:lnTo>
                      <a:pt x="31147" y="40404"/>
                    </a:lnTo>
                    <a:lnTo>
                      <a:pt x="32094" y="39911"/>
                    </a:lnTo>
                    <a:lnTo>
                      <a:pt x="33040" y="39376"/>
                    </a:lnTo>
                    <a:lnTo>
                      <a:pt x="33945" y="38800"/>
                    </a:lnTo>
                    <a:lnTo>
                      <a:pt x="34850" y="38183"/>
                    </a:lnTo>
                    <a:lnTo>
                      <a:pt x="35673" y="37483"/>
                    </a:lnTo>
                    <a:lnTo>
                      <a:pt x="36496" y="36784"/>
                    </a:lnTo>
                    <a:lnTo>
                      <a:pt x="37278" y="36043"/>
                    </a:lnTo>
                    <a:lnTo>
                      <a:pt x="38018" y="35261"/>
                    </a:lnTo>
                    <a:lnTo>
                      <a:pt x="38718" y="34480"/>
                    </a:lnTo>
                    <a:lnTo>
                      <a:pt x="39376" y="33616"/>
                    </a:lnTo>
                    <a:lnTo>
                      <a:pt x="40035" y="32752"/>
                    </a:lnTo>
                    <a:lnTo>
                      <a:pt x="40611" y="31846"/>
                    </a:lnTo>
                    <a:lnTo>
                      <a:pt x="41145" y="30900"/>
                    </a:lnTo>
                    <a:lnTo>
                      <a:pt x="41639" y="29913"/>
                    </a:lnTo>
                    <a:lnTo>
                      <a:pt x="42092" y="28925"/>
                    </a:lnTo>
                    <a:lnTo>
                      <a:pt x="42503" y="27897"/>
                    </a:lnTo>
                    <a:lnTo>
                      <a:pt x="42832" y="26868"/>
                    </a:lnTo>
                    <a:lnTo>
                      <a:pt x="43120" y="25798"/>
                    </a:lnTo>
                    <a:lnTo>
                      <a:pt x="43408" y="24728"/>
                    </a:lnTo>
                    <a:lnTo>
                      <a:pt x="43573" y="23617"/>
                    </a:lnTo>
                    <a:lnTo>
                      <a:pt x="43738" y="22507"/>
                    </a:lnTo>
                    <a:lnTo>
                      <a:pt x="43820" y="21355"/>
                    </a:lnTo>
                    <a:lnTo>
                      <a:pt x="43861" y="20202"/>
                    </a:lnTo>
                    <a:lnTo>
                      <a:pt x="43820" y="19380"/>
                    </a:lnTo>
                    <a:lnTo>
                      <a:pt x="43779" y="18557"/>
                    </a:lnTo>
                    <a:lnTo>
                      <a:pt x="43696" y="17734"/>
                    </a:lnTo>
                    <a:lnTo>
                      <a:pt x="43614" y="16911"/>
                    </a:lnTo>
                    <a:lnTo>
                      <a:pt x="43491" y="16129"/>
                    </a:lnTo>
                    <a:lnTo>
                      <a:pt x="43326" y="15347"/>
                    </a:lnTo>
                    <a:lnTo>
                      <a:pt x="43120" y="14566"/>
                    </a:lnTo>
                    <a:lnTo>
                      <a:pt x="42915" y="13784"/>
                    </a:lnTo>
                    <a:lnTo>
                      <a:pt x="42668" y="13043"/>
                    </a:lnTo>
                    <a:lnTo>
                      <a:pt x="42421" y="12303"/>
                    </a:lnTo>
                    <a:lnTo>
                      <a:pt x="42133" y="11562"/>
                    </a:lnTo>
                    <a:lnTo>
                      <a:pt x="41804" y="10863"/>
                    </a:lnTo>
                    <a:lnTo>
                      <a:pt x="41475" y="10122"/>
                    </a:lnTo>
                    <a:lnTo>
                      <a:pt x="41104" y="9464"/>
                    </a:lnTo>
                    <a:lnTo>
                      <a:pt x="40693" y="8764"/>
                    </a:lnTo>
                    <a:lnTo>
                      <a:pt x="40281" y="8106"/>
                    </a:lnTo>
                    <a:lnTo>
                      <a:pt x="39870" y="7448"/>
                    </a:lnTo>
                    <a:lnTo>
                      <a:pt x="39417" y="6830"/>
                    </a:lnTo>
                    <a:lnTo>
                      <a:pt x="38924" y="6213"/>
                    </a:lnTo>
                    <a:lnTo>
                      <a:pt x="38430" y="5637"/>
                    </a:lnTo>
                    <a:lnTo>
                      <a:pt x="37936" y="5061"/>
                    </a:lnTo>
                    <a:lnTo>
                      <a:pt x="37401" y="4485"/>
                    </a:lnTo>
                    <a:lnTo>
                      <a:pt x="36825" y="3950"/>
                    </a:lnTo>
                    <a:lnTo>
                      <a:pt x="36290" y="3415"/>
                    </a:lnTo>
                    <a:lnTo>
                      <a:pt x="35673" y="2922"/>
                    </a:lnTo>
                    <a:lnTo>
                      <a:pt x="35097" y="2428"/>
                    </a:lnTo>
                    <a:lnTo>
                      <a:pt x="34439" y="1975"/>
                    </a:lnTo>
                    <a:lnTo>
                      <a:pt x="33822" y="1523"/>
                    </a:lnTo>
                    <a:lnTo>
                      <a:pt x="33163" y="1111"/>
                    </a:lnTo>
                    <a:lnTo>
                      <a:pt x="32505" y="741"/>
                    </a:lnTo>
                    <a:lnTo>
                      <a:pt x="31806" y="330"/>
                    </a:lnTo>
                    <a:lnTo>
                      <a:pt x="31106" y="0"/>
                    </a:lnTo>
                    <a:close/>
                  </a:path>
                </a:pathLst>
              </a:custGeom>
              <a:solidFill>
                <a:srgbClr val="E89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6285350" y="2494375"/>
                <a:ext cx="1096525" cy="1065675"/>
              </a:xfrm>
              <a:custGeom>
                <a:avLst/>
                <a:gdLst/>
                <a:ahLst/>
                <a:cxnLst/>
                <a:rect l="l" t="t" r="r" b="b"/>
                <a:pathLst>
                  <a:path w="43861" h="42627" fill="none" extrusionOk="0">
                    <a:moveTo>
                      <a:pt x="31106" y="0"/>
                    </a:moveTo>
                    <a:lnTo>
                      <a:pt x="31106" y="0"/>
                    </a:lnTo>
                    <a:lnTo>
                      <a:pt x="31106" y="0"/>
                    </a:lnTo>
                    <a:lnTo>
                      <a:pt x="30942" y="206"/>
                    </a:lnTo>
                    <a:lnTo>
                      <a:pt x="30818" y="453"/>
                    </a:lnTo>
                    <a:lnTo>
                      <a:pt x="30736" y="700"/>
                    </a:lnTo>
                    <a:lnTo>
                      <a:pt x="30695" y="947"/>
                    </a:lnTo>
                    <a:lnTo>
                      <a:pt x="30695" y="947"/>
                    </a:lnTo>
                    <a:lnTo>
                      <a:pt x="30736" y="1194"/>
                    </a:lnTo>
                    <a:lnTo>
                      <a:pt x="30736" y="1194"/>
                    </a:lnTo>
                    <a:lnTo>
                      <a:pt x="30736" y="1194"/>
                    </a:lnTo>
                    <a:lnTo>
                      <a:pt x="30736" y="1194"/>
                    </a:lnTo>
                    <a:lnTo>
                      <a:pt x="30736" y="1194"/>
                    </a:lnTo>
                    <a:lnTo>
                      <a:pt x="30736" y="1194"/>
                    </a:lnTo>
                    <a:lnTo>
                      <a:pt x="30736" y="1194"/>
                    </a:lnTo>
                    <a:lnTo>
                      <a:pt x="30612" y="1111"/>
                    </a:lnTo>
                    <a:lnTo>
                      <a:pt x="30530" y="1029"/>
                    </a:lnTo>
                    <a:lnTo>
                      <a:pt x="30407" y="988"/>
                    </a:lnTo>
                    <a:lnTo>
                      <a:pt x="30283" y="988"/>
                    </a:lnTo>
                    <a:lnTo>
                      <a:pt x="30283" y="988"/>
                    </a:lnTo>
                    <a:lnTo>
                      <a:pt x="30283" y="988"/>
                    </a:lnTo>
                    <a:lnTo>
                      <a:pt x="30283" y="988"/>
                    </a:lnTo>
                    <a:lnTo>
                      <a:pt x="30160" y="988"/>
                    </a:lnTo>
                    <a:lnTo>
                      <a:pt x="29995" y="1070"/>
                    </a:lnTo>
                    <a:lnTo>
                      <a:pt x="29748" y="1235"/>
                    </a:lnTo>
                    <a:lnTo>
                      <a:pt x="29625" y="1317"/>
                    </a:lnTo>
                    <a:lnTo>
                      <a:pt x="29502" y="1441"/>
                    </a:lnTo>
                    <a:lnTo>
                      <a:pt x="29460" y="1605"/>
                    </a:lnTo>
                    <a:lnTo>
                      <a:pt x="29419" y="1770"/>
                    </a:lnTo>
                    <a:lnTo>
                      <a:pt x="29419" y="1770"/>
                    </a:lnTo>
                    <a:lnTo>
                      <a:pt x="29378" y="1770"/>
                    </a:lnTo>
                    <a:lnTo>
                      <a:pt x="29378" y="1770"/>
                    </a:lnTo>
                    <a:lnTo>
                      <a:pt x="29378" y="1770"/>
                    </a:lnTo>
                    <a:lnTo>
                      <a:pt x="29378" y="1770"/>
                    </a:lnTo>
                    <a:lnTo>
                      <a:pt x="29378" y="1770"/>
                    </a:lnTo>
                    <a:lnTo>
                      <a:pt x="29378" y="1770"/>
                    </a:lnTo>
                    <a:lnTo>
                      <a:pt x="29378" y="1811"/>
                    </a:lnTo>
                    <a:lnTo>
                      <a:pt x="29378" y="1811"/>
                    </a:lnTo>
                    <a:lnTo>
                      <a:pt x="29378" y="1934"/>
                    </a:lnTo>
                    <a:lnTo>
                      <a:pt x="29378" y="1934"/>
                    </a:lnTo>
                    <a:lnTo>
                      <a:pt x="29419" y="2140"/>
                    </a:lnTo>
                    <a:lnTo>
                      <a:pt x="29460" y="2346"/>
                    </a:lnTo>
                    <a:lnTo>
                      <a:pt x="29625" y="2757"/>
                    </a:lnTo>
                    <a:lnTo>
                      <a:pt x="29831" y="3127"/>
                    </a:lnTo>
                    <a:lnTo>
                      <a:pt x="30119" y="3457"/>
                    </a:lnTo>
                    <a:lnTo>
                      <a:pt x="30119" y="3457"/>
                    </a:lnTo>
                    <a:lnTo>
                      <a:pt x="31559" y="5432"/>
                    </a:lnTo>
                    <a:lnTo>
                      <a:pt x="32958" y="7448"/>
                    </a:lnTo>
                    <a:lnTo>
                      <a:pt x="34233" y="9505"/>
                    </a:lnTo>
                    <a:lnTo>
                      <a:pt x="35467" y="11644"/>
                    </a:lnTo>
                    <a:lnTo>
                      <a:pt x="35467" y="11644"/>
                    </a:lnTo>
                    <a:lnTo>
                      <a:pt x="35714" y="12097"/>
                    </a:lnTo>
                    <a:lnTo>
                      <a:pt x="35920" y="12550"/>
                    </a:lnTo>
                    <a:lnTo>
                      <a:pt x="36085" y="13043"/>
                    </a:lnTo>
                    <a:lnTo>
                      <a:pt x="36167" y="13537"/>
                    </a:lnTo>
                    <a:lnTo>
                      <a:pt x="36167" y="13537"/>
                    </a:lnTo>
                    <a:lnTo>
                      <a:pt x="36208" y="13784"/>
                    </a:lnTo>
                    <a:lnTo>
                      <a:pt x="36208" y="13784"/>
                    </a:lnTo>
                    <a:lnTo>
                      <a:pt x="36208" y="13784"/>
                    </a:lnTo>
                    <a:lnTo>
                      <a:pt x="36167" y="14236"/>
                    </a:lnTo>
                    <a:lnTo>
                      <a:pt x="36085" y="14442"/>
                    </a:lnTo>
                    <a:lnTo>
                      <a:pt x="36002" y="14689"/>
                    </a:lnTo>
                    <a:lnTo>
                      <a:pt x="35879" y="14854"/>
                    </a:lnTo>
                    <a:lnTo>
                      <a:pt x="35756" y="15059"/>
                    </a:lnTo>
                    <a:lnTo>
                      <a:pt x="35591" y="15224"/>
                    </a:lnTo>
                    <a:lnTo>
                      <a:pt x="35426" y="15347"/>
                    </a:lnTo>
                    <a:lnTo>
                      <a:pt x="35426" y="15347"/>
                    </a:lnTo>
                    <a:lnTo>
                      <a:pt x="34974" y="15553"/>
                    </a:lnTo>
                    <a:lnTo>
                      <a:pt x="34727" y="15718"/>
                    </a:lnTo>
                    <a:lnTo>
                      <a:pt x="34645" y="15800"/>
                    </a:lnTo>
                    <a:lnTo>
                      <a:pt x="34603" y="15882"/>
                    </a:lnTo>
                    <a:lnTo>
                      <a:pt x="34603" y="15882"/>
                    </a:lnTo>
                    <a:lnTo>
                      <a:pt x="34521" y="16047"/>
                    </a:lnTo>
                    <a:lnTo>
                      <a:pt x="34521" y="16253"/>
                    </a:lnTo>
                    <a:lnTo>
                      <a:pt x="34521" y="16253"/>
                    </a:lnTo>
                    <a:lnTo>
                      <a:pt x="34521" y="16458"/>
                    </a:lnTo>
                    <a:lnTo>
                      <a:pt x="34562" y="16664"/>
                    </a:lnTo>
                    <a:lnTo>
                      <a:pt x="34562" y="16664"/>
                    </a:lnTo>
                    <a:lnTo>
                      <a:pt x="34768" y="17240"/>
                    </a:lnTo>
                    <a:lnTo>
                      <a:pt x="35056" y="17775"/>
                    </a:lnTo>
                    <a:lnTo>
                      <a:pt x="35632" y="18845"/>
                    </a:lnTo>
                    <a:lnTo>
                      <a:pt x="35920" y="19380"/>
                    </a:lnTo>
                    <a:lnTo>
                      <a:pt x="36167" y="19914"/>
                    </a:lnTo>
                    <a:lnTo>
                      <a:pt x="36373" y="20449"/>
                    </a:lnTo>
                    <a:lnTo>
                      <a:pt x="36537" y="21025"/>
                    </a:lnTo>
                    <a:lnTo>
                      <a:pt x="36537" y="21025"/>
                    </a:lnTo>
                    <a:lnTo>
                      <a:pt x="36578" y="21601"/>
                    </a:lnTo>
                    <a:lnTo>
                      <a:pt x="36578" y="21601"/>
                    </a:lnTo>
                    <a:lnTo>
                      <a:pt x="36578" y="21601"/>
                    </a:lnTo>
                    <a:lnTo>
                      <a:pt x="36537" y="22136"/>
                    </a:lnTo>
                    <a:lnTo>
                      <a:pt x="36414" y="22630"/>
                    </a:lnTo>
                    <a:lnTo>
                      <a:pt x="36249" y="23124"/>
                    </a:lnTo>
                    <a:lnTo>
                      <a:pt x="36002" y="23617"/>
                    </a:lnTo>
                    <a:lnTo>
                      <a:pt x="35673" y="24029"/>
                    </a:lnTo>
                    <a:lnTo>
                      <a:pt x="35344" y="24399"/>
                    </a:lnTo>
                    <a:lnTo>
                      <a:pt x="34933" y="24728"/>
                    </a:lnTo>
                    <a:lnTo>
                      <a:pt x="34480" y="25016"/>
                    </a:lnTo>
                    <a:lnTo>
                      <a:pt x="34480" y="25016"/>
                    </a:lnTo>
                    <a:lnTo>
                      <a:pt x="33945" y="25222"/>
                    </a:lnTo>
                    <a:lnTo>
                      <a:pt x="33410" y="25387"/>
                    </a:lnTo>
                    <a:lnTo>
                      <a:pt x="32917" y="25551"/>
                    </a:lnTo>
                    <a:lnTo>
                      <a:pt x="32382" y="25757"/>
                    </a:lnTo>
                    <a:lnTo>
                      <a:pt x="32382" y="25757"/>
                    </a:lnTo>
                    <a:lnTo>
                      <a:pt x="32135" y="25880"/>
                    </a:lnTo>
                    <a:lnTo>
                      <a:pt x="31929" y="26004"/>
                    </a:lnTo>
                    <a:lnTo>
                      <a:pt x="31723" y="26210"/>
                    </a:lnTo>
                    <a:lnTo>
                      <a:pt x="31518" y="26415"/>
                    </a:lnTo>
                    <a:lnTo>
                      <a:pt x="31353" y="26621"/>
                    </a:lnTo>
                    <a:lnTo>
                      <a:pt x="31230" y="26827"/>
                    </a:lnTo>
                    <a:lnTo>
                      <a:pt x="31147" y="27074"/>
                    </a:lnTo>
                    <a:lnTo>
                      <a:pt x="31147" y="27362"/>
                    </a:lnTo>
                    <a:lnTo>
                      <a:pt x="31147" y="27362"/>
                    </a:lnTo>
                    <a:lnTo>
                      <a:pt x="31147" y="27403"/>
                    </a:lnTo>
                    <a:lnTo>
                      <a:pt x="31147" y="27403"/>
                    </a:lnTo>
                    <a:lnTo>
                      <a:pt x="31147" y="27650"/>
                    </a:lnTo>
                    <a:lnTo>
                      <a:pt x="31230" y="27855"/>
                    </a:lnTo>
                    <a:lnTo>
                      <a:pt x="31394" y="28308"/>
                    </a:lnTo>
                    <a:lnTo>
                      <a:pt x="31600" y="28761"/>
                    </a:lnTo>
                    <a:lnTo>
                      <a:pt x="31682" y="28966"/>
                    </a:lnTo>
                    <a:lnTo>
                      <a:pt x="31723" y="29213"/>
                    </a:lnTo>
                    <a:lnTo>
                      <a:pt x="31723" y="29213"/>
                    </a:lnTo>
                    <a:lnTo>
                      <a:pt x="31723" y="29337"/>
                    </a:lnTo>
                    <a:lnTo>
                      <a:pt x="31723" y="29337"/>
                    </a:lnTo>
                    <a:lnTo>
                      <a:pt x="31723" y="29337"/>
                    </a:lnTo>
                    <a:lnTo>
                      <a:pt x="31682" y="29625"/>
                    </a:lnTo>
                    <a:lnTo>
                      <a:pt x="31600" y="29913"/>
                    </a:lnTo>
                    <a:lnTo>
                      <a:pt x="31518" y="30201"/>
                    </a:lnTo>
                    <a:lnTo>
                      <a:pt x="31394" y="30447"/>
                    </a:lnTo>
                    <a:lnTo>
                      <a:pt x="31394" y="30447"/>
                    </a:lnTo>
                    <a:lnTo>
                      <a:pt x="31353" y="30489"/>
                    </a:lnTo>
                    <a:lnTo>
                      <a:pt x="31353" y="30489"/>
                    </a:lnTo>
                    <a:lnTo>
                      <a:pt x="31353" y="30530"/>
                    </a:lnTo>
                    <a:lnTo>
                      <a:pt x="31353" y="30530"/>
                    </a:lnTo>
                    <a:lnTo>
                      <a:pt x="31147" y="30900"/>
                    </a:lnTo>
                    <a:lnTo>
                      <a:pt x="30900" y="31270"/>
                    </a:lnTo>
                    <a:lnTo>
                      <a:pt x="30612" y="31600"/>
                    </a:lnTo>
                    <a:lnTo>
                      <a:pt x="30324" y="31888"/>
                    </a:lnTo>
                    <a:lnTo>
                      <a:pt x="30036" y="32217"/>
                    </a:lnTo>
                    <a:lnTo>
                      <a:pt x="29707" y="32464"/>
                    </a:lnTo>
                    <a:lnTo>
                      <a:pt x="29337" y="32710"/>
                    </a:lnTo>
                    <a:lnTo>
                      <a:pt x="28967" y="32957"/>
                    </a:lnTo>
                    <a:lnTo>
                      <a:pt x="28596" y="33163"/>
                    </a:lnTo>
                    <a:lnTo>
                      <a:pt x="28226" y="33328"/>
                    </a:lnTo>
                    <a:lnTo>
                      <a:pt x="27815" y="33492"/>
                    </a:lnTo>
                    <a:lnTo>
                      <a:pt x="27403" y="33616"/>
                    </a:lnTo>
                    <a:lnTo>
                      <a:pt x="26992" y="33739"/>
                    </a:lnTo>
                    <a:lnTo>
                      <a:pt x="26580" y="33821"/>
                    </a:lnTo>
                    <a:lnTo>
                      <a:pt x="26128" y="33862"/>
                    </a:lnTo>
                    <a:lnTo>
                      <a:pt x="25716" y="33862"/>
                    </a:lnTo>
                    <a:lnTo>
                      <a:pt x="25716" y="33862"/>
                    </a:lnTo>
                    <a:lnTo>
                      <a:pt x="25716" y="33862"/>
                    </a:lnTo>
                    <a:lnTo>
                      <a:pt x="25716" y="33862"/>
                    </a:lnTo>
                    <a:lnTo>
                      <a:pt x="25716" y="33862"/>
                    </a:lnTo>
                    <a:lnTo>
                      <a:pt x="25716" y="33862"/>
                    </a:lnTo>
                    <a:lnTo>
                      <a:pt x="25716" y="33862"/>
                    </a:lnTo>
                    <a:lnTo>
                      <a:pt x="25305" y="33862"/>
                    </a:lnTo>
                    <a:lnTo>
                      <a:pt x="24934" y="33821"/>
                    </a:lnTo>
                    <a:lnTo>
                      <a:pt x="24934" y="33821"/>
                    </a:lnTo>
                    <a:lnTo>
                      <a:pt x="24934" y="33821"/>
                    </a:lnTo>
                    <a:lnTo>
                      <a:pt x="24400" y="33739"/>
                    </a:lnTo>
                    <a:lnTo>
                      <a:pt x="23824" y="33616"/>
                    </a:lnTo>
                    <a:lnTo>
                      <a:pt x="22713" y="33328"/>
                    </a:lnTo>
                    <a:lnTo>
                      <a:pt x="22713" y="33328"/>
                    </a:lnTo>
                    <a:lnTo>
                      <a:pt x="22713" y="33328"/>
                    </a:lnTo>
                    <a:lnTo>
                      <a:pt x="22713" y="33328"/>
                    </a:lnTo>
                    <a:lnTo>
                      <a:pt x="22466" y="33328"/>
                    </a:lnTo>
                    <a:lnTo>
                      <a:pt x="22219" y="33286"/>
                    </a:lnTo>
                    <a:lnTo>
                      <a:pt x="22219" y="33286"/>
                    </a:lnTo>
                    <a:lnTo>
                      <a:pt x="22219" y="33286"/>
                    </a:lnTo>
                    <a:lnTo>
                      <a:pt x="22219" y="33286"/>
                    </a:lnTo>
                    <a:lnTo>
                      <a:pt x="21972" y="33328"/>
                    </a:lnTo>
                    <a:lnTo>
                      <a:pt x="21766" y="33410"/>
                    </a:lnTo>
                    <a:lnTo>
                      <a:pt x="21766" y="33410"/>
                    </a:lnTo>
                    <a:lnTo>
                      <a:pt x="21725" y="33410"/>
                    </a:lnTo>
                    <a:lnTo>
                      <a:pt x="21725" y="33410"/>
                    </a:lnTo>
                    <a:lnTo>
                      <a:pt x="21725" y="33410"/>
                    </a:lnTo>
                    <a:lnTo>
                      <a:pt x="21561" y="33533"/>
                    </a:lnTo>
                    <a:lnTo>
                      <a:pt x="21396" y="33657"/>
                    </a:lnTo>
                    <a:lnTo>
                      <a:pt x="21108" y="33986"/>
                    </a:lnTo>
                    <a:lnTo>
                      <a:pt x="21108" y="33986"/>
                    </a:lnTo>
                    <a:lnTo>
                      <a:pt x="21108" y="33986"/>
                    </a:lnTo>
                    <a:lnTo>
                      <a:pt x="21067" y="34027"/>
                    </a:lnTo>
                    <a:lnTo>
                      <a:pt x="21067" y="34027"/>
                    </a:lnTo>
                    <a:lnTo>
                      <a:pt x="20820" y="34150"/>
                    </a:lnTo>
                    <a:lnTo>
                      <a:pt x="20573" y="34274"/>
                    </a:lnTo>
                    <a:lnTo>
                      <a:pt x="20326" y="34315"/>
                    </a:lnTo>
                    <a:lnTo>
                      <a:pt x="20038" y="34356"/>
                    </a:lnTo>
                    <a:lnTo>
                      <a:pt x="20038" y="34356"/>
                    </a:lnTo>
                    <a:lnTo>
                      <a:pt x="20038" y="34356"/>
                    </a:lnTo>
                    <a:lnTo>
                      <a:pt x="20038" y="34356"/>
                    </a:lnTo>
                    <a:lnTo>
                      <a:pt x="20038" y="34356"/>
                    </a:lnTo>
                    <a:lnTo>
                      <a:pt x="20038" y="34356"/>
                    </a:lnTo>
                    <a:lnTo>
                      <a:pt x="20038" y="34356"/>
                    </a:lnTo>
                    <a:lnTo>
                      <a:pt x="19668" y="34315"/>
                    </a:lnTo>
                    <a:lnTo>
                      <a:pt x="19256" y="34192"/>
                    </a:lnTo>
                    <a:lnTo>
                      <a:pt x="18886" y="34068"/>
                    </a:lnTo>
                    <a:lnTo>
                      <a:pt x="18516" y="33862"/>
                    </a:lnTo>
                    <a:lnTo>
                      <a:pt x="18516" y="33862"/>
                    </a:lnTo>
                    <a:lnTo>
                      <a:pt x="18516" y="33821"/>
                    </a:lnTo>
                    <a:lnTo>
                      <a:pt x="18516" y="33821"/>
                    </a:lnTo>
                    <a:lnTo>
                      <a:pt x="17940" y="33410"/>
                    </a:lnTo>
                    <a:lnTo>
                      <a:pt x="17446" y="32916"/>
                    </a:lnTo>
                    <a:lnTo>
                      <a:pt x="16911" y="32464"/>
                    </a:lnTo>
                    <a:lnTo>
                      <a:pt x="16623" y="32258"/>
                    </a:lnTo>
                    <a:lnTo>
                      <a:pt x="16335" y="32052"/>
                    </a:lnTo>
                    <a:lnTo>
                      <a:pt x="16335" y="32052"/>
                    </a:lnTo>
                    <a:lnTo>
                      <a:pt x="16335" y="32052"/>
                    </a:lnTo>
                    <a:lnTo>
                      <a:pt x="16006" y="31888"/>
                    </a:lnTo>
                    <a:lnTo>
                      <a:pt x="15677" y="31723"/>
                    </a:lnTo>
                    <a:lnTo>
                      <a:pt x="15307" y="31641"/>
                    </a:lnTo>
                    <a:lnTo>
                      <a:pt x="14936" y="31641"/>
                    </a:lnTo>
                    <a:lnTo>
                      <a:pt x="14936" y="31641"/>
                    </a:lnTo>
                    <a:lnTo>
                      <a:pt x="14936" y="31641"/>
                    </a:lnTo>
                    <a:lnTo>
                      <a:pt x="14936" y="31641"/>
                    </a:lnTo>
                    <a:lnTo>
                      <a:pt x="14607" y="31641"/>
                    </a:lnTo>
                    <a:lnTo>
                      <a:pt x="14319" y="31723"/>
                    </a:lnTo>
                    <a:lnTo>
                      <a:pt x="14031" y="31846"/>
                    </a:lnTo>
                    <a:lnTo>
                      <a:pt x="13784" y="32052"/>
                    </a:lnTo>
                    <a:lnTo>
                      <a:pt x="13784" y="32052"/>
                    </a:lnTo>
                    <a:lnTo>
                      <a:pt x="13784" y="32052"/>
                    </a:lnTo>
                    <a:lnTo>
                      <a:pt x="13784" y="32052"/>
                    </a:lnTo>
                    <a:lnTo>
                      <a:pt x="13784" y="32052"/>
                    </a:lnTo>
                    <a:lnTo>
                      <a:pt x="13784" y="32052"/>
                    </a:lnTo>
                    <a:lnTo>
                      <a:pt x="13784" y="32093"/>
                    </a:lnTo>
                    <a:lnTo>
                      <a:pt x="13784" y="32093"/>
                    </a:lnTo>
                    <a:lnTo>
                      <a:pt x="13784" y="32093"/>
                    </a:lnTo>
                    <a:lnTo>
                      <a:pt x="13620" y="32217"/>
                    </a:lnTo>
                    <a:lnTo>
                      <a:pt x="13537" y="32422"/>
                    </a:lnTo>
                    <a:lnTo>
                      <a:pt x="13332" y="32793"/>
                    </a:lnTo>
                    <a:lnTo>
                      <a:pt x="13085" y="33616"/>
                    </a:lnTo>
                    <a:lnTo>
                      <a:pt x="12961" y="33986"/>
                    </a:lnTo>
                    <a:lnTo>
                      <a:pt x="12756" y="34356"/>
                    </a:lnTo>
                    <a:lnTo>
                      <a:pt x="12673" y="34480"/>
                    </a:lnTo>
                    <a:lnTo>
                      <a:pt x="12509" y="34644"/>
                    </a:lnTo>
                    <a:lnTo>
                      <a:pt x="12385" y="34727"/>
                    </a:lnTo>
                    <a:lnTo>
                      <a:pt x="12180" y="34809"/>
                    </a:lnTo>
                    <a:lnTo>
                      <a:pt x="12180" y="34809"/>
                    </a:lnTo>
                    <a:lnTo>
                      <a:pt x="12180" y="34809"/>
                    </a:lnTo>
                    <a:lnTo>
                      <a:pt x="12180" y="34809"/>
                    </a:lnTo>
                    <a:lnTo>
                      <a:pt x="12180" y="34809"/>
                    </a:lnTo>
                    <a:lnTo>
                      <a:pt x="12015" y="34850"/>
                    </a:lnTo>
                    <a:lnTo>
                      <a:pt x="11809" y="34850"/>
                    </a:lnTo>
                    <a:lnTo>
                      <a:pt x="11809" y="34850"/>
                    </a:lnTo>
                    <a:lnTo>
                      <a:pt x="11809" y="34850"/>
                    </a:lnTo>
                    <a:lnTo>
                      <a:pt x="11809" y="34850"/>
                    </a:lnTo>
                    <a:lnTo>
                      <a:pt x="11809" y="34850"/>
                    </a:lnTo>
                    <a:lnTo>
                      <a:pt x="11809" y="34850"/>
                    </a:lnTo>
                    <a:lnTo>
                      <a:pt x="11809" y="34850"/>
                    </a:lnTo>
                    <a:lnTo>
                      <a:pt x="11562" y="34850"/>
                    </a:lnTo>
                    <a:lnTo>
                      <a:pt x="11316" y="34809"/>
                    </a:lnTo>
                    <a:lnTo>
                      <a:pt x="11316" y="34809"/>
                    </a:lnTo>
                    <a:lnTo>
                      <a:pt x="11316" y="34809"/>
                    </a:lnTo>
                    <a:lnTo>
                      <a:pt x="10493" y="34603"/>
                    </a:lnTo>
                    <a:lnTo>
                      <a:pt x="9670" y="34315"/>
                    </a:lnTo>
                    <a:lnTo>
                      <a:pt x="8888" y="33986"/>
                    </a:lnTo>
                    <a:lnTo>
                      <a:pt x="8147" y="33574"/>
                    </a:lnTo>
                    <a:lnTo>
                      <a:pt x="7448" y="33122"/>
                    </a:lnTo>
                    <a:lnTo>
                      <a:pt x="6790" y="32587"/>
                    </a:lnTo>
                    <a:lnTo>
                      <a:pt x="6172" y="32011"/>
                    </a:lnTo>
                    <a:lnTo>
                      <a:pt x="5596" y="31394"/>
                    </a:lnTo>
                    <a:lnTo>
                      <a:pt x="5596" y="31394"/>
                    </a:lnTo>
                    <a:lnTo>
                      <a:pt x="5144" y="30777"/>
                    </a:lnTo>
                    <a:lnTo>
                      <a:pt x="4732" y="30159"/>
                    </a:lnTo>
                    <a:lnTo>
                      <a:pt x="4280" y="29501"/>
                    </a:lnTo>
                    <a:lnTo>
                      <a:pt x="3827" y="28884"/>
                    </a:lnTo>
                    <a:lnTo>
                      <a:pt x="3375" y="28308"/>
                    </a:lnTo>
                    <a:lnTo>
                      <a:pt x="2881" y="27773"/>
                    </a:lnTo>
                    <a:lnTo>
                      <a:pt x="2593" y="27567"/>
                    </a:lnTo>
                    <a:lnTo>
                      <a:pt x="2305" y="27320"/>
                    </a:lnTo>
                    <a:lnTo>
                      <a:pt x="1976" y="27156"/>
                    </a:lnTo>
                    <a:lnTo>
                      <a:pt x="1647" y="26950"/>
                    </a:lnTo>
                    <a:lnTo>
                      <a:pt x="1647" y="26950"/>
                    </a:lnTo>
                    <a:lnTo>
                      <a:pt x="1647" y="26950"/>
                    </a:lnTo>
                    <a:lnTo>
                      <a:pt x="1647" y="26950"/>
                    </a:lnTo>
                    <a:lnTo>
                      <a:pt x="1647" y="26950"/>
                    </a:lnTo>
                    <a:lnTo>
                      <a:pt x="1605" y="26950"/>
                    </a:lnTo>
                    <a:lnTo>
                      <a:pt x="1605" y="26950"/>
                    </a:lnTo>
                    <a:lnTo>
                      <a:pt x="1400" y="26868"/>
                    </a:lnTo>
                    <a:lnTo>
                      <a:pt x="1153" y="26786"/>
                    </a:lnTo>
                    <a:lnTo>
                      <a:pt x="906" y="26744"/>
                    </a:lnTo>
                    <a:lnTo>
                      <a:pt x="659" y="26744"/>
                    </a:lnTo>
                    <a:lnTo>
                      <a:pt x="659" y="26744"/>
                    </a:lnTo>
                    <a:lnTo>
                      <a:pt x="659" y="26744"/>
                    </a:lnTo>
                    <a:lnTo>
                      <a:pt x="659" y="26744"/>
                    </a:lnTo>
                    <a:lnTo>
                      <a:pt x="330" y="26786"/>
                    </a:lnTo>
                    <a:lnTo>
                      <a:pt x="1" y="26868"/>
                    </a:lnTo>
                    <a:lnTo>
                      <a:pt x="1" y="26868"/>
                    </a:lnTo>
                    <a:lnTo>
                      <a:pt x="1" y="26868"/>
                    </a:lnTo>
                    <a:lnTo>
                      <a:pt x="1" y="26868"/>
                    </a:lnTo>
                    <a:lnTo>
                      <a:pt x="289" y="27691"/>
                    </a:lnTo>
                    <a:lnTo>
                      <a:pt x="618" y="28555"/>
                    </a:lnTo>
                    <a:lnTo>
                      <a:pt x="947" y="29337"/>
                    </a:lnTo>
                    <a:lnTo>
                      <a:pt x="1317" y="30159"/>
                    </a:lnTo>
                    <a:lnTo>
                      <a:pt x="1729" y="30941"/>
                    </a:lnTo>
                    <a:lnTo>
                      <a:pt x="2181" y="31723"/>
                    </a:lnTo>
                    <a:lnTo>
                      <a:pt x="2634" y="32464"/>
                    </a:lnTo>
                    <a:lnTo>
                      <a:pt x="3128" y="33163"/>
                    </a:lnTo>
                    <a:lnTo>
                      <a:pt x="3663" y="33862"/>
                    </a:lnTo>
                    <a:lnTo>
                      <a:pt x="4198" y="34562"/>
                    </a:lnTo>
                    <a:lnTo>
                      <a:pt x="4774" y="35220"/>
                    </a:lnTo>
                    <a:lnTo>
                      <a:pt x="5350" y="35879"/>
                    </a:lnTo>
                    <a:lnTo>
                      <a:pt x="6008" y="36455"/>
                    </a:lnTo>
                    <a:lnTo>
                      <a:pt x="6625" y="37072"/>
                    </a:lnTo>
                    <a:lnTo>
                      <a:pt x="7325" y="37607"/>
                    </a:lnTo>
                    <a:lnTo>
                      <a:pt x="7983" y="38183"/>
                    </a:lnTo>
                    <a:lnTo>
                      <a:pt x="8723" y="38676"/>
                    </a:lnTo>
                    <a:lnTo>
                      <a:pt x="9464" y="39170"/>
                    </a:lnTo>
                    <a:lnTo>
                      <a:pt x="10205" y="39623"/>
                    </a:lnTo>
                    <a:lnTo>
                      <a:pt x="10986" y="40034"/>
                    </a:lnTo>
                    <a:lnTo>
                      <a:pt x="11768" y="40446"/>
                    </a:lnTo>
                    <a:lnTo>
                      <a:pt x="12550" y="40816"/>
                    </a:lnTo>
                    <a:lnTo>
                      <a:pt x="13373" y="41145"/>
                    </a:lnTo>
                    <a:lnTo>
                      <a:pt x="14237" y="41433"/>
                    </a:lnTo>
                    <a:lnTo>
                      <a:pt x="15060" y="41721"/>
                    </a:lnTo>
                    <a:lnTo>
                      <a:pt x="15965" y="41968"/>
                    </a:lnTo>
                    <a:lnTo>
                      <a:pt x="16829" y="42174"/>
                    </a:lnTo>
                    <a:lnTo>
                      <a:pt x="17734" y="42338"/>
                    </a:lnTo>
                    <a:lnTo>
                      <a:pt x="18639" y="42462"/>
                    </a:lnTo>
                    <a:lnTo>
                      <a:pt x="19544" y="42544"/>
                    </a:lnTo>
                    <a:lnTo>
                      <a:pt x="20491" y="42585"/>
                    </a:lnTo>
                    <a:lnTo>
                      <a:pt x="21437" y="42626"/>
                    </a:lnTo>
                    <a:lnTo>
                      <a:pt x="21437" y="42626"/>
                    </a:lnTo>
                    <a:lnTo>
                      <a:pt x="22589" y="42585"/>
                    </a:lnTo>
                    <a:lnTo>
                      <a:pt x="23700" y="42503"/>
                    </a:lnTo>
                    <a:lnTo>
                      <a:pt x="24852" y="42379"/>
                    </a:lnTo>
                    <a:lnTo>
                      <a:pt x="25922" y="42174"/>
                    </a:lnTo>
                    <a:lnTo>
                      <a:pt x="27033" y="41927"/>
                    </a:lnTo>
                    <a:lnTo>
                      <a:pt x="28103" y="41598"/>
                    </a:lnTo>
                    <a:lnTo>
                      <a:pt x="29131" y="41269"/>
                    </a:lnTo>
                    <a:lnTo>
                      <a:pt x="30160" y="40857"/>
                    </a:lnTo>
                    <a:lnTo>
                      <a:pt x="31147" y="40404"/>
                    </a:lnTo>
                    <a:lnTo>
                      <a:pt x="32094" y="39911"/>
                    </a:lnTo>
                    <a:lnTo>
                      <a:pt x="33040" y="39376"/>
                    </a:lnTo>
                    <a:lnTo>
                      <a:pt x="33945" y="38800"/>
                    </a:lnTo>
                    <a:lnTo>
                      <a:pt x="34850" y="38183"/>
                    </a:lnTo>
                    <a:lnTo>
                      <a:pt x="35673" y="37483"/>
                    </a:lnTo>
                    <a:lnTo>
                      <a:pt x="36496" y="36784"/>
                    </a:lnTo>
                    <a:lnTo>
                      <a:pt x="37278" y="36043"/>
                    </a:lnTo>
                    <a:lnTo>
                      <a:pt x="38018" y="35261"/>
                    </a:lnTo>
                    <a:lnTo>
                      <a:pt x="38718" y="34480"/>
                    </a:lnTo>
                    <a:lnTo>
                      <a:pt x="39376" y="33616"/>
                    </a:lnTo>
                    <a:lnTo>
                      <a:pt x="40035" y="32752"/>
                    </a:lnTo>
                    <a:lnTo>
                      <a:pt x="40611" y="31846"/>
                    </a:lnTo>
                    <a:lnTo>
                      <a:pt x="41145" y="30900"/>
                    </a:lnTo>
                    <a:lnTo>
                      <a:pt x="41639" y="29913"/>
                    </a:lnTo>
                    <a:lnTo>
                      <a:pt x="42092" y="28925"/>
                    </a:lnTo>
                    <a:lnTo>
                      <a:pt x="42503" y="27897"/>
                    </a:lnTo>
                    <a:lnTo>
                      <a:pt x="42832" y="26868"/>
                    </a:lnTo>
                    <a:lnTo>
                      <a:pt x="43120" y="25798"/>
                    </a:lnTo>
                    <a:lnTo>
                      <a:pt x="43408" y="24728"/>
                    </a:lnTo>
                    <a:lnTo>
                      <a:pt x="43573" y="23617"/>
                    </a:lnTo>
                    <a:lnTo>
                      <a:pt x="43738" y="22507"/>
                    </a:lnTo>
                    <a:lnTo>
                      <a:pt x="43820" y="21355"/>
                    </a:lnTo>
                    <a:lnTo>
                      <a:pt x="43861" y="20202"/>
                    </a:lnTo>
                    <a:lnTo>
                      <a:pt x="43861" y="20202"/>
                    </a:lnTo>
                    <a:lnTo>
                      <a:pt x="43820" y="19380"/>
                    </a:lnTo>
                    <a:lnTo>
                      <a:pt x="43779" y="18557"/>
                    </a:lnTo>
                    <a:lnTo>
                      <a:pt x="43696" y="17734"/>
                    </a:lnTo>
                    <a:lnTo>
                      <a:pt x="43614" y="16911"/>
                    </a:lnTo>
                    <a:lnTo>
                      <a:pt x="43491" y="16129"/>
                    </a:lnTo>
                    <a:lnTo>
                      <a:pt x="43326" y="15347"/>
                    </a:lnTo>
                    <a:lnTo>
                      <a:pt x="43120" y="14566"/>
                    </a:lnTo>
                    <a:lnTo>
                      <a:pt x="42915" y="13784"/>
                    </a:lnTo>
                    <a:lnTo>
                      <a:pt x="42668" y="13043"/>
                    </a:lnTo>
                    <a:lnTo>
                      <a:pt x="42421" y="12303"/>
                    </a:lnTo>
                    <a:lnTo>
                      <a:pt x="42133" y="11562"/>
                    </a:lnTo>
                    <a:lnTo>
                      <a:pt x="41804" y="10863"/>
                    </a:lnTo>
                    <a:lnTo>
                      <a:pt x="41475" y="10122"/>
                    </a:lnTo>
                    <a:lnTo>
                      <a:pt x="41104" y="9464"/>
                    </a:lnTo>
                    <a:lnTo>
                      <a:pt x="40693" y="8764"/>
                    </a:lnTo>
                    <a:lnTo>
                      <a:pt x="40281" y="8106"/>
                    </a:lnTo>
                    <a:lnTo>
                      <a:pt x="39870" y="7448"/>
                    </a:lnTo>
                    <a:lnTo>
                      <a:pt x="39417" y="6830"/>
                    </a:lnTo>
                    <a:lnTo>
                      <a:pt x="38924" y="6213"/>
                    </a:lnTo>
                    <a:lnTo>
                      <a:pt x="38430" y="5637"/>
                    </a:lnTo>
                    <a:lnTo>
                      <a:pt x="37936" y="5061"/>
                    </a:lnTo>
                    <a:lnTo>
                      <a:pt x="37401" y="4485"/>
                    </a:lnTo>
                    <a:lnTo>
                      <a:pt x="36825" y="3950"/>
                    </a:lnTo>
                    <a:lnTo>
                      <a:pt x="36290" y="3415"/>
                    </a:lnTo>
                    <a:lnTo>
                      <a:pt x="35673" y="2922"/>
                    </a:lnTo>
                    <a:lnTo>
                      <a:pt x="35097" y="2428"/>
                    </a:lnTo>
                    <a:lnTo>
                      <a:pt x="34439" y="1975"/>
                    </a:lnTo>
                    <a:lnTo>
                      <a:pt x="33822" y="1523"/>
                    </a:lnTo>
                    <a:lnTo>
                      <a:pt x="33163" y="1111"/>
                    </a:lnTo>
                    <a:lnTo>
                      <a:pt x="32505" y="741"/>
                    </a:lnTo>
                    <a:lnTo>
                      <a:pt x="31806" y="330"/>
                    </a:lnTo>
                    <a:lnTo>
                      <a:pt x="3110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6306950" y="2507750"/>
                <a:ext cx="409425" cy="479350"/>
              </a:xfrm>
              <a:custGeom>
                <a:avLst/>
                <a:gdLst/>
                <a:ahLst/>
                <a:cxnLst/>
                <a:rect l="l" t="t" r="r" b="b"/>
                <a:pathLst>
                  <a:path w="16377" h="19174" extrusionOk="0">
                    <a:moveTo>
                      <a:pt x="16376" y="0"/>
                    </a:moveTo>
                    <a:lnTo>
                      <a:pt x="15060" y="206"/>
                    </a:lnTo>
                    <a:lnTo>
                      <a:pt x="13702" y="453"/>
                    </a:lnTo>
                    <a:lnTo>
                      <a:pt x="12344" y="782"/>
                    </a:lnTo>
                    <a:lnTo>
                      <a:pt x="10986" y="1111"/>
                    </a:lnTo>
                    <a:lnTo>
                      <a:pt x="10328" y="1358"/>
                    </a:lnTo>
                    <a:lnTo>
                      <a:pt x="9629" y="1564"/>
                    </a:lnTo>
                    <a:lnTo>
                      <a:pt x="9011" y="1852"/>
                    </a:lnTo>
                    <a:lnTo>
                      <a:pt x="8394" y="2140"/>
                    </a:lnTo>
                    <a:lnTo>
                      <a:pt x="7777" y="2469"/>
                    </a:lnTo>
                    <a:lnTo>
                      <a:pt x="7201" y="2798"/>
                    </a:lnTo>
                    <a:lnTo>
                      <a:pt x="6625" y="3168"/>
                    </a:lnTo>
                    <a:lnTo>
                      <a:pt x="6131" y="3621"/>
                    </a:lnTo>
                    <a:lnTo>
                      <a:pt x="5761" y="3909"/>
                    </a:lnTo>
                    <a:lnTo>
                      <a:pt x="5432" y="4279"/>
                    </a:lnTo>
                    <a:lnTo>
                      <a:pt x="4815" y="5020"/>
                    </a:lnTo>
                    <a:lnTo>
                      <a:pt x="4239" y="5802"/>
                    </a:lnTo>
                    <a:lnTo>
                      <a:pt x="3704" y="6625"/>
                    </a:lnTo>
                    <a:lnTo>
                      <a:pt x="2840" y="8065"/>
                    </a:lnTo>
                    <a:lnTo>
                      <a:pt x="2428" y="8805"/>
                    </a:lnTo>
                    <a:lnTo>
                      <a:pt x="2058" y="9546"/>
                    </a:lnTo>
                    <a:lnTo>
                      <a:pt x="1688" y="10286"/>
                    </a:lnTo>
                    <a:lnTo>
                      <a:pt x="1359" y="11068"/>
                    </a:lnTo>
                    <a:lnTo>
                      <a:pt x="1071" y="11850"/>
                    </a:lnTo>
                    <a:lnTo>
                      <a:pt x="783" y="12632"/>
                    </a:lnTo>
                    <a:lnTo>
                      <a:pt x="536" y="13455"/>
                    </a:lnTo>
                    <a:lnTo>
                      <a:pt x="330" y="14236"/>
                    </a:lnTo>
                    <a:lnTo>
                      <a:pt x="207" y="15059"/>
                    </a:lnTo>
                    <a:lnTo>
                      <a:pt x="83" y="15882"/>
                    </a:lnTo>
                    <a:lnTo>
                      <a:pt x="1" y="16705"/>
                    </a:lnTo>
                    <a:lnTo>
                      <a:pt x="1" y="17528"/>
                    </a:lnTo>
                    <a:lnTo>
                      <a:pt x="1" y="18351"/>
                    </a:lnTo>
                    <a:lnTo>
                      <a:pt x="83" y="19174"/>
                    </a:lnTo>
                    <a:lnTo>
                      <a:pt x="783" y="16952"/>
                    </a:lnTo>
                    <a:lnTo>
                      <a:pt x="1523" y="14771"/>
                    </a:lnTo>
                    <a:lnTo>
                      <a:pt x="2305" y="12591"/>
                    </a:lnTo>
                    <a:lnTo>
                      <a:pt x="3087" y="10451"/>
                    </a:lnTo>
                    <a:lnTo>
                      <a:pt x="3416" y="9628"/>
                    </a:lnTo>
                    <a:lnTo>
                      <a:pt x="3622" y="9258"/>
                    </a:lnTo>
                    <a:lnTo>
                      <a:pt x="3827" y="8888"/>
                    </a:lnTo>
                    <a:lnTo>
                      <a:pt x="4074" y="8517"/>
                    </a:lnTo>
                    <a:lnTo>
                      <a:pt x="4362" y="8229"/>
                    </a:lnTo>
                    <a:lnTo>
                      <a:pt x="4691" y="7982"/>
                    </a:lnTo>
                    <a:lnTo>
                      <a:pt x="5062" y="7777"/>
                    </a:lnTo>
                    <a:lnTo>
                      <a:pt x="5144" y="8065"/>
                    </a:lnTo>
                    <a:lnTo>
                      <a:pt x="5308" y="8353"/>
                    </a:lnTo>
                    <a:lnTo>
                      <a:pt x="5514" y="8558"/>
                    </a:lnTo>
                    <a:lnTo>
                      <a:pt x="5720" y="8764"/>
                    </a:lnTo>
                    <a:lnTo>
                      <a:pt x="6008" y="8888"/>
                    </a:lnTo>
                    <a:lnTo>
                      <a:pt x="6296" y="9011"/>
                    </a:lnTo>
                    <a:lnTo>
                      <a:pt x="6584" y="9052"/>
                    </a:lnTo>
                    <a:lnTo>
                      <a:pt x="6872" y="9011"/>
                    </a:lnTo>
                    <a:lnTo>
                      <a:pt x="6625" y="8888"/>
                    </a:lnTo>
                    <a:lnTo>
                      <a:pt x="6419" y="8682"/>
                    </a:lnTo>
                    <a:lnTo>
                      <a:pt x="6296" y="8435"/>
                    </a:lnTo>
                    <a:lnTo>
                      <a:pt x="6214" y="8147"/>
                    </a:lnTo>
                    <a:lnTo>
                      <a:pt x="6172" y="7859"/>
                    </a:lnTo>
                    <a:lnTo>
                      <a:pt x="6172" y="7571"/>
                    </a:lnTo>
                    <a:lnTo>
                      <a:pt x="6214" y="7242"/>
                    </a:lnTo>
                    <a:lnTo>
                      <a:pt x="6296" y="6954"/>
                    </a:lnTo>
                    <a:lnTo>
                      <a:pt x="6543" y="6460"/>
                    </a:lnTo>
                    <a:lnTo>
                      <a:pt x="6831" y="6007"/>
                    </a:lnTo>
                    <a:lnTo>
                      <a:pt x="7160" y="5637"/>
                    </a:lnTo>
                    <a:lnTo>
                      <a:pt x="7571" y="5267"/>
                    </a:lnTo>
                    <a:lnTo>
                      <a:pt x="7983" y="4979"/>
                    </a:lnTo>
                    <a:lnTo>
                      <a:pt x="8477" y="4732"/>
                    </a:lnTo>
                    <a:lnTo>
                      <a:pt x="8970" y="4567"/>
                    </a:lnTo>
                    <a:lnTo>
                      <a:pt x="9505" y="4485"/>
                    </a:lnTo>
                    <a:lnTo>
                      <a:pt x="9793" y="5966"/>
                    </a:lnTo>
                    <a:lnTo>
                      <a:pt x="9917" y="5925"/>
                    </a:lnTo>
                    <a:lnTo>
                      <a:pt x="10081" y="5884"/>
                    </a:lnTo>
                    <a:lnTo>
                      <a:pt x="10164" y="5761"/>
                    </a:lnTo>
                    <a:lnTo>
                      <a:pt x="10287" y="5637"/>
                    </a:lnTo>
                    <a:lnTo>
                      <a:pt x="10328" y="5473"/>
                    </a:lnTo>
                    <a:lnTo>
                      <a:pt x="10369" y="5308"/>
                    </a:lnTo>
                    <a:lnTo>
                      <a:pt x="10410" y="4979"/>
                    </a:lnTo>
                    <a:lnTo>
                      <a:pt x="10328" y="4362"/>
                    </a:lnTo>
                    <a:lnTo>
                      <a:pt x="10287" y="4033"/>
                    </a:lnTo>
                    <a:lnTo>
                      <a:pt x="10328" y="3703"/>
                    </a:lnTo>
                    <a:lnTo>
                      <a:pt x="10410" y="3539"/>
                    </a:lnTo>
                    <a:lnTo>
                      <a:pt x="10493" y="3415"/>
                    </a:lnTo>
                    <a:lnTo>
                      <a:pt x="10740" y="3168"/>
                    </a:lnTo>
                    <a:lnTo>
                      <a:pt x="11028" y="2922"/>
                    </a:lnTo>
                    <a:lnTo>
                      <a:pt x="11357" y="2757"/>
                    </a:lnTo>
                    <a:lnTo>
                      <a:pt x="16376" y="0"/>
                    </a:lnTo>
                    <a:close/>
                  </a:path>
                </a:pathLst>
              </a:custGeom>
              <a:solidFill>
                <a:srgbClr val="F3C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6306950" y="2507750"/>
                <a:ext cx="409425" cy="479350"/>
              </a:xfrm>
              <a:custGeom>
                <a:avLst/>
                <a:gdLst/>
                <a:ahLst/>
                <a:cxnLst/>
                <a:rect l="l" t="t" r="r" b="b"/>
                <a:pathLst>
                  <a:path w="16377" h="19174" fill="none" extrusionOk="0">
                    <a:moveTo>
                      <a:pt x="3087" y="10451"/>
                    </a:moveTo>
                    <a:lnTo>
                      <a:pt x="3087" y="10451"/>
                    </a:lnTo>
                    <a:lnTo>
                      <a:pt x="3416" y="9628"/>
                    </a:lnTo>
                    <a:lnTo>
                      <a:pt x="3622" y="9258"/>
                    </a:lnTo>
                    <a:lnTo>
                      <a:pt x="3827" y="8888"/>
                    </a:lnTo>
                    <a:lnTo>
                      <a:pt x="4074" y="8517"/>
                    </a:lnTo>
                    <a:lnTo>
                      <a:pt x="4362" y="8229"/>
                    </a:lnTo>
                    <a:lnTo>
                      <a:pt x="4691" y="7982"/>
                    </a:lnTo>
                    <a:lnTo>
                      <a:pt x="5062" y="7777"/>
                    </a:lnTo>
                    <a:lnTo>
                      <a:pt x="5062" y="7777"/>
                    </a:lnTo>
                    <a:lnTo>
                      <a:pt x="5144" y="8065"/>
                    </a:lnTo>
                    <a:lnTo>
                      <a:pt x="5308" y="8353"/>
                    </a:lnTo>
                    <a:lnTo>
                      <a:pt x="5514" y="8558"/>
                    </a:lnTo>
                    <a:lnTo>
                      <a:pt x="5720" y="8764"/>
                    </a:lnTo>
                    <a:lnTo>
                      <a:pt x="6008" y="8888"/>
                    </a:lnTo>
                    <a:lnTo>
                      <a:pt x="6296" y="9011"/>
                    </a:lnTo>
                    <a:lnTo>
                      <a:pt x="6584" y="9052"/>
                    </a:lnTo>
                    <a:lnTo>
                      <a:pt x="6872" y="9011"/>
                    </a:lnTo>
                    <a:lnTo>
                      <a:pt x="6872" y="9011"/>
                    </a:lnTo>
                    <a:lnTo>
                      <a:pt x="6625" y="8888"/>
                    </a:lnTo>
                    <a:lnTo>
                      <a:pt x="6419" y="8682"/>
                    </a:lnTo>
                    <a:lnTo>
                      <a:pt x="6296" y="8435"/>
                    </a:lnTo>
                    <a:lnTo>
                      <a:pt x="6214" y="8147"/>
                    </a:lnTo>
                    <a:lnTo>
                      <a:pt x="6172" y="7859"/>
                    </a:lnTo>
                    <a:lnTo>
                      <a:pt x="6172" y="7571"/>
                    </a:lnTo>
                    <a:lnTo>
                      <a:pt x="6214" y="7242"/>
                    </a:lnTo>
                    <a:lnTo>
                      <a:pt x="6296" y="6954"/>
                    </a:lnTo>
                    <a:lnTo>
                      <a:pt x="6296" y="6954"/>
                    </a:lnTo>
                    <a:lnTo>
                      <a:pt x="6543" y="6460"/>
                    </a:lnTo>
                    <a:lnTo>
                      <a:pt x="6831" y="6007"/>
                    </a:lnTo>
                    <a:lnTo>
                      <a:pt x="7160" y="5637"/>
                    </a:lnTo>
                    <a:lnTo>
                      <a:pt x="7571" y="5267"/>
                    </a:lnTo>
                    <a:lnTo>
                      <a:pt x="7983" y="4979"/>
                    </a:lnTo>
                    <a:lnTo>
                      <a:pt x="8477" y="4732"/>
                    </a:lnTo>
                    <a:lnTo>
                      <a:pt x="8970" y="4567"/>
                    </a:lnTo>
                    <a:lnTo>
                      <a:pt x="9505" y="4485"/>
                    </a:lnTo>
                    <a:lnTo>
                      <a:pt x="9505" y="4485"/>
                    </a:lnTo>
                    <a:lnTo>
                      <a:pt x="9793" y="5966"/>
                    </a:lnTo>
                    <a:lnTo>
                      <a:pt x="9793" y="5966"/>
                    </a:lnTo>
                    <a:lnTo>
                      <a:pt x="9917" y="5925"/>
                    </a:lnTo>
                    <a:lnTo>
                      <a:pt x="10081" y="5884"/>
                    </a:lnTo>
                    <a:lnTo>
                      <a:pt x="10164" y="5761"/>
                    </a:lnTo>
                    <a:lnTo>
                      <a:pt x="10287" y="5637"/>
                    </a:lnTo>
                    <a:lnTo>
                      <a:pt x="10328" y="5473"/>
                    </a:lnTo>
                    <a:lnTo>
                      <a:pt x="10369" y="5308"/>
                    </a:lnTo>
                    <a:lnTo>
                      <a:pt x="10410" y="4979"/>
                    </a:lnTo>
                    <a:lnTo>
                      <a:pt x="10410" y="4979"/>
                    </a:lnTo>
                    <a:lnTo>
                      <a:pt x="10328" y="4362"/>
                    </a:lnTo>
                    <a:lnTo>
                      <a:pt x="10287" y="4033"/>
                    </a:lnTo>
                    <a:lnTo>
                      <a:pt x="10328" y="3703"/>
                    </a:lnTo>
                    <a:lnTo>
                      <a:pt x="10328" y="3703"/>
                    </a:lnTo>
                    <a:lnTo>
                      <a:pt x="10410" y="3539"/>
                    </a:lnTo>
                    <a:lnTo>
                      <a:pt x="10493" y="3415"/>
                    </a:lnTo>
                    <a:lnTo>
                      <a:pt x="10740" y="3168"/>
                    </a:lnTo>
                    <a:lnTo>
                      <a:pt x="11028" y="2922"/>
                    </a:lnTo>
                    <a:lnTo>
                      <a:pt x="11357" y="2757"/>
                    </a:lnTo>
                    <a:lnTo>
                      <a:pt x="11357" y="2757"/>
                    </a:lnTo>
                    <a:lnTo>
                      <a:pt x="16376" y="0"/>
                    </a:lnTo>
                    <a:lnTo>
                      <a:pt x="16376" y="0"/>
                    </a:lnTo>
                    <a:lnTo>
                      <a:pt x="15060" y="206"/>
                    </a:lnTo>
                    <a:lnTo>
                      <a:pt x="13702" y="453"/>
                    </a:lnTo>
                    <a:lnTo>
                      <a:pt x="12344" y="782"/>
                    </a:lnTo>
                    <a:lnTo>
                      <a:pt x="10986" y="1111"/>
                    </a:lnTo>
                    <a:lnTo>
                      <a:pt x="10328" y="1358"/>
                    </a:lnTo>
                    <a:lnTo>
                      <a:pt x="9629" y="1564"/>
                    </a:lnTo>
                    <a:lnTo>
                      <a:pt x="9011" y="1852"/>
                    </a:lnTo>
                    <a:lnTo>
                      <a:pt x="8394" y="2140"/>
                    </a:lnTo>
                    <a:lnTo>
                      <a:pt x="7777" y="2469"/>
                    </a:lnTo>
                    <a:lnTo>
                      <a:pt x="7201" y="2798"/>
                    </a:lnTo>
                    <a:lnTo>
                      <a:pt x="6625" y="3168"/>
                    </a:lnTo>
                    <a:lnTo>
                      <a:pt x="6131" y="3621"/>
                    </a:lnTo>
                    <a:lnTo>
                      <a:pt x="6131" y="3621"/>
                    </a:lnTo>
                    <a:lnTo>
                      <a:pt x="5761" y="3909"/>
                    </a:lnTo>
                    <a:lnTo>
                      <a:pt x="5432" y="4279"/>
                    </a:lnTo>
                    <a:lnTo>
                      <a:pt x="4815" y="5020"/>
                    </a:lnTo>
                    <a:lnTo>
                      <a:pt x="4239" y="5802"/>
                    </a:lnTo>
                    <a:lnTo>
                      <a:pt x="3704" y="6625"/>
                    </a:lnTo>
                    <a:lnTo>
                      <a:pt x="3704" y="6625"/>
                    </a:lnTo>
                    <a:lnTo>
                      <a:pt x="2840" y="8065"/>
                    </a:lnTo>
                    <a:lnTo>
                      <a:pt x="2428" y="8805"/>
                    </a:lnTo>
                    <a:lnTo>
                      <a:pt x="2058" y="9546"/>
                    </a:lnTo>
                    <a:lnTo>
                      <a:pt x="1688" y="10286"/>
                    </a:lnTo>
                    <a:lnTo>
                      <a:pt x="1359" y="11068"/>
                    </a:lnTo>
                    <a:lnTo>
                      <a:pt x="1071" y="11850"/>
                    </a:lnTo>
                    <a:lnTo>
                      <a:pt x="783" y="12632"/>
                    </a:lnTo>
                    <a:lnTo>
                      <a:pt x="536" y="13455"/>
                    </a:lnTo>
                    <a:lnTo>
                      <a:pt x="330" y="14236"/>
                    </a:lnTo>
                    <a:lnTo>
                      <a:pt x="207" y="15059"/>
                    </a:lnTo>
                    <a:lnTo>
                      <a:pt x="83" y="15882"/>
                    </a:lnTo>
                    <a:lnTo>
                      <a:pt x="1" y="16705"/>
                    </a:lnTo>
                    <a:lnTo>
                      <a:pt x="1" y="17528"/>
                    </a:lnTo>
                    <a:lnTo>
                      <a:pt x="1" y="18351"/>
                    </a:lnTo>
                    <a:lnTo>
                      <a:pt x="83" y="19174"/>
                    </a:lnTo>
                    <a:lnTo>
                      <a:pt x="83" y="19174"/>
                    </a:lnTo>
                    <a:lnTo>
                      <a:pt x="783" y="16952"/>
                    </a:lnTo>
                    <a:lnTo>
                      <a:pt x="1523" y="14771"/>
                    </a:lnTo>
                    <a:lnTo>
                      <a:pt x="2305" y="12591"/>
                    </a:lnTo>
                    <a:lnTo>
                      <a:pt x="3087" y="104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6306950" y="2507750"/>
                <a:ext cx="409425" cy="479350"/>
              </a:xfrm>
              <a:custGeom>
                <a:avLst/>
                <a:gdLst/>
                <a:ahLst/>
                <a:cxnLst/>
                <a:rect l="l" t="t" r="r" b="b"/>
                <a:pathLst>
                  <a:path w="16377" h="19174" extrusionOk="0">
                    <a:moveTo>
                      <a:pt x="16376" y="0"/>
                    </a:moveTo>
                    <a:lnTo>
                      <a:pt x="15060" y="206"/>
                    </a:lnTo>
                    <a:lnTo>
                      <a:pt x="13702" y="453"/>
                    </a:lnTo>
                    <a:lnTo>
                      <a:pt x="12344" y="782"/>
                    </a:lnTo>
                    <a:lnTo>
                      <a:pt x="10986" y="1111"/>
                    </a:lnTo>
                    <a:lnTo>
                      <a:pt x="10328" y="1358"/>
                    </a:lnTo>
                    <a:lnTo>
                      <a:pt x="9629" y="1564"/>
                    </a:lnTo>
                    <a:lnTo>
                      <a:pt x="9011" y="1852"/>
                    </a:lnTo>
                    <a:lnTo>
                      <a:pt x="8394" y="2140"/>
                    </a:lnTo>
                    <a:lnTo>
                      <a:pt x="7777" y="2469"/>
                    </a:lnTo>
                    <a:lnTo>
                      <a:pt x="7201" y="2798"/>
                    </a:lnTo>
                    <a:lnTo>
                      <a:pt x="6625" y="3168"/>
                    </a:lnTo>
                    <a:lnTo>
                      <a:pt x="6131" y="3621"/>
                    </a:lnTo>
                    <a:lnTo>
                      <a:pt x="5761" y="3909"/>
                    </a:lnTo>
                    <a:lnTo>
                      <a:pt x="5432" y="4279"/>
                    </a:lnTo>
                    <a:lnTo>
                      <a:pt x="4815" y="5020"/>
                    </a:lnTo>
                    <a:lnTo>
                      <a:pt x="4239" y="5802"/>
                    </a:lnTo>
                    <a:lnTo>
                      <a:pt x="3704" y="6625"/>
                    </a:lnTo>
                    <a:lnTo>
                      <a:pt x="2963" y="7859"/>
                    </a:lnTo>
                    <a:lnTo>
                      <a:pt x="2264" y="9134"/>
                    </a:lnTo>
                    <a:lnTo>
                      <a:pt x="1605" y="10451"/>
                    </a:lnTo>
                    <a:lnTo>
                      <a:pt x="1071" y="11809"/>
                    </a:lnTo>
                    <a:lnTo>
                      <a:pt x="824" y="12508"/>
                    </a:lnTo>
                    <a:lnTo>
                      <a:pt x="618" y="13208"/>
                    </a:lnTo>
                    <a:lnTo>
                      <a:pt x="412" y="13907"/>
                    </a:lnTo>
                    <a:lnTo>
                      <a:pt x="289" y="14607"/>
                    </a:lnTo>
                    <a:lnTo>
                      <a:pt x="165" y="15306"/>
                    </a:lnTo>
                    <a:lnTo>
                      <a:pt x="42" y="16006"/>
                    </a:lnTo>
                    <a:lnTo>
                      <a:pt x="1" y="16705"/>
                    </a:lnTo>
                    <a:lnTo>
                      <a:pt x="1" y="17446"/>
                    </a:lnTo>
                    <a:lnTo>
                      <a:pt x="1" y="18310"/>
                    </a:lnTo>
                    <a:lnTo>
                      <a:pt x="83" y="19174"/>
                    </a:lnTo>
                    <a:lnTo>
                      <a:pt x="783" y="16952"/>
                    </a:lnTo>
                    <a:lnTo>
                      <a:pt x="1523" y="14771"/>
                    </a:lnTo>
                    <a:lnTo>
                      <a:pt x="2305" y="12591"/>
                    </a:lnTo>
                    <a:lnTo>
                      <a:pt x="3087" y="10451"/>
                    </a:lnTo>
                    <a:lnTo>
                      <a:pt x="3416" y="9628"/>
                    </a:lnTo>
                    <a:lnTo>
                      <a:pt x="3622" y="9258"/>
                    </a:lnTo>
                    <a:lnTo>
                      <a:pt x="3827" y="8888"/>
                    </a:lnTo>
                    <a:lnTo>
                      <a:pt x="4074" y="8517"/>
                    </a:lnTo>
                    <a:lnTo>
                      <a:pt x="4362" y="8229"/>
                    </a:lnTo>
                    <a:lnTo>
                      <a:pt x="4691" y="7982"/>
                    </a:lnTo>
                    <a:lnTo>
                      <a:pt x="5062" y="7777"/>
                    </a:lnTo>
                    <a:lnTo>
                      <a:pt x="5144" y="8065"/>
                    </a:lnTo>
                    <a:lnTo>
                      <a:pt x="5267" y="8270"/>
                    </a:lnTo>
                    <a:lnTo>
                      <a:pt x="5432" y="8517"/>
                    </a:lnTo>
                    <a:lnTo>
                      <a:pt x="5638" y="8682"/>
                    </a:lnTo>
                    <a:lnTo>
                      <a:pt x="5843" y="8846"/>
                    </a:lnTo>
                    <a:lnTo>
                      <a:pt x="6090" y="8929"/>
                    </a:lnTo>
                    <a:lnTo>
                      <a:pt x="6378" y="9011"/>
                    </a:lnTo>
                    <a:lnTo>
                      <a:pt x="6625" y="9052"/>
                    </a:lnTo>
                    <a:lnTo>
                      <a:pt x="6872" y="9011"/>
                    </a:lnTo>
                    <a:lnTo>
                      <a:pt x="6707" y="8929"/>
                    </a:lnTo>
                    <a:lnTo>
                      <a:pt x="6543" y="8805"/>
                    </a:lnTo>
                    <a:lnTo>
                      <a:pt x="6419" y="8682"/>
                    </a:lnTo>
                    <a:lnTo>
                      <a:pt x="6337" y="8517"/>
                    </a:lnTo>
                    <a:lnTo>
                      <a:pt x="6255" y="8353"/>
                    </a:lnTo>
                    <a:lnTo>
                      <a:pt x="6214" y="8147"/>
                    </a:lnTo>
                    <a:lnTo>
                      <a:pt x="6172" y="7736"/>
                    </a:lnTo>
                    <a:lnTo>
                      <a:pt x="6214" y="7324"/>
                    </a:lnTo>
                    <a:lnTo>
                      <a:pt x="6296" y="6954"/>
                    </a:lnTo>
                    <a:lnTo>
                      <a:pt x="6543" y="6460"/>
                    </a:lnTo>
                    <a:lnTo>
                      <a:pt x="6831" y="6007"/>
                    </a:lnTo>
                    <a:lnTo>
                      <a:pt x="7160" y="5637"/>
                    </a:lnTo>
                    <a:lnTo>
                      <a:pt x="7571" y="5267"/>
                    </a:lnTo>
                    <a:lnTo>
                      <a:pt x="7983" y="4979"/>
                    </a:lnTo>
                    <a:lnTo>
                      <a:pt x="8477" y="4732"/>
                    </a:lnTo>
                    <a:lnTo>
                      <a:pt x="8970" y="4567"/>
                    </a:lnTo>
                    <a:lnTo>
                      <a:pt x="9505" y="4485"/>
                    </a:lnTo>
                    <a:lnTo>
                      <a:pt x="9793" y="5966"/>
                    </a:lnTo>
                    <a:lnTo>
                      <a:pt x="9917" y="5925"/>
                    </a:lnTo>
                    <a:lnTo>
                      <a:pt x="10040" y="5884"/>
                    </a:lnTo>
                    <a:lnTo>
                      <a:pt x="10164" y="5802"/>
                    </a:lnTo>
                    <a:lnTo>
                      <a:pt x="10246" y="5678"/>
                    </a:lnTo>
                    <a:lnTo>
                      <a:pt x="10369" y="5390"/>
                    </a:lnTo>
                    <a:lnTo>
                      <a:pt x="10410" y="5061"/>
                    </a:lnTo>
                    <a:lnTo>
                      <a:pt x="10410" y="5020"/>
                    </a:lnTo>
                    <a:lnTo>
                      <a:pt x="10410" y="4979"/>
                    </a:lnTo>
                    <a:lnTo>
                      <a:pt x="10328" y="4526"/>
                    </a:lnTo>
                    <a:lnTo>
                      <a:pt x="10287" y="4279"/>
                    </a:lnTo>
                    <a:lnTo>
                      <a:pt x="10287" y="4074"/>
                    </a:lnTo>
                    <a:lnTo>
                      <a:pt x="10287" y="3868"/>
                    </a:lnTo>
                    <a:lnTo>
                      <a:pt x="10328" y="3703"/>
                    </a:lnTo>
                    <a:lnTo>
                      <a:pt x="10410" y="3539"/>
                    </a:lnTo>
                    <a:lnTo>
                      <a:pt x="10493" y="3415"/>
                    </a:lnTo>
                    <a:lnTo>
                      <a:pt x="10740" y="3168"/>
                    </a:lnTo>
                    <a:lnTo>
                      <a:pt x="11028" y="2922"/>
                    </a:lnTo>
                    <a:lnTo>
                      <a:pt x="11357" y="2757"/>
                    </a:lnTo>
                    <a:lnTo>
                      <a:pt x="16376" y="0"/>
                    </a:lnTo>
                    <a:close/>
                  </a:path>
                </a:pathLst>
              </a:custGeom>
              <a:solidFill>
                <a:srgbClr val="E89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6306950" y="2507750"/>
                <a:ext cx="409425" cy="479350"/>
              </a:xfrm>
              <a:custGeom>
                <a:avLst/>
                <a:gdLst/>
                <a:ahLst/>
                <a:cxnLst/>
                <a:rect l="l" t="t" r="r" b="b"/>
                <a:pathLst>
                  <a:path w="16377" h="19174" fill="none" extrusionOk="0">
                    <a:moveTo>
                      <a:pt x="16376" y="0"/>
                    </a:moveTo>
                    <a:lnTo>
                      <a:pt x="16376" y="0"/>
                    </a:lnTo>
                    <a:lnTo>
                      <a:pt x="15060" y="206"/>
                    </a:lnTo>
                    <a:lnTo>
                      <a:pt x="13702" y="453"/>
                    </a:lnTo>
                    <a:lnTo>
                      <a:pt x="12344" y="782"/>
                    </a:lnTo>
                    <a:lnTo>
                      <a:pt x="10986" y="1111"/>
                    </a:lnTo>
                    <a:lnTo>
                      <a:pt x="10328" y="1358"/>
                    </a:lnTo>
                    <a:lnTo>
                      <a:pt x="9629" y="1564"/>
                    </a:lnTo>
                    <a:lnTo>
                      <a:pt x="9011" y="1852"/>
                    </a:lnTo>
                    <a:lnTo>
                      <a:pt x="8394" y="2140"/>
                    </a:lnTo>
                    <a:lnTo>
                      <a:pt x="7777" y="2469"/>
                    </a:lnTo>
                    <a:lnTo>
                      <a:pt x="7201" y="2798"/>
                    </a:lnTo>
                    <a:lnTo>
                      <a:pt x="6625" y="3168"/>
                    </a:lnTo>
                    <a:lnTo>
                      <a:pt x="6131" y="3621"/>
                    </a:lnTo>
                    <a:lnTo>
                      <a:pt x="6131" y="3621"/>
                    </a:lnTo>
                    <a:lnTo>
                      <a:pt x="5761" y="3909"/>
                    </a:lnTo>
                    <a:lnTo>
                      <a:pt x="5432" y="4279"/>
                    </a:lnTo>
                    <a:lnTo>
                      <a:pt x="4815" y="5020"/>
                    </a:lnTo>
                    <a:lnTo>
                      <a:pt x="4239" y="5802"/>
                    </a:lnTo>
                    <a:lnTo>
                      <a:pt x="3704" y="6625"/>
                    </a:lnTo>
                    <a:lnTo>
                      <a:pt x="3704" y="6625"/>
                    </a:lnTo>
                    <a:lnTo>
                      <a:pt x="2963" y="7859"/>
                    </a:lnTo>
                    <a:lnTo>
                      <a:pt x="2264" y="9134"/>
                    </a:lnTo>
                    <a:lnTo>
                      <a:pt x="1605" y="10451"/>
                    </a:lnTo>
                    <a:lnTo>
                      <a:pt x="1071" y="11809"/>
                    </a:lnTo>
                    <a:lnTo>
                      <a:pt x="824" y="12508"/>
                    </a:lnTo>
                    <a:lnTo>
                      <a:pt x="618" y="13208"/>
                    </a:lnTo>
                    <a:lnTo>
                      <a:pt x="412" y="13907"/>
                    </a:lnTo>
                    <a:lnTo>
                      <a:pt x="289" y="14607"/>
                    </a:lnTo>
                    <a:lnTo>
                      <a:pt x="165" y="15306"/>
                    </a:lnTo>
                    <a:lnTo>
                      <a:pt x="42" y="16006"/>
                    </a:lnTo>
                    <a:lnTo>
                      <a:pt x="1" y="16705"/>
                    </a:lnTo>
                    <a:lnTo>
                      <a:pt x="1" y="17446"/>
                    </a:lnTo>
                    <a:lnTo>
                      <a:pt x="1" y="17446"/>
                    </a:lnTo>
                    <a:lnTo>
                      <a:pt x="1" y="18310"/>
                    </a:lnTo>
                    <a:lnTo>
                      <a:pt x="83" y="19174"/>
                    </a:lnTo>
                    <a:lnTo>
                      <a:pt x="83" y="19174"/>
                    </a:lnTo>
                    <a:lnTo>
                      <a:pt x="783" y="16952"/>
                    </a:lnTo>
                    <a:lnTo>
                      <a:pt x="1523" y="14771"/>
                    </a:lnTo>
                    <a:lnTo>
                      <a:pt x="2305" y="12591"/>
                    </a:lnTo>
                    <a:lnTo>
                      <a:pt x="3087" y="10451"/>
                    </a:lnTo>
                    <a:lnTo>
                      <a:pt x="3087" y="10451"/>
                    </a:lnTo>
                    <a:lnTo>
                      <a:pt x="3416" y="9628"/>
                    </a:lnTo>
                    <a:lnTo>
                      <a:pt x="3622" y="9258"/>
                    </a:lnTo>
                    <a:lnTo>
                      <a:pt x="3827" y="8888"/>
                    </a:lnTo>
                    <a:lnTo>
                      <a:pt x="4074" y="8517"/>
                    </a:lnTo>
                    <a:lnTo>
                      <a:pt x="4362" y="8229"/>
                    </a:lnTo>
                    <a:lnTo>
                      <a:pt x="4691" y="7982"/>
                    </a:lnTo>
                    <a:lnTo>
                      <a:pt x="5062" y="7777"/>
                    </a:lnTo>
                    <a:lnTo>
                      <a:pt x="5062" y="7777"/>
                    </a:lnTo>
                    <a:lnTo>
                      <a:pt x="5144" y="8065"/>
                    </a:lnTo>
                    <a:lnTo>
                      <a:pt x="5267" y="8270"/>
                    </a:lnTo>
                    <a:lnTo>
                      <a:pt x="5432" y="8517"/>
                    </a:lnTo>
                    <a:lnTo>
                      <a:pt x="5638" y="8682"/>
                    </a:lnTo>
                    <a:lnTo>
                      <a:pt x="5843" y="8846"/>
                    </a:lnTo>
                    <a:lnTo>
                      <a:pt x="6090" y="8929"/>
                    </a:lnTo>
                    <a:lnTo>
                      <a:pt x="6378" y="9011"/>
                    </a:lnTo>
                    <a:lnTo>
                      <a:pt x="6625" y="9052"/>
                    </a:lnTo>
                    <a:lnTo>
                      <a:pt x="6625" y="9052"/>
                    </a:lnTo>
                    <a:lnTo>
                      <a:pt x="6872" y="9011"/>
                    </a:lnTo>
                    <a:lnTo>
                      <a:pt x="6872" y="9011"/>
                    </a:lnTo>
                    <a:lnTo>
                      <a:pt x="6707" y="8929"/>
                    </a:lnTo>
                    <a:lnTo>
                      <a:pt x="6543" y="8805"/>
                    </a:lnTo>
                    <a:lnTo>
                      <a:pt x="6419" y="8682"/>
                    </a:lnTo>
                    <a:lnTo>
                      <a:pt x="6337" y="8517"/>
                    </a:lnTo>
                    <a:lnTo>
                      <a:pt x="6255" y="8353"/>
                    </a:lnTo>
                    <a:lnTo>
                      <a:pt x="6214" y="8147"/>
                    </a:lnTo>
                    <a:lnTo>
                      <a:pt x="6172" y="7736"/>
                    </a:lnTo>
                    <a:lnTo>
                      <a:pt x="6172" y="7736"/>
                    </a:lnTo>
                    <a:lnTo>
                      <a:pt x="6172" y="7736"/>
                    </a:lnTo>
                    <a:lnTo>
                      <a:pt x="6214" y="7324"/>
                    </a:lnTo>
                    <a:lnTo>
                      <a:pt x="6296" y="6954"/>
                    </a:lnTo>
                    <a:lnTo>
                      <a:pt x="6296" y="6954"/>
                    </a:lnTo>
                    <a:lnTo>
                      <a:pt x="6543" y="6460"/>
                    </a:lnTo>
                    <a:lnTo>
                      <a:pt x="6831" y="6007"/>
                    </a:lnTo>
                    <a:lnTo>
                      <a:pt x="7160" y="5637"/>
                    </a:lnTo>
                    <a:lnTo>
                      <a:pt x="7571" y="5267"/>
                    </a:lnTo>
                    <a:lnTo>
                      <a:pt x="7983" y="4979"/>
                    </a:lnTo>
                    <a:lnTo>
                      <a:pt x="8477" y="4732"/>
                    </a:lnTo>
                    <a:lnTo>
                      <a:pt x="8970" y="4567"/>
                    </a:lnTo>
                    <a:lnTo>
                      <a:pt x="9505" y="4485"/>
                    </a:lnTo>
                    <a:lnTo>
                      <a:pt x="9505" y="4485"/>
                    </a:lnTo>
                    <a:lnTo>
                      <a:pt x="9793" y="5966"/>
                    </a:lnTo>
                    <a:lnTo>
                      <a:pt x="9793" y="5966"/>
                    </a:lnTo>
                    <a:lnTo>
                      <a:pt x="9793" y="5966"/>
                    </a:lnTo>
                    <a:lnTo>
                      <a:pt x="9793" y="5966"/>
                    </a:lnTo>
                    <a:lnTo>
                      <a:pt x="9917" y="5925"/>
                    </a:lnTo>
                    <a:lnTo>
                      <a:pt x="10040" y="5884"/>
                    </a:lnTo>
                    <a:lnTo>
                      <a:pt x="10164" y="5802"/>
                    </a:lnTo>
                    <a:lnTo>
                      <a:pt x="10246" y="5678"/>
                    </a:lnTo>
                    <a:lnTo>
                      <a:pt x="10369" y="5390"/>
                    </a:lnTo>
                    <a:lnTo>
                      <a:pt x="10410" y="5061"/>
                    </a:lnTo>
                    <a:lnTo>
                      <a:pt x="10410" y="5061"/>
                    </a:lnTo>
                    <a:lnTo>
                      <a:pt x="10410" y="5020"/>
                    </a:lnTo>
                    <a:lnTo>
                      <a:pt x="10410" y="5020"/>
                    </a:lnTo>
                    <a:lnTo>
                      <a:pt x="10410" y="4979"/>
                    </a:lnTo>
                    <a:lnTo>
                      <a:pt x="10410" y="4979"/>
                    </a:lnTo>
                    <a:lnTo>
                      <a:pt x="10410" y="4979"/>
                    </a:lnTo>
                    <a:lnTo>
                      <a:pt x="10328" y="4526"/>
                    </a:lnTo>
                    <a:lnTo>
                      <a:pt x="10287" y="4279"/>
                    </a:lnTo>
                    <a:lnTo>
                      <a:pt x="10287" y="4074"/>
                    </a:lnTo>
                    <a:lnTo>
                      <a:pt x="10287" y="4074"/>
                    </a:lnTo>
                    <a:lnTo>
                      <a:pt x="10287" y="4074"/>
                    </a:lnTo>
                    <a:lnTo>
                      <a:pt x="10287" y="3868"/>
                    </a:lnTo>
                    <a:lnTo>
                      <a:pt x="10328" y="3703"/>
                    </a:lnTo>
                    <a:lnTo>
                      <a:pt x="10328" y="3703"/>
                    </a:lnTo>
                    <a:lnTo>
                      <a:pt x="10410" y="3539"/>
                    </a:lnTo>
                    <a:lnTo>
                      <a:pt x="10493" y="3415"/>
                    </a:lnTo>
                    <a:lnTo>
                      <a:pt x="10740" y="3168"/>
                    </a:lnTo>
                    <a:lnTo>
                      <a:pt x="11028" y="2922"/>
                    </a:lnTo>
                    <a:lnTo>
                      <a:pt x="11357" y="2757"/>
                    </a:lnTo>
                    <a:lnTo>
                      <a:pt x="11357" y="2757"/>
                    </a:lnTo>
                    <a:lnTo>
                      <a:pt x="1637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6615550" y="2787525"/>
                <a:ext cx="251000" cy="256150"/>
              </a:xfrm>
              <a:custGeom>
                <a:avLst/>
                <a:gdLst/>
                <a:ahLst/>
                <a:cxnLst/>
                <a:rect l="l" t="t" r="r" b="b"/>
                <a:pathLst>
                  <a:path w="10040" h="10246" extrusionOk="0">
                    <a:moveTo>
                      <a:pt x="4156" y="1"/>
                    </a:moveTo>
                    <a:lnTo>
                      <a:pt x="3703" y="42"/>
                    </a:lnTo>
                    <a:lnTo>
                      <a:pt x="3251" y="165"/>
                    </a:lnTo>
                    <a:lnTo>
                      <a:pt x="3580" y="289"/>
                    </a:lnTo>
                    <a:lnTo>
                      <a:pt x="3950" y="371"/>
                    </a:lnTo>
                    <a:lnTo>
                      <a:pt x="4691" y="536"/>
                    </a:lnTo>
                    <a:lnTo>
                      <a:pt x="5143" y="659"/>
                    </a:lnTo>
                    <a:lnTo>
                      <a:pt x="5596" y="824"/>
                    </a:lnTo>
                    <a:lnTo>
                      <a:pt x="6007" y="1029"/>
                    </a:lnTo>
                    <a:lnTo>
                      <a:pt x="6419" y="1235"/>
                    </a:lnTo>
                    <a:lnTo>
                      <a:pt x="6830" y="1523"/>
                    </a:lnTo>
                    <a:lnTo>
                      <a:pt x="7159" y="1852"/>
                    </a:lnTo>
                    <a:lnTo>
                      <a:pt x="7489" y="2181"/>
                    </a:lnTo>
                    <a:lnTo>
                      <a:pt x="7777" y="2593"/>
                    </a:lnTo>
                    <a:lnTo>
                      <a:pt x="8065" y="2963"/>
                    </a:lnTo>
                    <a:lnTo>
                      <a:pt x="8270" y="3416"/>
                    </a:lnTo>
                    <a:lnTo>
                      <a:pt x="8435" y="3868"/>
                    </a:lnTo>
                    <a:lnTo>
                      <a:pt x="8558" y="4321"/>
                    </a:lnTo>
                    <a:lnTo>
                      <a:pt x="8641" y="4773"/>
                    </a:lnTo>
                    <a:lnTo>
                      <a:pt x="8682" y="5267"/>
                    </a:lnTo>
                    <a:lnTo>
                      <a:pt x="8682" y="5720"/>
                    </a:lnTo>
                    <a:lnTo>
                      <a:pt x="8641" y="6214"/>
                    </a:lnTo>
                    <a:lnTo>
                      <a:pt x="8558" y="6625"/>
                    </a:lnTo>
                    <a:lnTo>
                      <a:pt x="8476" y="6831"/>
                    </a:lnTo>
                    <a:lnTo>
                      <a:pt x="8394" y="6995"/>
                    </a:lnTo>
                    <a:lnTo>
                      <a:pt x="8188" y="7201"/>
                    </a:lnTo>
                    <a:lnTo>
                      <a:pt x="8023" y="7407"/>
                    </a:lnTo>
                    <a:lnTo>
                      <a:pt x="7571" y="7695"/>
                    </a:lnTo>
                    <a:lnTo>
                      <a:pt x="6995" y="8024"/>
                    </a:lnTo>
                    <a:lnTo>
                      <a:pt x="6419" y="8312"/>
                    </a:lnTo>
                    <a:lnTo>
                      <a:pt x="5802" y="8559"/>
                    </a:lnTo>
                    <a:lnTo>
                      <a:pt x="5226" y="8764"/>
                    </a:lnTo>
                    <a:lnTo>
                      <a:pt x="4938" y="8847"/>
                    </a:lnTo>
                    <a:lnTo>
                      <a:pt x="4650" y="8888"/>
                    </a:lnTo>
                    <a:lnTo>
                      <a:pt x="4362" y="8929"/>
                    </a:lnTo>
                    <a:lnTo>
                      <a:pt x="4074" y="8929"/>
                    </a:lnTo>
                    <a:lnTo>
                      <a:pt x="3868" y="8847"/>
                    </a:lnTo>
                    <a:lnTo>
                      <a:pt x="3662" y="8764"/>
                    </a:lnTo>
                    <a:lnTo>
                      <a:pt x="3251" y="8518"/>
                    </a:lnTo>
                    <a:lnTo>
                      <a:pt x="2839" y="8230"/>
                    </a:lnTo>
                    <a:lnTo>
                      <a:pt x="2510" y="7942"/>
                    </a:lnTo>
                    <a:lnTo>
                      <a:pt x="1934" y="7324"/>
                    </a:lnTo>
                    <a:lnTo>
                      <a:pt x="1358" y="6666"/>
                    </a:lnTo>
                    <a:lnTo>
                      <a:pt x="741" y="6008"/>
                    </a:lnTo>
                    <a:lnTo>
                      <a:pt x="535" y="5843"/>
                    </a:lnTo>
                    <a:lnTo>
                      <a:pt x="371" y="5720"/>
                    </a:lnTo>
                    <a:lnTo>
                      <a:pt x="247" y="5679"/>
                    </a:lnTo>
                    <a:lnTo>
                      <a:pt x="124" y="5679"/>
                    </a:lnTo>
                    <a:lnTo>
                      <a:pt x="82" y="5761"/>
                    </a:lnTo>
                    <a:lnTo>
                      <a:pt x="41" y="5843"/>
                    </a:lnTo>
                    <a:lnTo>
                      <a:pt x="0" y="6172"/>
                    </a:lnTo>
                    <a:lnTo>
                      <a:pt x="82" y="6543"/>
                    </a:lnTo>
                    <a:lnTo>
                      <a:pt x="165" y="6954"/>
                    </a:lnTo>
                    <a:lnTo>
                      <a:pt x="288" y="7324"/>
                    </a:lnTo>
                    <a:lnTo>
                      <a:pt x="412" y="7612"/>
                    </a:lnTo>
                    <a:lnTo>
                      <a:pt x="741" y="8188"/>
                    </a:lnTo>
                    <a:lnTo>
                      <a:pt x="1070" y="8764"/>
                    </a:lnTo>
                    <a:lnTo>
                      <a:pt x="1276" y="9011"/>
                    </a:lnTo>
                    <a:lnTo>
                      <a:pt x="1523" y="9258"/>
                    </a:lnTo>
                    <a:lnTo>
                      <a:pt x="1728" y="9464"/>
                    </a:lnTo>
                    <a:lnTo>
                      <a:pt x="2016" y="9670"/>
                    </a:lnTo>
                    <a:lnTo>
                      <a:pt x="2263" y="9793"/>
                    </a:lnTo>
                    <a:lnTo>
                      <a:pt x="2510" y="9917"/>
                    </a:lnTo>
                    <a:lnTo>
                      <a:pt x="3045" y="10081"/>
                    </a:lnTo>
                    <a:lnTo>
                      <a:pt x="3621" y="10205"/>
                    </a:lnTo>
                    <a:lnTo>
                      <a:pt x="4197" y="10246"/>
                    </a:lnTo>
                    <a:lnTo>
                      <a:pt x="5020" y="10246"/>
                    </a:lnTo>
                    <a:lnTo>
                      <a:pt x="5843" y="10205"/>
                    </a:lnTo>
                    <a:lnTo>
                      <a:pt x="6254" y="10122"/>
                    </a:lnTo>
                    <a:lnTo>
                      <a:pt x="6625" y="10040"/>
                    </a:lnTo>
                    <a:lnTo>
                      <a:pt x="7036" y="9917"/>
                    </a:lnTo>
                    <a:lnTo>
                      <a:pt x="7406" y="9752"/>
                    </a:lnTo>
                    <a:lnTo>
                      <a:pt x="7777" y="9546"/>
                    </a:lnTo>
                    <a:lnTo>
                      <a:pt x="8147" y="9340"/>
                    </a:lnTo>
                    <a:lnTo>
                      <a:pt x="8476" y="9094"/>
                    </a:lnTo>
                    <a:lnTo>
                      <a:pt x="8764" y="8847"/>
                    </a:lnTo>
                    <a:lnTo>
                      <a:pt x="9052" y="8559"/>
                    </a:lnTo>
                    <a:lnTo>
                      <a:pt x="9299" y="8230"/>
                    </a:lnTo>
                    <a:lnTo>
                      <a:pt x="9546" y="7859"/>
                    </a:lnTo>
                    <a:lnTo>
                      <a:pt x="9710" y="7489"/>
                    </a:lnTo>
                    <a:lnTo>
                      <a:pt x="9875" y="6995"/>
                    </a:lnTo>
                    <a:lnTo>
                      <a:pt x="9957" y="6460"/>
                    </a:lnTo>
                    <a:lnTo>
                      <a:pt x="9998" y="5925"/>
                    </a:lnTo>
                    <a:lnTo>
                      <a:pt x="10040" y="5391"/>
                    </a:lnTo>
                    <a:lnTo>
                      <a:pt x="9998" y="4691"/>
                    </a:lnTo>
                    <a:lnTo>
                      <a:pt x="9875" y="4033"/>
                    </a:lnTo>
                    <a:lnTo>
                      <a:pt x="9752" y="3375"/>
                    </a:lnTo>
                    <a:lnTo>
                      <a:pt x="9628" y="3045"/>
                    </a:lnTo>
                    <a:lnTo>
                      <a:pt x="9505" y="2757"/>
                    </a:lnTo>
                    <a:lnTo>
                      <a:pt x="9258" y="2346"/>
                    </a:lnTo>
                    <a:lnTo>
                      <a:pt x="9011" y="1976"/>
                    </a:lnTo>
                    <a:lnTo>
                      <a:pt x="8723" y="1646"/>
                    </a:lnTo>
                    <a:lnTo>
                      <a:pt x="8394" y="1317"/>
                    </a:lnTo>
                    <a:lnTo>
                      <a:pt x="8065" y="1070"/>
                    </a:lnTo>
                    <a:lnTo>
                      <a:pt x="7694" y="824"/>
                    </a:lnTo>
                    <a:lnTo>
                      <a:pt x="7283" y="577"/>
                    </a:lnTo>
                    <a:lnTo>
                      <a:pt x="6871" y="412"/>
                    </a:lnTo>
                    <a:lnTo>
                      <a:pt x="6419" y="248"/>
                    </a:lnTo>
                    <a:lnTo>
                      <a:pt x="5966" y="124"/>
                    </a:lnTo>
                    <a:lnTo>
                      <a:pt x="5514" y="42"/>
                    </a:lnTo>
                    <a:lnTo>
                      <a:pt x="5061" y="1"/>
                    </a:lnTo>
                    <a:close/>
                  </a:path>
                </a:pathLst>
              </a:custGeom>
              <a:solidFill>
                <a:srgbClr val="F3C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6615550" y="2787525"/>
                <a:ext cx="251000" cy="256150"/>
              </a:xfrm>
              <a:custGeom>
                <a:avLst/>
                <a:gdLst/>
                <a:ahLst/>
                <a:cxnLst/>
                <a:rect l="l" t="t" r="r" b="b"/>
                <a:pathLst>
                  <a:path w="10040" h="10246" fill="none" extrusionOk="0">
                    <a:moveTo>
                      <a:pt x="4691" y="536"/>
                    </a:moveTo>
                    <a:lnTo>
                      <a:pt x="4691" y="536"/>
                    </a:lnTo>
                    <a:lnTo>
                      <a:pt x="5143" y="659"/>
                    </a:lnTo>
                    <a:lnTo>
                      <a:pt x="5596" y="824"/>
                    </a:lnTo>
                    <a:lnTo>
                      <a:pt x="6007" y="1029"/>
                    </a:lnTo>
                    <a:lnTo>
                      <a:pt x="6419" y="1235"/>
                    </a:lnTo>
                    <a:lnTo>
                      <a:pt x="6830" y="1523"/>
                    </a:lnTo>
                    <a:lnTo>
                      <a:pt x="7159" y="1852"/>
                    </a:lnTo>
                    <a:lnTo>
                      <a:pt x="7489" y="2181"/>
                    </a:lnTo>
                    <a:lnTo>
                      <a:pt x="7777" y="2593"/>
                    </a:lnTo>
                    <a:lnTo>
                      <a:pt x="7777" y="2593"/>
                    </a:lnTo>
                    <a:lnTo>
                      <a:pt x="8065" y="2963"/>
                    </a:lnTo>
                    <a:lnTo>
                      <a:pt x="8270" y="3416"/>
                    </a:lnTo>
                    <a:lnTo>
                      <a:pt x="8435" y="3868"/>
                    </a:lnTo>
                    <a:lnTo>
                      <a:pt x="8558" y="4321"/>
                    </a:lnTo>
                    <a:lnTo>
                      <a:pt x="8641" y="4773"/>
                    </a:lnTo>
                    <a:lnTo>
                      <a:pt x="8682" y="5267"/>
                    </a:lnTo>
                    <a:lnTo>
                      <a:pt x="8682" y="5720"/>
                    </a:lnTo>
                    <a:lnTo>
                      <a:pt x="8641" y="6214"/>
                    </a:lnTo>
                    <a:lnTo>
                      <a:pt x="8641" y="6214"/>
                    </a:lnTo>
                    <a:lnTo>
                      <a:pt x="8558" y="6625"/>
                    </a:lnTo>
                    <a:lnTo>
                      <a:pt x="8476" y="6831"/>
                    </a:lnTo>
                    <a:lnTo>
                      <a:pt x="8394" y="6995"/>
                    </a:lnTo>
                    <a:lnTo>
                      <a:pt x="8394" y="6995"/>
                    </a:lnTo>
                    <a:lnTo>
                      <a:pt x="8188" y="7201"/>
                    </a:lnTo>
                    <a:lnTo>
                      <a:pt x="8023" y="7407"/>
                    </a:lnTo>
                    <a:lnTo>
                      <a:pt x="7571" y="7695"/>
                    </a:lnTo>
                    <a:lnTo>
                      <a:pt x="7571" y="7695"/>
                    </a:lnTo>
                    <a:lnTo>
                      <a:pt x="6995" y="8024"/>
                    </a:lnTo>
                    <a:lnTo>
                      <a:pt x="6419" y="8312"/>
                    </a:lnTo>
                    <a:lnTo>
                      <a:pt x="5802" y="8559"/>
                    </a:lnTo>
                    <a:lnTo>
                      <a:pt x="5226" y="8764"/>
                    </a:lnTo>
                    <a:lnTo>
                      <a:pt x="5226" y="8764"/>
                    </a:lnTo>
                    <a:lnTo>
                      <a:pt x="4938" y="8847"/>
                    </a:lnTo>
                    <a:lnTo>
                      <a:pt x="4650" y="8888"/>
                    </a:lnTo>
                    <a:lnTo>
                      <a:pt x="4362" y="8929"/>
                    </a:lnTo>
                    <a:lnTo>
                      <a:pt x="4074" y="8929"/>
                    </a:lnTo>
                    <a:lnTo>
                      <a:pt x="4074" y="8929"/>
                    </a:lnTo>
                    <a:lnTo>
                      <a:pt x="3868" y="8847"/>
                    </a:lnTo>
                    <a:lnTo>
                      <a:pt x="3662" y="8764"/>
                    </a:lnTo>
                    <a:lnTo>
                      <a:pt x="3251" y="8518"/>
                    </a:lnTo>
                    <a:lnTo>
                      <a:pt x="3251" y="8518"/>
                    </a:lnTo>
                    <a:lnTo>
                      <a:pt x="2839" y="8230"/>
                    </a:lnTo>
                    <a:lnTo>
                      <a:pt x="2510" y="7942"/>
                    </a:lnTo>
                    <a:lnTo>
                      <a:pt x="1934" y="7324"/>
                    </a:lnTo>
                    <a:lnTo>
                      <a:pt x="1358" y="6666"/>
                    </a:lnTo>
                    <a:lnTo>
                      <a:pt x="741" y="6008"/>
                    </a:lnTo>
                    <a:lnTo>
                      <a:pt x="741" y="6008"/>
                    </a:lnTo>
                    <a:lnTo>
                      <a:pt x="535" y="5843"/>
                    </a:lnTo>
                    <a:lnTo>
                      <a:pt x="371" y="5720"/>
                    </a:lnTo>
                    <a:lnTo>
                      <a:pt x="247" y="5679"/>
                    </a:lnTo>
                    <a:lnTo>
                      <a:pt x="124" y="5679"/>
                    </a:lnTo>
                    <a:lnTo>
                      <a:pt x="82" y="5761"/>
                    </a:lnTo>
                    <a:lnTo>
                      <a:pt x="41" y="5843"/>
                    </a:lnTo>
                    <a:lnTo>
                      <a:pt x="0" y="6172"/>
                    </a:lnTo>
                    <a:lnTo>
                      <a:pt x="82" y="6543"/>
                    </a:lnTo>
                    <a:lnTo>
                      <a:pt x="165" y="6954"/>
                    </a:lnTo>
                    <a:lnTo>
                      <a:pt x="288" y="7324"/>
                    </a:lnTo>
                    <a:lnTo>
                      <a:pt x="412" y="7612"/>
                    </a:lnTo>
                    <a:lnTo>
                      <a:pt x="412" y="7612"/>
                    </a:lnTo>
                    <a:lnTo>
                      <a:pt x="741" y="8188"/>
                    </a:lnTo>
                    <a:lnTo>
                      <a:pt x="1070" y="8764"/>
                    </a:lnTo>
                    <a:lnTo>
                      <a:pt x="1276" y="9011"/>
                    </a:lnTo>
                    <a:lnTo>
                      <a:pt x="1523" y="9258"/>
                    </a:lnTo>
                    <a:lnTo>
                      <a:pt x="1728" y="9464"/>
                    </a:lnTo>
                    <a:lnTo>
                      <a:pt x="2016" y="9670"/>
                    </a:lnTo>
                    <a:lnTo>
                      <a:pt x="2016" y="9670"/>
                    </a:lnTo>
                    <a:lnTo>
                      <a:pt x="2263" y="9793"/>
                    </a:lnTo>
                    <a:lnTo>
                      <a:pt x="2510" y="9917"/>
                    </a:lnTo>
                    <a:lnTo>
                      <a:pt x="3045" y="10081"/>
                    </a:lnTo>
                    <a:lnTo>
                      <a:pt x="3621" y="10205"/>
                    </a:lnTo>
                    <a:lnTo>
                      <a:pt x="4197" y="10246"/>
                    </a:lnTo>
                    <a:lnTo>
                      <a:pt x="4197" y="10246"/>
                    </a:lnTo>
                    <a:lnTo>
                      <a:pt x="5020" y="10246"/>
                    </a:lnTo>
                    <a:lnTo>
                      <a:pt x="5843" y="10205"/>
                    </a:lnTo>
                    <a:lnTo>
                      <a:pt x="6254" y="10122"/>
                    </a:lnTo>
                    <a:lnTo>
                      <a:pt x="6625" y="10040"/>
                    </a:lnTo>
                    <a:lnTo>
                      <a:pt x="7036" y="9917"/>
                    </a:lnTo>
                    <a:lnTo>
                      <a:pt x="7406" y="9752"/>
                    </a:lnTo>
                    <a:lnTo>
                      <a:pt x="7406" y="9752"/>
                    </a:lnTo>
                    <a:lnTo>
                      <a:pt x="7777" y="9546"/>
                    </a:lnTo>
                    <a:lnTo>
                      <a:pt x="8147" y="9340"/>
                    </a:lnTo>
                    <a:lnTo>
                      <a:pt x="8476" y="9094"/>
                    </a:lnTo>
                    <a:lnTo>
                      <a:pt x="8764" y="8847"/>
                    </a:lnTo>
                    <a:lnTo>
                      <a:pt x="9052" y="8559"/>
                    </a:lnTo>
                    <a:lnTo>
                      <a:pt x="9299" y="8230"/>
                    </a:lnTo>
                    <a:lnTo>
                      <a:pt x="9546" y="7859"/>
                    </a:lnTo>
                    <a:lnTo>
                      <a:pt x="9710" y="7489"/>
                    </a:lnTo>
                    <a:lnTo>
                      <a:pt x="9710" y="7489"/>
                    </a:lnTo>
                    <a:lnTo>
                      <a:pt x="9875" y="6995"/>
                    </a:lnTo>
                    <a:lnTo>
                      <a:pt x="9957" y="6460"/>
                    </a:lnTo>
                    <a:lnTo>
                      <a:pt x="9998" y="5925"/>
                    </a:lnTo>
                    <a:lnTo>
                      <a:pt x="10040" y="5391"/>
                    </a:lnTo>
                    <a:lnTo>
                      <a:pt x="10040" y="5391"/>
                    </a:lnTo>
                    <a:lnTo>
                      <a:pt x="9998" y="4691"/>
                    </a:lnTo>
                    <a:lnTo>
                      <a:pt x="9875" y="4033"/>
                    </a:lnTo>
                    <a:lnTo>
                      <a:pt x="9752" y="3375"/>
                    </a:lnTo>
                    <a:lnTo>
                      <a:pt x="9628" y="3045"/>
                    </a:lnTo>
                    <a:lnTo>
                      <a:pt x="9505" y="2757"/>
                    </a:lnTo>
                    <a:lnTo>
                      <a:pt x="9505" y="2757"/>
                    </a:lnTo>
                    <a:lnTo>
                      <a:pt x="9258" y="2346"/>
                    </a:lnTo>
                    <a:lnTo>
                      <a:pt x="9011" y="1976"/>
                    </a:lnTo>
                    <a:lnTo>
                      <a:pt x="8723" y="1646"/>
                    </a:lnTo>
                    <a:lnTo>
                      <a:pt x="8394" y="1317"/>
                    </a:lnTo>
                    <a:lnTo>
                      <a:pt x="8065" y="1070"/>
                    </a:lnTo>
                    <a:lnTo>
                      <a:pt x="7694" y="824"/>
                    </a:lnTo>
                    <a:lnTo>
                      <a:pt x="7283" y="577"/>
                    </a:lnTo>
                    <a:lnTo>
                      <a:pt x="6871" y="412"/>
                    </a:lnTo>
                    <a:lnTo>
                      <a:pt x="6419" y="248"/>
                    </a:lnTo>
                    <a:lnTo>
                      <a:pt x="5966" y="124"/>
                    </a:lnTo>
                    <a:lnTo>
                      <a:pt x="5514" y="42"/>
                    </a:lnTo>
                    <a:lnTo>
                      <a:pt x="5061" y="1"/>
                    </a:lnTo>
                    <a:lnTo>
                      <a:pt x="4608" y="1"/>
                    </a:lnTo>
                    <a:lnTo>
                      <a:pt x="4156" y="1"/>
                    </a:lnTo>
                    <a:lnTo>
                      <a:pt x="3703" y="42"/>
                    </a:lnTo>
                    <a:lnTo>
                      <a:pt x="3251" y="165"/>
                    </a:lnTo>
                    <a:lnTo>
                      <a:pt x="3251" y="165"/>
                    </a:lnTo>
                    <a:lnTo>
                      <a:pt x="3580" y="289"/>
                    </a:lnTo>
                    <a:lnTo>
                      <a:pt x="3950" y="371"/>
                    </a:lnTo>
                    <a:lnTo>
                      <a:pt x="4691" y="5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6615550" y="2787525"/>
                <a:ext cx="251000" cy="256150"/>
              </a:xfrm>
              <a:custGeom>
                <a:avLst/>
                <a:gdLst/>
                <a:ahLst/>
                <a:cxnLst/>
                <a:rect l="l" t="t" r="r" b="b"/>
                <a:pathLst>
                  <a:path w="10040" h="10246" extrusionOk="0">
                    <a:moveTo>
                      <a:pt x="4608" y="1"/>
                    </a:moveTo>
                    <a:lnTo>
                      <a:pt x="3950" y="42"/>
                    </a:lnTo>
                    <a:lnTo>
                      <a:pt x="3292" y="124"/>
                    </a:lnTo>
                    <a:lnTo>
                      <a:pt x="3251" y="165"/>
                    </a:lnTo>
                    <a:lnTo>
                      <a:pt x="3580" y="289"/>
                    </a:lnTo>
                    <a:lnTo>
                      <a:pt x="3950" y="371"/>
                    </a:lnTo>
                    <a:lnTo>
                      <a:pt x="4691" y="536"/>
                    </a:lnTo>
                    <a:lnTo>
                      <a:pt x="5143" y="659"/>
                    </a:lnTo>
                    <a:lnTo>
                      <a:pt x="5596" y="824"/>
                    </a:lnTo>
                    <a:lnTo>
                      <a:pt x="6007" y="1029"/>
                    </a:lnTo>
                    <a:lnTo>
                      <a:pt x="6419" y="1235"/>
                    </a:lnTo>
                    <a:lnTo>
                      <a:pt x="6830" y="1523"/>
                    </a:lnTo>
                    <a:lnTo>
                      <a:pt x="7159" y="1852"/>
                    </a:lnTo>
                    <a:lnTo>
                      <a:pt x="7489" y="2181"/>
                    </a:lnTo>
                    <a:lnTo>
                      <a:pt x="7777" y="2593"/>
                    </a:lnTo>
                    <a:lnTo>
                      <a:pt x="7982" y="2881"/>
                    </a:lnTo>
                    <a:lnTo>
                      <a:pt x="8188" y="3251"/>
                    </a:lnTo>
                    <a:lnTo>
                      <a:pt x="8353" y="3580"/>
                    </a:lnTo>
                    <a:lnTo>
                      <a:pt x="8476" y="3951"/>
                    </a:lnTo>
                    <a:lnTo>
                      <a:pt x="8558" y="4321"/>
                    </a:lnTo>
                    <a:lnTo>
                      <a:pt x="8641" y="4691"/>
                    </a:lnTo>
                    <a:lnTo>
                      <a:pt x="8682" y="5061"/>
                    </a:lnTo>
                    <a:lnTo>
                      <a:pt x="8682" y="5473"/>
                    </a:lnTo>
                    <a:lnTo>
                      <a:pt x="8682" y="5843"/>
                    </a:lnTo>
                    <a:lnTo>
                      <a:pt x="8641" y="6214"/>
                    </a:lnTo>
                    <a:lnTo>
                      <a:pt x="8558" y="6625"/>
                    </a:lnTo>
                    <a:lnTo>
                      <a:pt x="8476" y="6831"/>
                    </a:lnTo>
                    <a:lnTo>
                      <a:pt x="8394" y="6995"/>
                    </a:lnTo>
                    <a:lnTo>
                      <a:pt x="8188" y="7201"/>
                    </a:lnTo>
                    <a:lnTo>
                      <a:pt x="8023" y="7407"/>
                    </a:lnTo>
                    <a:lnTo>
                      <a:pt x="7571" y="7695"/>
                    </a:lnTo>
                    <a:lnTo>
                      <a:pt x="6995" y="8024"/>
                    </a:lnTo>
                    <a:lnTo>
                      <a:pt x="6419" y="8312"/>
                    </a:lnTo>
                    <a:lnTo>
                      <a:pt x="5802" y="8559"/>
                    </a:lnTo>
                    <a:lnTo>
                      <a:pt x="5226" y="8764"/>
                    </a:lnTo>
                    <a:lnTo>
                      <a:pt x="5143" y="8764"/>
                    </a:lnTo>
                    <a:lnTo>
                      <a:pt x="5143" y="8806"/>
                    </a:lnTo>
                    <a:lnTo>
                      <a:pt x="4732" y="8888"/>
                    </a:lnTo>
                    <a:lnTo>
                      <a:pt x="4320" y="8929"/>
                    </a:lnTo>
                    <a:lnTo>
                      <a:pt x="4074" y="8929"/>
                    </a:lnTo>
                    <a:lnTo>
                      <a:pt x="3868" y="8847"/>
                    </a:lnTo>
                    <a:lnTo>
                      <a:pt x="3662" y="8764"/>
                    </a:lnTo>
                    <a:lnTo>
                      <a:pt x="3251" y="8518"/>
                    </a:lnTo>
                    <a:lnTo>
                      <a:pt x="2839" y="8230"/>
                    </a:lnTo>
                    <a:lnTo>
                      <a:pt x="2510" y="7942"/>
                    </a:lnTo>
                    <a:lnTo>
                      <a:pt x="1934" y="7324"/>
                    </a:lnTo>
                    <a:lnTo>
                      <a:pt x="1358" y="6666"/>
                    </a:lnTo>
                    <a:lnTo>
                      <a:pt x="741" y="6008"/>
                    </a:lnTo>
                    <a:lnTo>
                      <a:pt x="700" y="5967"/>
                    </a:lnTo>
                    <a:lnTo>
                      <a:pt x="412" y="5761"/>
                    </a:lnTo>
                    <a:lnTo>
                      <a:pt x="288" y="5679"/>
                    </a:lnTo>
                    <a:lnTo>
                      <a:pt x="206" y="5679"/>
                    </a:lnTo>
                    <a:lnTo>
                      <a:pt x="124" y="5720"/>
                    </a:lnTo>
                    <a:lnTo>
                      <a:pt x="41" y="5761"/>
                    </a:lnTo>
                    <a:lnTo>
                      <a:pt x="0" y="5884"/>
                    </a:lnTo>
                    <a:lnTo>
                      <a:pt x="0" y="6049"/>
                    </a:lnTo>
                    <a:lnTo>
                      <a:pt x="41" y="6460"/>
                    </a:lnTo>
                    <a:lnTo>
                      <a:pt x="165" y="6872"/>
                    </a:lnTo>
                    <a:lnTo>
                      <a:pt x="288" y="7283"/>
                    </a:lnTo>
                    <a:lnTo>
                      <a:pt x="412" y="7612"/>
                    </a:lnTo>
                    <a:lnTo>
                      <a:pt x="741" y="8188"/>
                    </a:lnTo>
                    <a:lnTo>
                      <a:pt x="1070" y="8764"/>
                    </a:lnTo>
                    <a:lnTo>
                      <a:pt x="1276" y="9011"/>
                    </a:lnTo>
                    <a:lnTo>
                      <a:pt x="1523" y="9258"/>
                    </a:lnTo>
                    <a:lnTo>
                      <a:pt x="1728" y="9464"/>
                    </a:lnTo>
                    <a:lnTo>
                      <a:pt x="2016" y="9670"/>
                    </a:lnTo>
                    <a:lnTo>
                      <a:pt x="2263" y="9793"/>
                    </a:lnTo>
                    <a:lnTo>
                      <a:pt x="2510" y="9917"/>
                    </a:lnTo>
                    <a:lnTo>
                      <a:pt x="3045" y="10081"/>
                    </a:lnTo>
                    <a:lnTo>
                      <a:pt x="3621" y="10205"/>
                    </a:lnTo>
                    <a:lnTo>
                      <a:pt x="4197" y="10246"/>
                    </a:lnTo>
                    <a:lnTo>
                      <a:pt x="5390" y="10246"/>
                    </a:lnTo>
                    <a:lnTo>
                      <a:pt x="6090" y="10163"/>
                    </a:lnTo>
                    <a:lnTo>
                      <a:pt x="6748" y="9999"/>
                    </a:lnTo>
                    <a:lnTo>
                      <a:pt x="7406" y="9752"/>
                    </a:lnTo>
                    <a:lnTo>
                      <a:pt x="7777" y="9546"/>
                    </a:lnTo>
                    <a:lnTo>
                      <a:pt x="8147" y="9340"/>
                    </a:lnTo>
                    <a:lnTo>
                      <a:pt x="8476" y="9094"/>
                    </a:lnTo>
                    <a:lnTo>
                      <a:pt x="8764" y="8847"/>
                    </a:lnTo>
                    <a:lnTo>
                      <a:pt x="9052" y="8559"/>
                    </a:lnTo>
                    <a:lnTo>
                      <a:pt x="9299" y="8230"/>
                    </a:lnTo>
                    <a:lnTo>
                      <a:pt x="9546" y="7859"/>
                    </a:lnTo>
                    <a:lnTo>
                      <a:pt x="9710" y="7489"/>
                    </a:lnTo>
                    <a:lnTo>
                      <a:pt x="9875" y="7036"/>
                    </a:lnTo>
                    <a:lnTo>
                      <a:pt x="9957" y="6543"/>
                    </a:lnTo>
                    <a:lnTo>
                      <a:pt x="9998" y="6049"/>
                    </a:lnTo>
                    <a:lnTo>
                      <a:pt x="10040" y="5555"/>
                    </a:lnTo>
                    <a:lnTo>
                      <a:pt x="10040" y="5391"/>
                    </a:lnTo>
                    <a:lnTo>
                      <a:pt x="9998" y="4691"/>
                    </a:lnTo>
                    <a:lnTo>
                      <a:pt x="9875" y="4033"/>
                    </a:lnTo>
                    <a:lnTo>
                      <a:pt x="9752" y="3375"/>
                    </a:lnTo>
                    <a:lnTo>
                      <a:pt x="9628" y="3045"/>
                    </a:lnTo>
                    <a:lnTo>
                      <a:pt x="9505" y="2757"/>
                    </a:lnTo>
                    <a:lnTo>
                      <a:pt x="9463" y="2675"/>
                    </a:lnTo>
                    <a:lnTo>
                      <a:pt x="9258" y="2346"/>
                    </a:lnTo>
                    <a:lnTo>
                      <a:pt x="9093" y="2058"/>
                    </a:lnTo>
                    <a:lnTo>
                      <a:pt x="8846" y="1770"/>
                    </a:lnTo>
                    <a:lnTo>
                      <a:pt x="8599" y="1523"/>
                    </a:lnTo>
                    <a:lnTo>
                      <a:pt x="8353" y="1276"/>
                    </a:lnTo>
                    <a:lnTo>
                      <a:pt x="8065" y="1070"/>
                    </a:lnTo>
                    <a:lnTo>
                      <a:pt x="7777" y="865"/>
                    </a:lnTo>
                    <a:lnTo>
                      <a:pt x="7447" y="700"/>
                    </a:lnTo>
                    <a:lnTo>
                      <a:pt x="6789" y="371"/>
                    </a:lnTo>
                    <a:lnTo>
                      <a:pt x="6090" y="165"/>
                    </a:lnTo>
                    <a:lnTo>
                      <a:pt x="5349" y="42"/>
                    </a:lnTo>
                    <a:lnTo>
                      <a:pt x="4608" y="1"/>
                    </a:lnTo>
                    <a:close/>
                  </a:path>
                </a:pathLst>
              </a:custGeom>
              <a:solidFill>
                <a:srgbClr val="E89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6615550" y="2787525"/>
                <a:ext cx="251000" cy="256150"/>
              </a:xfrm>
              <a:custGeom>
                <a:avLst/>
                <a:gdLst/>
                <a:ahLst/>
                <a:cxnLst/>
                <a:rect l="l" t="t" r="r" b="b"/>
                <a:pathLst>
                  <a:path w="10040" h="10246" fill="none" extrusionOk="0">
                    <a:moveTo>
                      <a:pt x="4608" y="1"/>
                    </a:moveTo>
                    <a:lnTo>
                      <a:pt x="4608" y="1"/>
                    </a:lnTo>
                    <a:lnTo>
                      <a:pt x="4608" y="1"/>
                    </a:lnTo>
                    <a:lnTo>
                      <a:pt x="4608" y="1"/>
                    </a:lnTo>
                    <a:lnTo>
                      <a:pt x="3950" y="42"/>
                    </a:lnTo>
                    <a:lnTo>
                      <a:pt x="3292" y="124"/>
                    </a:lnTo>
                    <a:lnTo>
                      <a:pt x="3292" y="124"/>
                    </a:lnTo>
                    <a:lnTo>
                      <a:pt x="3251" y="165"/>
                    </a:lnTo>
                    <a:lnTo>
                      <a:pt x="3251" y="165"/>
                    </a:lnTo>
                    <a:lnTo>
                      <a:pt x="3580" y="289"/>
                    </a:lnTo>
                    <a:lnTo>
                      <a:pt x="3950" y="371"/>
                    </a:lnTo>
                    <a:lnTo>
                      <a:pt x="4691" y="536"/>
                    </a:lnTo>
                    <a:lnTo>
                      <a:pt x="4691" y="536"/>
                    </a:lnTo>
                    <a:lnTo>
                      <a:pt x="5143" y="659"/>
                    </a:lnTo>
                    <a:lnTo>
                      <a:pt x="5596" y="824"/>
                    </a:lnTo>
                    <a:lnTo>
                      <a:pt x="6007" y="1029"/>
                    </a:lnTo>
                    <a:lnTo>
                      <a:pt x="6419" y="1235"/>
                    </a:lnTo>
                    <a:lnTo>
                      <a:pt x="6830" y="1523"/>
                    </a:lnTo>
                    <a:lnTo>
                      <a:pt x="7159" y="1852"/>
                    </a:lnTo>
                    <a:lnTo>
                      <a:pt x="7489" y="2181"/>
                    </a:lnTo>
                    <a:lnTo>
                      <a:pt x="7777" y="2593"/>
                    </a:lnTo>
                    <a:lnTo>
                      <a:pt x="7777" y="2593"/>
                    </a:lnTo>
                    <a:lnTo>
                      <a:pt x="7982" y="2881"/>
                    </a:lnTo>
                    <a:lnTo>
                      <a:pt x="8188" y="3251"/>
                    </a:lnTo>
                    <a:lnTo>
                      <a:pt x="8353" y="3580"/>
                    </a:lnTo>
                    <a:lnTo>
                      <a:pt x="8476" y="3951"/>
                    </a:lnTo>
                    <a:lnTo>
                      <a:pt x="8558" y="4321"/>
                    </a:lnTo>
                    <a:lnTo>
                      <a:pt x="8641" y="4691"/>
                    </a:lnTo>
                    <a:lnTo>
                      <a:pt x="8682" y="5061"/>
                    </a:lnTo>
                    <a:lnTo>
                      <a:pt x="8682" y="5473"/>
                    </a:lnTo>
                    <a:lnTo>
                      <a:pt x="8682" y="5473"/>
                    </a:lnTo>
                    <a:lnTo>
                      <a:pt x="8682" y="5473"/>
                    </a:lnTo>
                    <a:lnTo>
                      <a:pt x="8682" y="5843"/>
                    </a:lnTo>
                    <a:lnTo>
                      <a:pt x="8641" y="6214"/>
                    </a:lnTo>
                    <a:lnTo>
                      <a:pt x="8641" y="6214"/>
                    </a:lnTo>
                    <a:lnTo>
                      <a:pt x="8558" y="6625"/>
                    </a:lnTo>
                    <a:lnTo>
                      <a:pt x="8476" y="6831"/>
                    </a:lnTo>
                    <a:lnTo>
                      <a:pt x="8394" y="6995"/>
                    </a:lnTo>
                    <a:lnTo>
                      <a:pt x="8394" y="6995"/>
                    </a:lnTo>
                    <a:lnTo>
                      <a:pt x="8188" y="7201"/>
                    </a:lnTo>
                    <a:lnTo>
                      <a:pt x="8023" y="7407"/>
                    </a:lnTo>
                    <a:lnTo>
                      <a:pt x="7571" y="7695"/>
                    </a:lnTo>
                    <a:lnTo>
                      <a:pt x="7571" y="7695"/>
                    </a:lnTo>
                    <a:lnTo>
                      <a:pt x="6995" y="8024"/>
                    </a:lnTo>
                    <a:lnTo>
                      <a:pt x="6419" y="8312"/>
                    </a:lnTo>
                    <a:lnTo>
                      <a:pt x="5802" y="8559"/>
                    </a:lnTo>
                    <a:lnTo>
                      <a:pt x="5226" y="8764"/>
                    </a:lnTo>
                    <a:lnTo>
                      <a:pt x="5226" y="8764"/>
                    </a:lnTo>
                    <a:lnTo>
                      <a:pt x="5226" y="8764"/>
                    </a:lnTo>
                    <a:lnTo>
                      <a:pt x="5226" y="8764"/>
                    </a:lnTo>
                    <a:lnTo>
                      <a:pt x="5226" y="8764"/>
                    </a:lnTo>
                    <a:lnTo>
                      <a:pt x="5184" y="8764"/>
                    </a:lnTo>
                    <a:lnTo>
                      <a:pt x="5184" y="8764"/>
                    </a:lnTo>
                    <a:lnTo>
                      <a:pt x="5184" y="8764"/>
                    </a:lnTo>
                    <a:lnTo>
                      <a:pt x="5184" y="8764"/>
                    </a:lnTo>
                    <a:lnTo>
                      <a:pt x="5143" y="8764"/>
                    </a:lnTo>
                    <a:lnTo>
                      <a:pt x="5143" y="8764"/>
                    </a:lnTo>
                    <a:lnTo>
                      <a:pt x="5143" y="8764"/>
                    </a:lnTo>
                    <a:lnTo>
                      <a:pt x="5143" y="8764"/>
                    </a:lnTo>
                    <a:lnTo>
                      <a:pt x="5143" y="8806"/>
                    </a:lnTo>
                    <a:lnTo>
                      <a:pt x="5143" y="8806"/>
                    </a:lnTo>
                    <a:lnTo>
                      <a:pt x="5143" y="8806"/>
                    </a:lnTo>
                    <a:lnTo>
                      <a:pt x="5143" y="8806"/>
                    </a:lnTo>
                    <a:lnTo>
                      <a:pt x="4732" y="8888"/>
                    </a:lnTo>
                    <a:lnTo>
                      <a:pt x="4320" y="8929"/>
                    </a:lnTo>
                    <a:lnTo>
                      <a:pt x="4320" y="8929"/>
                    </a:lnTo>
                    <a:lnTo>
                      <a:pt x="4320" y="8929"/>
                    </a:lnTo>
                    <a:lnTo>
                      <a:pt x="4320" y="8929"/>
                    </a:lnTo>
                    <a:lnTo>
                      <a:pt x="4320" y="8929"/>
                    </a:lnTo>
                    <a:lnTo>
                      <a:pt x="4320" y="8929"/>
                    </a:lnTo>
                    <a:lnTo>
                      <a:pt x="4320" y="8929"/>
                    </a:lnTo>
                    <a:lnTo>
                      <a:pt x="4115" y="8929"/>
                    </a:lnTo>
                    <a:lnTo>
                      <a:pt x="4115" y="8929"/>
                    </a:lnTo>
                    <a:lnTo>
                      <a:pt x="4115" y="8929"/>
                    </a:lnTo>
                    <a:lnTo>
                      <a:pt x="4115" y="8929"/>
                    </a:lnTo>
                    <a:lnTo>
                      <a:pt x="4074" y="8929"/>
                    </a:lnTo>
                    <a:lnTo>
                      <a:pt x="4074" y="8929"/>
                    </a:lnTo>
                    <a:lnTo>
                      <a:pt x="4074" y="8929"/>
                    </a:lnTo>
                    <a:lnTo>
                      <a:pt x="3868" y="8847"/>
                    </a:lnTo>
                    <a:lnTo>
                      <a:pt x="3662" y="8764"/>
                    </a:lnTo>
                    <a:lnTo>
                      <a:pt x="3251" y="8518"/>
                    </a:lnTo>
                    <a:lnTo>
                      <a:pt x="3251" y="8518"/>
                    </a:lnTo>
                    <a:lnTo>
                      <a:pt x="2839" y="8230"/>
                    </a:lnTo>
                    <a:lnTo>
                      <a:pt x="2510" y="7942"/>
                    </a:lnTo>
                    <a:lnTo>
                      <a:pt x="1934" y="7324"/>
                    </a:lnTo>
                    <a:lnTo>
                      <a:pt x="1358" y="6666"/>
                    </a:lnTo>
                    <a:lnTo>
                      <a:pt x="741" y="6008"/>
                    </a:lnTo>
                    <a:lnTo>
                      <a:pt x="741" y="6008"/>
                    </a:lnTo>
                    <a:lnTo>
                      <a:pt x="741" y="6008"/>
                    </a:lnTo>
                    <a:lnTo>
                      <a:pt x="741" y="6008"/>
                    </a:lnTo>
                    <a:lnTo>
                      <a:pt x="741" y="6008"/>
                    </a:lnTo>
                    <a:lnTo>
                      <a:pt x="741" y="6008"/>
                    </a:lnTo>
                    <a:lnTo>
                      <a:pt x="741" y="6008"/>
                    </a:lnTo>
                    <a:lnTo>
                      <a:pt x="741" y="6008"/>
                    </a:lnTo>
                    <a:lnTo>
                      <a:pt x="741" y="6008"/>
                    </a:lnTo>
                    <a:lnTo>
                      <a:pt x="700" y="5967"/>
                    </a:lnTo>
                    <a:lnTo>
                      <a:pt x="700" y="5967"/>
                    </a:lnTo>
                    <a:lnTo>
                      <a:pt x="700" y="5967"/>
                    </a:lnTo>
                    <a:lnTo>
                      <a:pt x="700" y="5967"/>
                    </a:lnTo>
                    <a:lnTo>
                      <a:pt x="700" y="5967"/>
                    </a:lnTo>
                    <a:lnTo>
                      <a:pt x="700" y="5967"/>
                    </a:lnTo>
                    <a:lnTo>
                      <a:pt x="412" y="5761"/>
                    </a:lnTo>
                    <a:lnTo>
                      <a:pt x="288" y="5679"/>
                    </a:lnTo>
                    <a:lnTo>
                      <a:pt x="206" y="5679"/>
                    </a:lnTo>
                    <a:lnTo>
                      <a:pt x="206" y="5679"/>
                    </a:lnTo>
                    <a:lnTo>
                      <a:pt x="124" y="5720"/>
                    </a:lnTo>
                    <a:lnTo>
                      <a:pt x="41" y="5761"/>
                    </a:lnTo>
                    <a:lnTo>
                      <a:pt x="0" y="5884"/>
                    </a:lnTo>
                    <a:lnTo>
                      <a:pt x="0" y="6049"/>
                    </a:lnTo>
                    <a:lnTo>
                      <a:pt x="0" y="6049"/>
                    </a:lnTo>
                    <a:lnTo>
                      <a:pt x="41" y="6460"/>
                    </a:lnTo>
                    <a:lnTo>
                      <a:pt x="165" y="6872"/>
                    </a:lnTo>
                    <a:lnTo>
                      <a:pt x="288" y="7283"/>
                    </a:lnTo>
                    <a:lnTo>
                      <a:pt x="412" y="7612"/>
                    </a:lnTo>
                    <a:lnTo>
                      <a:pt x="412" y="7612"/>
                    </a:lnTo>
                    <a:lnTo>
                      <a:pt x="741" y="8188"/>
                    </a:lnTo>
                    <a:lnTo>
                      <a:pt x="1070" y="8764"/>
                    </a:lnTo>
                    <a:lnTo>
                      <a:pt x="1276" y="9011"/>
                    </a:lnTo>
                    <a:lnTo>
                      <a:pt x="1523" y="9258"/>
                    </a:lnTo>
                    <a:lnTo>
                      <a:pt x="1728" y="9464"/>
                    </a:lnTo>
                    <a:lnTo>
                      <a:pt x="2016" y="9670"/>
                    </a:lnTo>
                    <a:lnTo>
                      <a:pt x="2016" y="9670"/>
                    </a:lnTo>
                    <a:lnTo>
                      <a:pt x="2263" y="9793"/>
                    </a:lnTo>
                    <a:lnTo>
                      <a:pt x="2510" y="9917"/>
                    </a:lnTo>
                    <a:lnTo>
                      <a:pt x="3045" y="10081"/>
                    </a:lnTo>
                    <a:lnTo>
                      <a:pt x="3621" y="10205"/>
                    </a:lnTo>
                    <a:lnTo>
                      <a:pt x="4197" y="10246"/>
                    </a:lnTo>
                    <a:lnTo>
                      <a:pt x="4197" y="10246"/>
                    </a:lnTo>
                    <a:lnTo>
                      <a:pt x="4691" y="10246"/>
                    </a:lnTo>
                    <a:lnTo>
                      <a:pt x="4691" y="10246"/>
                    </a:lnTo>
                    <a:lnTo>
                      <a:pt x="5390" y="10246"/>
                    </a:lnTo>
                    <a:lnTo>
                      <a:pt x="6090" y="10163"/>
                    </a:lnTo>
                    <a:lnTo>
                      <a:pt x="6748" y="9999"/>
                    </a:lnTo>
                    <a:lnTo>
                      <a:pt x="7406" y="9752"/>
                    </a:lnTo>
                    <a:lnTo>
                      <a:pt x="7406" y="9752"/>
                    </a:lnTo>
                    <a:lnTo>
                      <a:pt x="7777" y="9546"/>
                    </a:lnTo>
                    <a:lnTo>
                      <a:pt x="8147" y="9340"/>
                    </a:lnTo>
                    <a:lnTo>
                      <a:pt x="8476" y="9094"/>
                    </a:lnTo>
                    <a:lnTo>
                      <a:pt x="8764" y="8847"/>
                    </a:lnTo>
                    <a:lnTo>
                      <a:pt x="9052" y="8559"/>
                    </a:lnTo>
                    <a:lnTo>
                      <a:pt x="9299" y="8230"/>
                    </a:lnTo>
                    <a:lnTo>
                      <a:pt x="9546" y="7859"/>
                    </a:lnTo>
                    <a:lnTo>
                      <a:pt x="9710" y="7489"/>
                    </a:lnTo>
                    <a:lnTo>
                      <a:pt x="9710" y="7489"/>
                    </a:lnTo>
                    <a:lnTo>
                      <a:pt x="9875" y="7036"/>
                    </a:lnTo>
                    <a:lnTo>
                      <a:pt x="9957" y="6543"/>
                    </a:lnTo>
                    <a:lnTo>
                      <a:pt x="9998" y="6049"/>
                    </a:lnTo>
                    <a:lnTo>
                      <a:pt x="10040" y="5555"/>
                    </a:lnTo>
                    <a:lnTo>
                      <a:pt x="10040" y="5555"/>
                    </a:lnTo>
                    <a:lnTo>
                      <a:pt x="10040" y="5391"/>
                    </a:lnTo>
                    <a:lnTo>
                      <a:pt x="10040" y="5391"/>
                    </a:lnTo>
                    <a:lnTo>
                      <a:pt x="9998" y="4691"/>
                    </a:lnTo>
                    <a:lnTo>
                      <a:pt x="9875" y="4033"/>
                    </a:lnTo>
                    <a:lnTo>
                      <a:pt x="9752" y="3375"/>
                    </a:lnTo>
                    <a:lnTo>
                      <a:pt x="9628" y="3045"/>
                    </a:lnTo>
                    <a:lnTo>
                      <a:pt x="9505" y="2757"/>
                    </a:lnTo>
                    <a:lnTo>
                      <a:pt x="9505" y="2757"/>
                    </a:lnTo>
                    <a:lnTo>
                      <a:pt x="9463" y="2675"/>
                    </a:lnTo>
                    <a:lnTo>
                      <a:pt x="9463" y="2675"/>
                    </a:lnTo>
                    <a:lnTo>
                      <a:pt x="9258" y="2346"/>
                    </a:lnTo>
                    <a:lnTo>
                      <a:pt x="9093" y="2058"/>
                    </a:lnTo>
                    <a:lnTo>
                      <a:pt x="8846" y="1770"/>
                    </a:lnTo>
                    <a:lnTo>
                      <a:pt x="8599" y="1523"/>
                    </a:lnTo>
                    <a:lnTo>
                      <a:pt x="8353" y="1276"/>
                    </a:lnTo>
                    <a:lnTo>
                      <a:pt x="8065" y="1070"/>
                    </a:lnTo>
                    <a:lnTo>
                      <a:pt x="7777" y="865"/>
                    </a:lnTo>
                    <a:lnTo>
                      <a:pt x="7447" y="700"/>
                    </a:lnTo>
                    <a:lnTo>
                      <a:pt x="6789" y="371"/>
                    </a:lnTo>
                    <a:lnTo>
                      <a:pt x="6090" y="165"/>
                    </a:lnTo>
                    <a:lnTo>
                      <a:pt x="5349" y="42"/>
                    </a:lnTo>
                    <a:lnTo>
                      <a:pt x="460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1" name="Google Shape;1521;p55"/>
          <p:cNvGrpSpPr/>
          <p:nvPr/>
        </p:nvGrpSpPr>
        <p:grpSpPr>
          <a:xfrm>
            <a:off x="1393638" y="1517500"/>
            <a:ext cx="1169700" cy="1169700"/>
            <a:chOff x="1393638" y="1517500"/>
            <a:chExt cx="1169700" cy="1169700"/>
          </a:xfrm>
        </p:grpSpPr>
        <p:sp>
          <p:nvSpPr>
            <p:cNvPr id="1522" name="Google Shape;1522;p55"/>
            <p:cNvSpPr/>
            <p:nvPr/>
          </p:nvSpPr>
          <p:spPr>
            <a:xfrm>
              <a:off x="1393638" y="1517500"/>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 name="Google Shape;1523;p55"/>
            <p:cNvGrpSpPr/>
            <p:nvPr/>
          </p:nvGrpSpPr>
          <p:grpSpPr>
            <a:xfrm>
              <a:off x="1505914" y="1629338"/>
              <a:ext cx="945172" cy="946036"/>
              <a:chOff x="6260675" y="883575"/>
              <a:chExt cx="1121200" cy="1122225"/>
            </a:xfrm>
          </p:grpSpPr>
          <p:sp>
            <p:nvSpPr>
              <p:cNvPr id="1524" name="Google Shape;1524;p55"/>
              <p:cNvSpPr/>
              <p:nvPr/>
            </p:nvSpPr>
            <p:spPr>
              <a:xfrm>
                <a:off x="6260675" y="883575"/>
                <a:ext cx="1121200" cy="1121200"/>
              </a:xfrm>
              <a:custGeom>
                <a:avLst/>
                <a:gdLst/>
                <a:ahLst/>
                <a:cxnLst/>
                <a:rect l="l" t="t" r="r" b="b"/>
                <a:pathLst>
                  <a:path w="44848" h="44848" extrusionOk="0">
                    <a:moveTo>
                      <a:pt x="22424" y="0"/>
                    </a:moveTo>
                    <a:lnTo>
                      <a:pt x="21272" y="41"/>
                    </a:lnTo>
                    <a:lnTo>
                      <a:pt x="20120" y="123"/>
                    </a:lnTo>
                    <a:lnTo>
                      <a:pt x="19009" y="288"/>
                    </a:lnTo>
                    <a:lnTo>
                      <a:pt x="17898" y="453"/>
                    </a:lnTo>
                    <a:lnTo>
                      <a:pt x="16828" y="741"/>
                    </a:lnTo>
                    <a:lnTo>
                      <a:pt x="15759" y="1029"/>
                    </a:lnTo>
                    <a:lnTo>
                      <a:pt x="14730" y="1358"/>
                    </a:lnTo>
                    <a:lnTo>
                      <a:pt x="13701" y="1769"/>
                    </a:lnTo>
                    <a:lnTo>
                      <a:pt x="12714" y="2222"/>
                    </a:lnTo>
                    <a:lnTo>
                      <a:pt x="11727" y="2716"/>
                    </a:lnTo>
                    <a:lnTo>
                      <a:pt x="10780" y="3250"/>
                    </a:lnTo>
                    <a:lnTo>
                      <a:pt x="9875" y="3868"/>
                    </a:lnTo>
                    <a:lnTo>
                      <a:pt x="9011" y="4485"/>
                    </a:lnTo>
                    <a:lnTo>
                      <a:pt x="8147" y="5143"/>
                    </a:lnTo>
                    <a:lnTo>
                      <a:pt x="7365" y="5843"/>
                    </a:lnTo>
                    <a:lnTo>
                      <a:pt x="6583" y="6583"/>
                    </a:lnTo>
                    <a:lnTo>
                      <a:pt x="5843" y="7365"/>
                    </a:lnTo>
                    <a:lnTo>
                      <a:pt x="5102" y="8188"/>
                    </a:lnTo>
                    <a:lnTo>
                      <a:pt x="4444" y="9011"/>
                    </a:lnTo>
                    <a:lnTo>
                      <a:pt x="3827" y="9916"/>
                    </a:lnTo>
                    <a:lnTo>
                      <a:pt x="3251" y="10821"/>
                    </a:lnTo>
                    <a:lnTo>
                      <a:pt x="2716" y="11767"/>
                    </a:lnTo>
                    <a:lnTo>
                      <a:pt x="2222" y="12714"/>
                    </a:lnTo>
                    <a:lnTo>
                      <a:pt x="1769" y="13701"/>
                    </a:lnTo>
                    <a:lnTo>
                      <a:pt x="1358" y="14730"/>
                    </a:lnTo>
                    <a:lnTo>
                      <a:pt x="988" y="15758"/>
                    </a:lnTo>
                    <a:lnTo>
                      <a:pt x="700" y="16828"/>
                    </a:lnTo>
                    <a:lnTo>
                      <a:pt x="453" y="17939"/>
                    </a:lnTo>
                    <a:lnTo>
                      <a:pt x="247" y="19009"/>
                    </a:lnTo>
                    <a:lnTo>
                      <a:pt x="124" y="20161"/>
                    </a:lnTo>
                    <a:lnTo>
                      <a:pt x="41" y="21272"/>
                    </a:lnTo>
                    <a:lnTo>
                      <a:pt x="0" y="22424"/>
                    </a:lnTo>
                    <a:lnTo>
                      <a:pt x="41" y="23576"/>
                    </a:lnTo>
                    <a:lnTo>
                      <a:pt x="124" y="24728"/>
                    </a:lnTo>
                    <a:lnTo>
                      <a:pt x="247" y="25839"/>
                    </a:lnTo>
                    <a:lnTo>
                      <a:pt x="453" y="26950"/>
                    </a:lnTo>
                    <a:lnTo>
                      <a:pt x="700" y="28061"/>
                    </a:lnTo>
                    <a:lnTo>
                      <a:pt x="988" y="29130"/>
                    </a:lnTo>
                    <a:lnTo>
                      <a:pt x="1358" y="30159"/>
                    </a:lnTo>
                    <a:lnTo>
                      <a:pt x="1769" y="31188"/>
                    </a:lnTo>
                    <a:lnTo>
                      <a:pt x="2222" y="32175"/>
                    </a:lnTo>
                    <a:lnTo>
                      <a:pt x="2716" y="33121"/>
                    </a:lnTo>
                    <a:lnTo>
                      <a:pt x="3251" y="34068"/>
                    </a:lnTo>
                    <a:lnTo>
                      <a:pt x="3827" y="34973"/>
                    </a:lnTo>
                    <a:lnTo>
                      <a:pt x="4444" y="35878"/>
                    </a:lnTo>
                    <a:lnTo>
                      <a:pt x="5102" y="36701"/>
                    </a:lnTo>
                    <a:lnTo>
                      <a:pt x="5843" y="37524"/>
                    </a:lnTo>
                    <a:lnTo>
                      <a:pt x="6583" y="38306"/>
                    </a:lnTo>
                    <a:lnTo>
                      <a:pt x="7365" y="39046"/>
                    </a:lnTo>
                    <a:lnTo>
                      <a:pt x="8147" y="39746"/>
                    </a:lnTo>
                    <a:lnTo>
                      <a:pt x="9011" y="40404"/>
                    </a:lnTo>
                    <a:lnTo>
                      <a:pt x="9875" y="41021"/>
                    </a:lnTo>
                    <a:lnTo>
                      <a:pt x="10780" y="41638"/>
                    </a:lnTo>
                    <a:lnTo>
                      <a:pt x="11727" y="42173"/>
                    </a:lnTo>
                    <a:lnTo>
                      <a:pt x="12714" y="42667"/>
                    </a:lnTo>
                    <a:lnTo>
                      <a:pt x="13701" y="43120"/>
                    </a:lnTo>
                    <a:lnTo>
                      <a:pt x="14730" y="43490"/>
                    </a:lnTo>
                    <a:lnTo>
                      <a:pt x="15759" y="43860"/>
                    </a:lnTo>
                    <a:lnTo>
                      <a:pt x="16828" y="44148"/>
                    </a:lnTo>
                    <a:lnTo>
                      <a:pt x="17898" y="44395"/>
                    </a:lnTo>
                    <a:lnTo>
                      <a:pt x="19009" y="44601"/>
                    </a:lnTo>
                    <a:lnTo>
                      <a:pt x="20120" y="44765"/>
                    </a:lnTo>
                    <a:lnTo>
                      <a:pt x="21272" y="44848"/>
                    </a:lnTo>
                    <a:lnTo>
                      <a:pt x="23576" y="44848"/>
                    </a:lnTo>
                    <a:lnTo>
                      <a:pt x="24728" y="44765"/>
                    </a:lnTo>
                    <a:lnTo>
                      <a:pt x="25839" y="44601"/>
                    </a:lnTo>
                    <a:lnTo>
                      <a:pt x="26950" y="44395"/>
                    </a:lnTo>
                    <a:lnTo>
                      <a:pt x="28020" y="44148"/>
                    </a:lnTo>
                    <a:lnTo>
                      <a:pt x="29090" y="43860"/>
                    </a:lnTo>
                    <a:lnTo>
                      <a:pt x="30118" y="43490"/>
                    </a:lnTo>
                    <a:lnTo>
                      <a:pt x="31147" y="43120"/>
                    </a:lnTo>
                    <a:lnTo>
                      <a:pt x="32134" y="42667"/>
                    </a:lnTo>
                    <a:lnTo>
                      <a:pt x="33122" y="42173"/>
                    </a:lnTo>
                    <a:lnTo>
                      <a:pt x="34068" y="41638"/>
                    </a:lnTo>
                    <a:lnTo>
                      <a:pt x="34973" y="41021"/>
                    </a:lnTo>
                    <a:lnTo>
                      <a:pt x="35837" y="40404"/>
                    </a:lnTo>
                    <a:lnTo>
                      <a:pt x="36701" y="39746"/>
                    </a:lnTo>
                    <a:lnTo>
                      <a:pt x="37483" y="39046"/>
                    </a:lnTo>
                    <a:lnTo>
                      <a:pt x="38265" y="38306"/>
                    </a:lnTo>
                    <a:lnTo>
                      <a:pt x="39005" y="37524"/>
                    </a:lnTo>
                    <a:lnTo>
                      <a:pt x="39746" y="36701"/>
                    </a:lnTo>
                    <a:lnTo>
                      <a:pt x="40404" y="35878"/>
                    </a:lnTo>
                    <a:lnTo>
                      <a:pt x="41022" y="34973"/>
                    </a:lnTo>
                    <a:lnTo>
                      <a:pt x="41598" y="34068"/>
                    </a:lnTo>
                    <a:lnTo>
                      <a:pt x="42132" y="33121"/>
                    </a:lnTo>
                    <a:lnTo>
                      <a:pt x="42626" y="32175"/>
                    </a:lnTo>
                    <a:lnTo>
                      <a:pt x="43079" y="31188"/>
                    </a:lnTo>
                    <a:lnTo>
                      <a:pt x="43490" y="30159"/>
                    </a:lnTo>
                    <a:lnTo>
                      <a:pt x="43819" y="29130"/>
                    </a:lnTo>
                    <a:lnTo>
                      <a:pt x="44149" y="28061"/>
                    </a:lnTo>
                    <a:lnTo>
                      <a:pt x="44395" y="26950"/>
                    </a:lnTo>
                    <a:lnTo>
                      <a:pt x="44601" y="25839"/>
                    </a:lnTo>
                    <a:lnTo>
                      <a:pt x="44725" y="24728"/>
                    </a:lnTo>
                    <a:lnTo>
                      <a:pt x="44807" y="23576"/>
                    </a:lnTo>
                    <a:lnTo>
                      <a:pt x="44848" y="22424"/>
                    </a:lnTo>
                    <a:lnTo>
                      <a:pt x="44807" y="21272"/>
                    </a:lnTo>
                    <a:lnTo>
                      <a:pt x="44725" y="20161"/>
                    </a:lnTo>
                    <a:lnTo>
                      <a:pt x="44601" y="19009"/>
                    </a:lnTo>
                    <a:lnTo>
                      <a:pt x="44395" y="17939"/>
                    </a:lnTo>
                    <a:lnTo>
                      <a:pt x="44149" y="16828"/>
                    </a:lnTo>
                    <a:lnTo>
                      <a:pt x="43819" y="15758"/>
                    </a:lnTo>
                    <a:lnTo>
                      <a:pt x="43490" y="14730"/>
                    </a:lnTo>
                    <a:lnTo>
                      <a:pt x="43079" y="13701"/>
                    </a:lnTo>
                    <a:lnTo>
                      <a:pt x="42626" y="12714"/>
                    </a:lnTo>
                    <a:lnTo>
                      <a:pt x="42132" y="11767"/>
                    </a:lnTo>
                    <a:lnTo>
                      <a:pt x="41598" y="10821"/>
                    </a:lnTo>
                    <a:lnTo>
                      <a:pt x="41022" y="9916"/>
                    </a:lnTo>
                    <a:lnTo>
                      <a:pt x="40404" y="9011"/>
                    </a:lnTo>
                    <a:lnTo>
                      <a:pt x="39746" y="8188"/>
                    </a:lnTo>
                    <a:lnTo>
                      <a:pt x="39005" y="7365"/>
                    </a:lnTo>
                    <a:lnTo>
                      <a:pt x="38265" y="6583"/>
                    </a:lnTo>
                    <a:lnTo>
                      <a:pt x="37483" y="5843"/>
                    </a:lnTo>
                    <a:lnTo>
                      <a:pt x="36701" y="5143"/>
                    </a:lnTo>
                    <a:lnTo>
                      <a:pt x="35837" y="4485"/>
                    </a:lnTo>
                    <a:lnTo>
                      <a:pt x="34973" y="3868"/>
                    </a:lnTo>
                    <a:lnTo>
                      <a:pt x="34068" y="3250"/>
                    </a:lnTo>
                    <a:lnTo>
                      <a:pt x="33122" y="2716"/>
                    </a:lnTo>
                    <a:lnTo>
                      <a:pt x="32134" y="2222"/>
                    </a:lnTo>
                    <a:lnTo>
                      <a:pt x="31147" y="1769"/>
                    </a:lnTo>
                    <a:lnTo>
                      <a:pt x="30118" y="1358"/>
                    </a:lnTo>
                    <a:lnTo>
                      <a:pt x="29090" y="1029"/>
                    </a:lnTo>
                    <a:lnTo>
                      <a:pt x="28020" y="741"/>
                    </a:lnTo>
                    <a:lnTo>
                      <a:pt x="26950" y="453"/>
                    </a:lnTo>
                    <a:lnTo>
                      <a:pt x="25839" y="288"/>
                    </a:lnTo>
                    <a:lnTo>
                      <a:pt x="24728" y="123"/>
                    </a:lnTo>
                    <a:lnTo>
                      <a:pt x="23576" y="41"/>
                    </a:lnTo>
                    <a:lnTo>
                      <a:pt x="22424" y="0"/>
                    </a:lnTo>
                    <a:close/>
                  </a:path>
                </a:pathLst>
              </a:custGeom>
              <a:solidFill>
                <a:srgbClr val="DF80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6260675" y="1067675"/>
                <a:ext cx="982350" cy="906250"/>
              </a:xfrm>
              <a:custGeom>
                <a:avLst/>
                <a:gdLst/>
                <a:ahLst/>
                <a:cxnLst/>
                <a:rect l="l" t="t" r="r" b="b"/>
                <a:pathLst>
                  <a:path w="39294" h="36250" extrusionOk="0">
                    <a:moveTo>
                      <a:pt x="12796" y="7736"/>
                    </a:moveTo>
                    <a:lnTo>
                      <a:pt x="13002" y="7777"/>
                    </a:lnTo>
                    <a:lnTo>
                      <a:pt x="13208" y="7818"/>
                    </a:lnTo>
                    <a:lnTo>
                      <a:pt x="13372" y="7901"/>
                    </a:lnTo>
                    <a:lnTo>
                      <a:pt x="13660" y="8106"/>
                    </a:lnTo>
                    <a:lnTo>
                      <a:pt x="14113" y="8518"/>
                    </a:lnTo>
                    <a:lnTo>
                      <a:pt x="14483" y="8929"/>
                    </a:lnTo>
                    <a:lnTo>
                      <a:pt x="14854" y="9382"/>
                    </a:lnTo>
                    <a:lnTo>
                      <a:pt x="15142" y="9876"/>
                    </a:lnTo>
                    <a:lnTo>
                      <a:pt x="14977" y="9876"/>
                    </a:lnTo>
                    <a:lnTo>
                      <a:pt x="14771" y="9834"/>
                    </a:lnTo>
                    <a:lnTo>
                      <a:pt x="14401" y="9588"/>
                    </a:lnTo>
                    <a:lnTo>
                      <a:pt x="14113" y="9464"/>
                    </a:lnTo>
                    <a:lnTo>
                      <a:pt x="13784" y="9341"/>
                    </a:lnTo>
                    <a:lnTo>
                      <a:pt x="13496" y="9300"/>
                    </a:lnTo>
                    <a:lnTo>
                      <a:pt x="13167" y="9258"/>
                    </a:lnTo>
                    <a:lnTo>
                      <a:pt x="12837" y="9300"/>
                    </a:lnTo>
                    <a:lnTo>
                      <a:pt x="12508" y="9341"/>
                    </a:lnTo>
                    <a:lnTo>
                      <a:pt x="12220" y="9423"/>
                    </a:lnTo>
                    <a:lnTo>
                      <a:pt x="11891" y="9505"/>
                    </a:lnTo>
                    <a:lnTo>
                      <a:pt x="11603" y="9670"/>
                    </a:lnTo>
                    <a:lnTo>
                      <a:pt x="11356" y="9793"/>
                    </a:lnTo>
                    <a:lnTo>
                      <a:pt x="10821" y="10164"/>
                    </a:lnTo>
                    <a:lnTo>
                      <a:pt x="10328" y="10575"/>
                    </a:lnTo>
                    <a:lnTo>
                      <a:pt x="9875" y="11028"/>
                    </a:lnTo>
                    <a:lnTo>
                      <a:pt x="9505" y="11398"/>
                    </a:lnTo>
                    <a:lnTo>
                      <a:pt x="9217" y="11809"/>
                    </a:lnTo>
                    <a:lnTo>
                      <a:pt x="8929" y="12221"/>
                    </a:lnTo>
                    <a:lnTo>
                      <a:pt x="8682" y="12673"/>
                    </a:lnTo>
                    <a:lnTo>
                      <a:pt x="8476" y="13167"/>
                    </a:lnTo>
                    <a:lnTo>
                      <a:pt x="8394" y="13661"/>
                    </a:lnTo>
                    <a:lnTo>
                      <a:pt x="8353" y="14196"/>
                    </a:lnTo>
                    <a:lnTo>
                      <a:pt x="8394" y="14690"/>
                    </a:lnTo>
                    <a:lnTo>
                      <a:pt x="8517" y="15142"/>
                    </a:lnTo>
                    <a:lnTo>
                      <a:pt x="8682" y="15554"/>
                    </a:lnTo>
                    <a:lnTo>
                      <a:pt x="8929" y="15924"/>
                    </a:lnTo>
                    <a:lnTo>
                      <a:pt x="9093" y="16130"/>
                    </a:lnTo>
                    <a:lnTo>
                      <a:pt x="9258" y="16253"/>
                    </a:lnTo>
                    <a:lnTo>
                      <a:pt x="9464" y="16376"/>
                    </a:lnTo>
                    <a:lnTo>
                      <a:pt x="9669" y="16459"/>
                    </a:lnTo>
                    <a:lnTo>
                      <a:pt x="9875" y="16541"/>
                    </a:lnTo>
                    <a:lnTo>
                      <a:pt x="10081" y="16582"/>
                    </a:lnTo>
                    <a:lnTo>
                      <a:pt x="10328" y="16582"/>
                    </a:lnTo>
                    <a:lnTo>
                      <a:pt x="10533" y="16541"/>
                    </a:lnTo>
                    <a:lnTo>
                      <a:pt x="10739" y="16500"/>
                    </a:lnTo>
                    <a:lnTo>
                      <a:pt x="10945" y="16376"/>
                    </a:lnTo>
                    <a:lnTo>
                      <a:pt x="10986" y="16541"/>
                    </a:lnTo>
                    <a:lnTo>
                      <a:pt x="10986" y="16706"/>
                    </a:lnTo>
                    <a:lnTo>
                      <a:pt x="10945" y="16829"/>
                    </a:lnTo>
                    <a:lnTo>
                      <a:pt x="10904" y="16994"/>
                    </a:lnTo>
                    <a:lnTo>
                      <a:pt x="10698" y="17240"/>
                    </a:lnTo>
                    <a:lnTo>
                      <a:pt x="10451" y="17446"/>
                    </a:lnTo>
                    <a:lnTo>
                      <a:pt x="10040" y="17652"/>
                    </a:lnTo>
                    <a:lnTo>
                      <a:pt x="9628" y="17734"/>
                    </a:lnTo>
                    <a:lnTo>
                      <a:pt x="9258" y="17734"/>
                    </a:lnTo>
                    <a:lnTo>
                      <a:pt x="8888" y="17611"/>
                    </a:lnTo>
                    <a:lnTo>
                      <a:pt x="8558" y="17446"/>
                    </a:lnTo>
                    <a:lnTo>
                      <a:pt x="8229" y="17240"/>
                    </a:lnTo>
                    <a:lnTo>
                      <a:pt x="7941" y="16911"/>
                    </a:lnTo>
                    <a:lnTo>
                      <a:pt x="7694" y="16582"/>
                    </a:lnTo>
                    <a:lnTo>
                      <a:pt x="7447" y="16212"/>
                    </a:lnTo>
                    <a:lnTo>
                      <a:pt x="7242" y="15800"/>
                    </a:lnTo>
                    <a:lnTo>
                      <a:pt x="7077" y="15389"/>
                    </a:lnTo>
                    <a:lnTo>
                      <a:pt x="6954" y="14978"/>
                    </a:lnTo>
                    <a:lnTo>
                      <a:pt x="6830" y="14566"/>
                    </a:lnTo>
                    <a:lnTo>
                      <a:pt x="6748" y="14155"/>
                    </a:lnTo>
                    <a:lnTo>
                      <a:pt x="6748" y="13784"/>
                    </a:lnTo>
                    <a:lnTo>
                      <a:pt x="6748" y="13414"/>
                    </a:lnTo>
                    <a:lnTo>
                      <a:pt x="6830" y="12879"/>
                    </a:lnTo>
                    <a:lnTo>
                      <a:pt x="6954" y="12344"/>
                    </a:lnTo>
                    <a:lnTo>
                      <a:pt x="7159" y="11851"/>
                    </a:lnTo>
                    <a:lnTo>
                      <a:pt x="7365" y="11357"/>
                    </a:lnTo>
                    <a:lnTo>
                      <a:pt x="7653" y="10740"/>
                    </a:lnTo>
                    <a:lnTo>
                      <a:pt x="8023" y="10122"/>
                    </a:lnTo>
                    <a:lnTo>
                      <a:pt x="8435" y="9588"/>
                    </a:lnTo>
                    <a:lnTo>
                      <a:pt x="8682" y="9341"/>
                    </a:lnTo>
                    <a:lnTo>
                      <a:pt x="8929" y="9135"/>
                    </a:lnTo>
                    <a:lnTo>
                      <a:pt x="9299" y="8888"/>
                    </a:lnTo>
                    <a:lnTo>
                      <a:pt x="9669" y="8641"/>
                    </a:lnTo>
                    <a:lnTo>
                      <a:pt x="10081" y="8477"/>
                    </a:lnTo>
                    <a:lnTo>
                      <a:pt x="10492" y="8312"/>
                    </a:lnTo>
                    <a:lnTo>
                      <a:pt x="11315" y="8024"/>
                    </a:lnTo>
                    <a:lnTo>
                      <a:pt x="12179" y="7818"/>
                    </a:lnTo>
                    <a:lnTo>
                      <a:pt x="12591" y="7736"/>
                    </a:lnTo>
                    <a:close/>
                    <a:moveTo>
                      <a:pt x="20737" y="1"/>
                    </a:moveTo>
                    <a:lnTo>
                      <a:pt x="20161" y="42"/>
                    </a:lnTo>
                    <a:lnTo>
                      <a:pt x="19873" y="83"/>
                    </a:lnTo>
                    <a:lnTo>
                      <a:pt x="19585" y="124"/>
                    </a:lnTo>
                    <a:lnTo>
                      <a:pt x="19297" y="248"/>
                    </a:lnTo>
                    <a:lnTo>
                      <a:pt x="19009" y="330"/>
                    </a:lnTo>
                    <a:lnTo>
                      <a:pt x="18515" y="659"/>
                    </a:lnTo>
                    <a:lnTo>
                      <a:pt x="18022" y="988"/>
                    </a:lnTo>
                    <a:lnTo>
                      <a:pt x="17569" y="1400"/>
                    </a:lnTo>
                    <a:lnTo>
                      <a:pt x="17158" y="1811"/>
                    </a:lnTo>
                    <a:lnTo>
                      <a:pt x="16294" y="2675"/>
                    </a:lnTo>
                    <a:lnTo>
                      <a:pt x="15841" y="3087"/>
                    </a:lnTo>
                    <a:lnTo>
                      <a:pt x="15388" y="3416"/>
                    </a:lnTo>
                    <a:lnTo>
                      <a:pt x="15183" y="3539"/>
                    </a:lnTo>
                    <a:lnTo>
                      <a:pt x="15018" y="3622"/>
                    </a:lnTo>
                    <a:lnTo>
                      <a:pt x="14812" y="3663"/>
                    </a:lnTo>
                    <a:lnTo>
                      <a:pt x="14607" y="3663"/>
                    </a:lnTo>
                    <a:lnTo>
                      <a:pt x="14483" y="3622"/>
                    </a:lnTo>
                    <a:lnTo>
                      <a:pt x="14401" y="3539"/>
                    </a:lnTo>
                    <a:lnTo>
                      <a:pt x="14195" y="3375"/>
                    </a:lnTo>
                    <a:lnTo>
                      <a:pt x="13825" y="3004"/>
                    </a:lnTo>
                    <a:lnTo>
                      <a:pt x="13660" y="2840"/>
                    </a:lnTo>
                    <a:lnTo>
                      <a:pt x="13413" y="2716"/>
                    </a:lnTo>
                    <a:lnTo>
                      <a:pt x="13167" y="2634"/>
                    </a:lnTo>
                    <a:lnTo>
                      <a:pt x="12920" y="2593"/>
                    </a:lnTo>
                    <a:lnTo>
                      <a:pt x="12673" y="2593"/>
                    </a:lnTo>
                    <a:lnTo>
                      <a:pt x="12426" y="2634"/>
                    </a:lnTo>
                    <a:lnTo>
                      <a:pt x="12179" y="2675"/>
                    </a:lnTo>
                    <a:lnTo>
                      <a:pt x="11932" y="2758"/>
                    </a:lnTo>
                    <a:lnTo>
                      <a:pt x="11480" y="3004"/>
                    </a:lnTo>
                    <a:lnTo>
                      <a:pt x="11027" y="3292"/>
                    </a:lnTo>
                    <a:lnTo>
                      <a:pt x="10657" y="3622"/>
                    </a:lnTo>
                    <a:lnTo>
                      <a:pt x="10286" y="3992"/>
                    </a:lnTo>
                    <a:lnTo>
                      <a:pt x="8600" y="5761"/>
                    </a:lnTo>
                    <a:lnTo>
                      <a:pt x="6954" y="7571"/>
                    </a:lnTo>
                    <a:lnTo>
                      <a:pt x="5390" y="9464"/>
                    </a:lnTo>
                    <a:lnTo>
                      <a:pt x="3909" y="11398"/>
                    </a:lnTo>
                    <a:lnTo>
                      <a:pt x="3621" y="11768"/>
                    </a:lnTo>
                    <a:lnTo>
                      <a:pt x="3292" y="12139"/>
                    </a:lnTo>
                    <a:lnTo>
                      <a:pt x="3127" y="12262"/>
                    </a:lnTo>
                    <a:lnTo>
                      <a:pt x="2922" y="12385"/>
                    </a:lnTo>
                    <a:lnTo>
                      <a:pt x="2716" y="12509"/>
                    </a:lnTo>
                    <a:lnTo>
                      <a:pt x="2510" y="12550"/>
                    </a:lnTo>
                    <a:lnTo>
                      <a:pt x="2263" y="12550"/>
                    </a:lnTo>
                    <a:lnTo>
                      <a:pt x="2058" y="12509"/>
                    </a:lnTo>
                    <a:lnTo>
                      <a:pt x="1852" y="12385"/>
                    </a:lnTo>
                    <a:lnTo>
                      <a:pt x="1687" y="12221"/>
                    </a:lnTo>
                    <a:lnTo>
                      <a:pt x="1564" y="12056"/>
                    </a:lnTo>
                    <a:lnTo>
                      <a:pt x="1481" y="11851"/>
                    </a:lnTo>
                    <a:lnTo>
                      <a:pt x="1481" y="11645"/>
                    </a:lnTo>
                    <a:lnTo>
                      <a:pt x="1564" y="11439"/>
                    </a:lnTo>
                    <a:lnTo>
                      <a:pt x="1564" y="11439"/>
                    </a:lnTo>
                    <a:lnTo>
                      <a:pt x="1399" y="11521"/>
                    </a:lnTo>
                    <a:lnTo>
                      <a:pt x="1235" y="11563"/>
                    </a:lnTo>
                    <a:lnTo>
                      <a:pt x="947" y="11563"/>
                    </a:lnTo>
                    <a:lnTo>
                      <a:pt x="617" y="11521"/>
                    </a:lnTo>
                    <a:lnTo>
                      <a:pt x="288" y="11398"/>
                    </a:lnTo>
                    <a:lnTo>
                      <a:pt x="124" y="12591"/>
                    </a:lnTo>
                    <a:lnTo>
                      <a:pt x="0" y="13784"/>
                    </a:lnTo>
                    <a:lnTo>
                      <a:pt x="0" y="15019"/>
                    </a:lnTo>
                    <a:lnTo>
                      <a:pt x="0" y="16253"/>
                    </a:lnTo>
                    <a:lnTo>
                      <a:pt x="412" y="16664"/>
                    </a:lnTo>
                    <a:lnTo>
                      <a:pt x="782" y="17158"/>
                    </a:lnTo>
                    <a:lnTo>
                      <a:pt x="1111" y="17652"/>
                    </a:lnTo>
                    <a:lnTo>
                      <a:pt x="1399" y="18146"/>
                    </a:lnTo>
                    <a:lnTo>
                      <a:pt x="1564" y="18105"/>
                    </a:lnTo>
                    <a:lnTo>
                      <a:pt x="1852" y="18105"/>
                    </a:lnTo>
                    <a:lnTo>
                      <a:pt x="1975" y="18146"/>
                    </a:lnTo>
                    <a:lnTo>
                      <a:pt x="2263" y="18310"/>
                    </a:lnTo>
                    <a:lnTo>
                      <a:pt x="2469" y="18557"/>
                    </a:lnTo>
                    <a:lnTo>
                      <a:pt x="2592" y="18804"/>
                    </a:lnTo>
                    <a:lnTo>
                      <a:pt x="2675" y="19092"/>
                    </a:lnTo>
                    <a:lnTo>
                      <a:pt x="2716" y="19421"/>
                    </a:lnTo>
                    <a:lnTo>
                      <a:pt x="2716" y="19709"/>
                    </a:lnTo>
                    <a:lnTo>
                      <a:pt x="2922" y="19627"/>
                    </a:lnTo>
                    <a:lnTo>
                      <a:pt x="3086" y="19545"/>
                    </a:lnTo>
                    <a:lnTo>
                      <a:pt x="3292" y="19545"/>
                    </a:lnTo>
                    <a:lnTo>
                      <a:pt x="3456" y="19503"/>
                    </a:lnTo>
                    <a:lnTo>
                      <a:pt x="3662" y="19545"/>
                    </a:lnTo>
                    <a:lnTo>
                      <a:pt x="3868" y="19586"/>
                    </a:lnTo>
                    <a:lnTo>
                      <a:pt x="4032" y="19668"/>
                    </a:lnTo>
                    <a:lnTo>
                      <a:pt x="4197" y="19791"/>
                    </a:lnTo>
                    <a:lnTo>
                      <a:pt x="4074" y="19915"/>
                    </a:lnTo>
                    <a:lnTo>
                      <a:pt x="3950" y="20079"/>
                    </a:lnTo>
                    <a:lnTo>
                      <a:pt x="3909" y="20244"/>
                    </a:lnTo>
                    <a:lnTo>
                      <a:pt x="3868" y="20450"/>
                    </a:lnTo>
                    <a:lnTo>
                      <a:pt x="3909" y="20655"/>
                    </a:lnTo>
                    <a:lnTo>
                      <a:pt x="3950" y="20820"/>
                    </a:lnTo>
                    <a:lnTo>
                      <a:pt x="4032" y="21026"/>
                    </a:lnTo>
                    <a:lnTo>
                      <a:pt x="4156" y="21149"/>
                    </a:lnTo>
                    <a:lnTo>
                      <a:pt x="4279" y="21273"/>
                    </a:lnTo>
                    <a:lnTo>
                      <a:pt x="4444" y="21396"/>
                    </a:lnTo>
                    <a:lnTo>
                      <a:pt x="4650" y="21478"/>
                    </a:lnTo>
                    <a:lnTo>
                      <a:pt x="4814" y="21520"/>
                    </a:lnTo>
                    <a:lnTo>
                      <a:pt x="5390" y="21520"/>
                    </a:lnTo>
                    <a:lnTo>
                      <a:pt x="5596" y="21437"/>
                    </a:lnTo>
                    <a:lnTo>
                      <a:pt x="5966" y="21273"/>
                    </a:lnTo>
                    <a:lnTo>
                      <a:pt x="6254" y="21067"/>
                    </a:lnTo>
                    <a:lnTo>
                      <a:pt x="6542" y="20779"/>
                    </a:lnTo>
                    <a:lnTo>
                      <a:pt x="6748" y="20450"/>
                    </a:lnTo>
                    <a:lnTo>
                      <a:pt x="6954" y="20779"/>
                    </a:lnTo>
                    <a:lnTo>
                      <a:pt x="7036" y="21108"/>
                    </a:lnTo>
                    <a:lnTo>
                      <a:pt x="7077" y="21478"/>
                    </a:lnTo>
                    <a:lnTo>
                      <a:pt x="6995" y="21849"/>
                    </a:lnTo>
                    <a:lnTo>
                      <a:pt x="6913" y="22054"/>
                    </a:lnTo>
                    <a:lnTo>
                      <a:pt x="6830" y="22219"/>
                    </a:lnTo>
                    <a:lnTo>
                      <a:pt x="6542" y="22589"/>
                    </a:lnTo>
                    <a:lnTo>
                      <a:pt x="5966" y="23289"/>
                    </a:lnTo>
                    <a:lnTo>
                      <a:pt x="5761" y="23700"/>
                    </a:lnTo>
                    <a:lnTo>
                      <a:pt x="5678" y="23906"/>
                    </a:lnTo>
                    <a:lnTo>
                      <a:pt x="5596" y="24112"/>
                    </a:lnTo>
                    <a:lnTo>
                      <a:pt x="5596" y="24358"/>
                    </a:lnTo>
                    <a:lnTo>
                      <a:pt x="5596" y="24564"/>
                    </a:lnTo>
                    <a:lnTo>
                      <a:pt x="5678" y="24770"/>
                    </a:lnTo>
                    <a:lnTo>
                      <a:pt x="5761" y="24935"/>
                    </a:lnTo>
                    <a:lnTo>
                      <a:pt x="5884" y="25058"/>
                    </a:lnTo>
                    <a:lnTo>
                      <a:pt x="6049" y="25140"/>
                    </a:lnTo>
                    <a:lnTo>
                      <a:pt x="6213" y="25223"/>
                    </a:lnTo>
                    <a:lnTo>
                      <a:pt x="6378" y="25264"/>
                    </a:lnTo>
                    <a:lnTo>
                      <a:pt x="6542" y="25264"/>
                    </a:lnTo>
                    <a:lnTo>
                      <a:pt x="6707" y="25223"/>
                    </a:lnTo>
                    <a:lnTo>
                      <a:pt x="6871" y="25140"/>
                    </a:lnTo>
                    <a:lnTo>
                      <a:pt x="6995" y="25058"/>
                    </a:lnTo>
                    <a:lnTo>
                      <a:pt x="7077" y="25181"/>
                    </a:lnTo>
                    <a:lnTo>
                      <a:pt x="7118" y="25305"/>
                    </a:lnTo>
                    <a:lnTo>
                      <a:pt x="7118" y="25387"/>
                    </a:lnTo>
                    <a:lnTo>
                      <a:pt x="7077" y="25552"/>
                    </a:lnTo>
                    <a:lnTo>
                      <a:pt x="6995" y="25799"/>
                    </a:lnTo>
                    <a:lnTo>
                      <a:pt x="6830" y="26045"/>
                    </a:lnTo>
                    <a:lnTo>
                      <a:pt x="6666" y="26333"/>
                    </a:lnTo>
                    <a:lnTo>
                      <a:pt x="6501" y="26580"/>
                    </a:lnTo>
                    <a:lnTo>
                      <a:pt x="6419" y="26868"/>
                    </a:lnTo>
                    <a:lnTo>
                      <a:pt x="6419" y="27033"/>
                    </a:lnTo>
                    <a:lnTo>
                      <a:pt x="6419" y="27156"/>
                    </a:lnTo>
                    <a:lnTo>
                      <a:pt x="6460" y="27280"/>
                    </a:lnTo>
                    <a:lnTo>
                      <a:pt x="6542" y="27403"/>
                    </a:lnTo>
                    <a:lnTo>
                      <a:pt x="6748" y="27568"/>
                    </a:lnTo>
                    <a:lnTo>
                      <a:pt x="6995" y="27691"/>
                    </a:lnTo>
                    <a:lnTo>
                      <a:pt x="7283" y="27732"/>
                    </a:lnTo>
                    <a:lnTo>
                      <a:pt x="7530" y="27691"/>
                    </a:lnTo>
                    <a:lnTo>
                      <a:pt x="7818" y="27609"/>
                    </a:lnTo>
                    <a:lnTo>
                      <a:pt x="8312" y="27362"/>
                    </a:lnTo>
                    <a:lnTo>
                      <a:pt x="8394" y="27444"/>
                    </a:lnTo>
                    <a:lnTo>
                      <a:pt x="8394" y="27527"/>
                    </a:lnTo>
                    <a:lnTo>
                      <a:pt x="8353" y="27609"/>
                    </a:lnTo>
                    <a:lnTo>
                      <a:pt x="8312" y="27691"/>
                    </a:lnTo>
                    <a:lnTo>
                      <a:pt x="8147" y="27856"/>
                    </a:lnTo>
                    <a:lnTo>
                      <a:pt x="7941" y="28020"/>
                    </a:lnTo>
                    <a:lnTo>
                      <a:pt x="7818" y="28144"/>
                    </a:lnTo>
                    <a:lnTo>
                      <a:pt x="7694" y="28267"/>
                    </a:lnTo>
                    <a:lnTo>
                      <a:pt x="7530" y="28555"/>
                    </a:lnTo>
                    <a:lnTo>
                      <a:pt x="7447" y="28926"/>
                    </a:lnTo>
                    <a:lnTo>
                      <a:pt x="7447" y="29255"/>
                    </a:lnTo>
                    <a:lnTo>
                      <a:pt x="7489" y="29625"/>
                    </a:lnTo>
                    <a:lnTo>
                      <a:pt x="7612" y="29954"/>
                    </a:lnTo>
                    <a:lnTo>
                      <a:pt x="7735" y="30283"/>
                    </a:lnTo>
                    <a:lnTo>
                      <a:pt x="7900" y="30612"/>
                    </a:lnTo>
                    <a:lnTo>
                      <a:pt x="8394" y="31477"/>
                    </a:lnTo>
                    <a:lnTo>
                      <a:pt x="8929" y="32341"/>
                    </a:lnTo>
                    <a:lnTo>
                      <a:pt x="9546" y="33122"/>
                    </a:lnTo>
                    <a:lnTo>
                      <a:pt x="10204" y="33904"/>
                    </a:lnTo>
                    <a:lnTo>
                      <a:pt x="11356" y="34604"/>
                    </a:lnTo>
                    <a:lnTo>
                      <a:pt x="12508" y="35221"/>
                    </a:lnTo>
                    <a:lnTo>
                      <a:pt x="13701" y="35756"/>
                    </a:lnTo>
                    <a:lnTo>
                      <a:pt x="14936" y="36249"/>
                    </a:lnTo>
                    <a:lnTo>
                      <a:pt x="15183" y="36167"/>
                    </a:lnTo>
                    <a:lnTo>
                      <a:pt x="15347" y="36085"/>
                    </a:lnTo>
                    <a:lnTo>
                      <a:pt x="15471" y="35961"/>
                    </a:lnTo>
                    <a:lnTo>
                      <a:pt x="15553" y="35838"/>
                    </a:lnTo>
                    <a:lnTo>
                      <a:pt x="15635" y="35714"/>
                    </a:lnTo>
                    <a:lnTo>
                      <a:pt x="15676" y="35550"/>
                    </a:lnTo>
                    <a:lnTo>
                      <a:pt x="15718" y="35426"/>
                    </a:lnTo>
                    <a:lnTo>
                      <a:pt x="15676" y="35303"/>
                    </a:lnTo>
                    <a:lnTo>
                      <a:pt x="15594" y="35221"/>
                    </a:lnTo>
                    <a:lnTo>
                      <a:pt x="15430" y="35138"/>
                    </a:lnTo>
                    <a:lnTo>
                      <a:pt x="15265" y="35097"/>
                    </a:lnTo>
                    <a:lnTo>
                      <a:pt x="15142" y="35056"/>
                    </a:lnTo>
                    <a:lnTo>
                      <a:pt x="14977" y="35015"/>
                    </a:lnTo>
                    <a:lnTo>
                      <a:pt x="14895" y="34933"/>
                    </a:lnTo>
                    <a:lnTo>
                      <a:pt x="14812" y="34809"/>
                    </a:lnTo>
                    <a:lnTo>
                      <a:pt x="14771" y="34727"/>
                    </a:lnTo>
                    <a:lnTo>
                      <a:pt x="14771" y="34604"/>
                    </a:lnTo>
                    <a:lnTo>
                      <a:pt x="14812" y="34357"/>
                    </a:lnTo>
                    <a:lnTo>
                      <a:pt x="14936" y="34110"/>
                    </a:lnTo>
                    <a:lnTo>
                      <a:pt x="15142" y="33986"/>
                    </a:lnTo>
                    <a:lnTo>
                      <a:pt x="15347" y="33863"/>
                    </a:lnTo>
                    <a:lnTo>
                      <a:pt x="15800" y="33698"/>
                    </a:lnTo>
                    <a:lnTo>
                      <a:pt x="15759" y="33534"/>
                    </a:lnTo>
                    <a:lnTo>
                      <a:pt x="15635" y="33410"/>
                    </a:lnTo>
                    <a:lnTo>
                      <a:pt x="15512" y="33246"/>
                    </a:lnTo>
                    <a:lnTo>
                      <a:pt x="15347" y="33163"/>
                    </a:lnTo>
                    <a:lnTo>
                      <a:pt x="15018" y="32999"/>
                    </a:lnTo>
                    <a:lnTo>
                      <a:pt x="14648" y="32875"/>
                    </a:lnTo>
                    <a:lnTo>
                      <a:pt x="14277" y="32834"/>
                    </a:lnTo>
                    <a:lnTo>
                      <a:pt x="13907" y="32834"/>
                    </a:lnTo>
                    <a:lnTo>
                      <a:pt x="13537" y="32793"/>
                    </a:lnTo>
                    <a:lnTo>
                      <a:pt x="13208" y="32711"/>
                    </a:lnTo>
                    <a:lnTo>
                      <a:pt x="12961" y="32629"/>
                    </a:lnTo>
                    <a:lnTo>
                      <a:pt x="12714" y="32505"/>
                    </a:lnTo>
                    <a:lnTo>
                      <a:pt x="12508" y="32341"/>
                    </a:lnTo>
                    <a:lnTo>
                      <a:pt x="12344" y="32176"/>
                    </a:lnTo>
                    <a:lnTo>
                      <a:pt x="12179" y="31970"/>
                    </a:lnTo>
                    <a:lnTo>
                      <a:pt x="12056" y="31765"/>
                    </a:lnTo>
                    <a:lnTo>
                      <a:pt x="11932" y="31559"/>
                    </a:lnTo>
                    <a:lnTo>
                      <a:pt x="11809" y="31312"/>
                    </a:lnTo>
                    <a:lnTo>
                      <a:pt x="11768" y="31065"/>
                    </a:lnTo>
                    <a:lnTo>
                      <a:pt x="11727" y="30818"/>
                    </a:lnTo>
                    <a:lnTo>
                      <a:pt x="11685" y="30530"/>
                    </a:lnTo>
                    <a:lnTo>
                      <a:pt x="11727" y="30283"/>
                    </a:lnTo>
                    <a:lnTo>
                      <a:pt x="11768" y="30036"/>
                    </a:lnTo>
                    <a:lnTo>
                      <a:pt x="11809" y="29790"/>
                    </a:lnTo>
                    <a:lnTo>
                      <a:pt x="11932" y="29584"/>
                    </a:lnTo>
                    <a:lnTo>
                      <a:pt x="12056" y="29378"/>
                    </a:lnTo>
                    <a:lnTo>
                      <a:pt x="12220" y="29214"/>
                    </a:lnTo>
                    <a:lnTo>
                      <a:pt x="12385" y="29090"/>
                    </a:lnTo>
                    <a:lnTo>
                      <a:pt x="12549" y="29090"/>
                    </a:lnTo>
                    <a:lnTo>
                      <a:pt x="12714" y="29131"/>
                    </a:lnTo>
                    <a:lnTo>
                      <a:pt x="12837" y="29214"/>
                    </a:lnTo>
                    <a:lnTo>
                      <a:pt x="13002" y="29337"/>
                    </a:lnTo>
                    <a:lnTo>
                      <a:pt x="13249" y="29625"/>
                    </a:lnTo>
                    <a:lnTo>
                      <a:pt x="13372" y="29748"/>
                    </a:lnTo>
                    <a:lnTo>
                      <a:pt x="13537" y="29872"/>
                    </a:lnTo>
                    <a:lnTo>
                      <a:pt x="13701" y="29954"/>
                    </a:lnTo>
                    <a:lnTo>
                      <a:pt x="13907" y="29995"/>
                    </a:lnTo>
                    <a:lnTo>
                      <a:pt x="14277" y="30036"/>
                    </a:lnTo>
                    <a:lnTo>
                      <a:pt x="14689" y="29995"/>
                    </a:lnTo>
                    <a:lnTo>
                      <a:pt x="14895" y="30036"/>
                    </a:lnTo>
                    <a:lnTo>
                      <a:pt x="15100" y="30036"/>
                    </a:lnTo>
                    <a:lnTo>
                      <a:pt x="15430" y="30160"/>
                    </a:lnTo>
                    <a:lnTo>
                      <a:pt x="15718" y="30366"/>
                    </a:lnTo>
                    <a:lnTo>
                      <a:pt x="16047" y="30571"/>
                    </a:lnTo>
                    <a:lnTo>
                      <a:pt x="16376" y="30736"/>
                    </a:lnTo>
                    <a:lnTo>
                      <a:pt x="16540" y="30777"/>
                    </a:lnTo>
                    <a:lnTo>
                      <a:pt x="16705" y="30818"/>
                    </a:lnTo>
                    <a:lnTo>
                      <a:pt x="16911" y="30818"/>
                    </a:lnTo>
                    <a:lnTo>
                      <a:pt x="17075" y="30777"/>
                    </a:lnTo>
                    <a:lnTo>
                      <a:pt x="17240" y="30695"/>
                    </a:lnTo>
                    <a:lnTo>
                      <a:pt x="17363" y="30571"/>
                    </a:lnTo>
                    <a:lnTo>
                      <a:pt x="17446" y="30448"/>
                    </a:lnTo>
                    <a:lnTo>
                      <a:pt x="17487" y="30283"/>
                    </a:lnTo>
                    <a:lnTo>
                      <a:pt x="17693" y="30283"/>
                    </a:lnTo>
                    <a:lnTo>
                      <a:pt x="17857" y="30242"/>
                    </a:lnTo>
                    <a:lnTo>
                      <a:pt x="17981" y="30119"/>
                    </a:lnTo>
                    <a:lnTo>
                      <a:pt x="18104" y="29995"/>
                    </a:lnTo>
                    <a:lnTo>
                      <a:pt x="18310" y="29625"/>
                    </a:lnTo>
                    <a:lnTo>
                      <a:pt x="18474" y="29255"/>
                    </a:lnTo>
                    <a:lnTo>
                      <a:pt x="18639" y="28926"/>
                    </a:lnTo>
                    <a:lnTo>
                      <a:pt x="18845" y="28555"/>
                    </a:lnTo>
                    <a:lnTo>
                      <a:pt x="18968" y="28432"/>
                    </a:lnTo>
                    <a:lnTo>
                      <a:pt x="19133" y="28350"/>
                    </a:lnTo>
                    <a:lnTo>
                      <a:pt x="19297" y="28308"/>
                    </a:lnTo>
                    <a:lnTo>
                      <a:pt x="19462" y="28308"/>
                    </a:lnTo>
                    <a:lnTo>
                      <a:pt x="19626" y="28350"/>
                    </a:lnTo>
                    <a:lnTo>
                      <a:pt x="19750" y="28432"/>
                    </a:lnTo>
                    <a:lnTo>
                      <a:pt x="19997" y="28638"/>
                    </a:lnTo>
                    <a:lnTo>
                      <a:pt x="20202" y="28843"/>
                    </a:lnTo>
                    <a:lnTo>
                      <a:pt x="20367" y="28926"/>
                    </a:lnTo>
                    <a:lnTo>
                      <a:pt x="20490" y="29008"/>
                    </a:lnTo>
                    <a:lnTo>
                      <a:pt x="20655" y="29049"/>
                    </a:lnTo>
                    <a:lnTo>
                      <a:pt x="20820" y="29049"/>
                    </a:lnTo>
                    <a:lnTo>
                      <a:pt x="20984" y="29008"/>
                    </a:lnTo>
                    <a:lnTo>
                      <a:pt x="21108" y="28926"/>
                    </a:lnTo>
                    <a:lnTo>
                      <a:pt x="21437" y="28761"/>
                    </a:lnTo>
                    <a:lnTo>
                      <a:pt x="21684" y="28555"/>
                    </a:lnTo>
                    <a:lnTo>
                      <a:pt x="22054" y="28185"/>
                    </a:lnTo>
                    <a:lnTo>
                      <a:pt x="22424" y="27773"/>
                    </a:lnTo>
                    <a:lnTo>
                      <a:pt x="22794" y="27362"/>
                    </a:lnTo>
                    <a:lnTo>
                      <a:pt x="23082" y="26909"/>
                    </a:lnTo>
                    <a:lnTo>
                      <a:pt x="23288" y="26457"/>
                    </a:lnTo>
                    <a:lnTo>
                      <a:pt x="23453" y="25963"/>
                    </a:lnTo>
                    <a:lnTo>
                      <a:pt x="23494" y="25716"/>
                    </a:lnTo>
                    <a:lnTo>
                      <a:pt x="23535" y="25469"/>
                    </a:lnTo>
                    <a:lnTo>
                      <a:pt x="23535" y="25223"/>
                    </a:lnTo>
                    <a:lnTo>
                      <a:pt x="23494" y="24976"/>
                    </a:lnTo>
                    <a:lnTo>
                      <a:pt x="23329" y="25017"/>
                    </a:lnTo>
                    <a:lnTo>
                      <a:pt x="23206" y="25017"/>
                    </a:lnTo>
                    <a:lnTo>
                      <a:pt x="23041" y="24976"/>
                    </a:lnTo>
                    <a:lnTo>
                      <a:pt x="22918" y="24893"/>
                    </a:lnTo>
                    <a:lnTo>
                      <a:pt x="22671" y="24688"/>
                    </a:lnTo>
                    <a:lnTo>
                      <a:pt x="22465" y="24441"/>
                    </a:lnTo>
                    <a:lnTo>
                      <a:pt x="22342" y="24153"/>
                    </a:lnTo>
                    <a:lnTo>
                      <a:pt x="22218" y="23865"/>
                    </a:lnTo>
                    <a:lnTo>
                      <a:pt x="22054" y="23577"/>
                    </a:lnTo>
                    <a:lnTo>
                      <a:pt x="21889" y="23330"/>
                    </a:lnTo>
                    <a:lnTo>
                      <a:pt x="21684" y="23124"/>
                    </a:lnTo>
                    <a:lnTo>
                      <a:pt x="21560" y="23001"/>
                    </a:lnTo>
                    <a:lnTo>
                      <a:pt x="21478" y="22877"/>
                    </a:lnTo>
                    <a:lnTo>
                      <a:pt x="21396" y="22672"/>
                    </a:lnTo>
                    <a:lnTo>
                      <a:pt x="21396" y="22466"/>
                    </a:lnTo>
                    <a:lnTo>
                      <a:pt x="21437" y="22260"/>
                    </a:lnTo>
                    <a:lnTo>
                      <a:pt x="21560" y="22054"/>
                    </a:lnTo>
                    <a:lnTo>
                      <a:pt x="21725" y="21849"/>
                    </a:lnTo>
                    <a:lnTo>
                      <a:pt x="21889" y="21684"/>
                    </a:lnTo>
                    <a:lnTo>
                      <a:pt x="22260" y="21355"/>
                    </a:lnTo>
                    <a:lnTo>
                      <a:pt x="22506" y="21190"/>
                    </a:lnTo>
                    <a:lnTo>
                      <a:pt x="22753" y="21067"/>
                    </a:lnTo>
                    <a:lnTo>
                      <a:pt x="23000" y="20985"/>
                    </a:lnTo>
                    <a:lnTo>
                      <a:pt x="23288" y="20902"/>
                    </a:lnTo>
                    <a:lnTo>
                      <a:pt x="23535" y="20943"/>
                    </a:lnTo>
                    <a:lnTo>
                      <a:pt x="23741" y="21026"/>
                    </a:lnTo>
                    <a:lnTo>
                      <a:pt x="23947" y="21149"/>
                    </a:lnTo>
                    <a:lnTo>
                      <a:pt x="24152" y="21314"/>
                    </a:lnTo>
                    <a:lnTo>
                      <a:pt x="24317" y="21478"/>
                    </a:lnTo>
                    <a:lnTo>
                      <a:pt x="24440" y="21684"/>
                    </a:lnTo>
                    <a:lnTo>
                      <a:pt x="24687" y="22137"/>
                    </a:lnTo>
                    <a:lnTo>
                      <a:pt x="25057" y="23042"/>
                    </a:lnTo>
                    <a:lnTo>
                      <a:pt x="25304" y="23494"/>
                    </a:lnTo>
                    <a:lnTo>
                      <a:pt x="25469" y="23659"/>
                    </a:lnTo>
                    <a:lnTo>
                      <a:pt x="25633" y="23865"/>
                    </a:lnTo>
                    <a:lnTo>
                      <a:pt x="25839" y="23988"/>
                    </a:lnTo>
                    <a:lnTo>
                      <a:pt x="26045" y="24112"/>
                    </a:lnTo>
                    <a:lnTo>
                      <a:pt x="26539" y="24276"/>
                    </a:lnTo>
                    <a:lnTo>
                      <a:pt x="27032" y="24441"/>
                    </a:lnTo>
                    <a:lnTo>
                      <a:pt x="27485" y="24647"/>
                    </a:lnTo>
                    <a:lnTo>
                      <a:pt x="27732" y="24811"/>
                    </a:lnTo>
                    <a:lnTo>
                      <a:pt x="27938" y="24976"/>
                    </a:lnTo>
                    <a:lnTo>
                      <a:pt x="28143" y="25181"/>
                    </a:lnTo>
                    <a:lnTo>
                      <a:pt x="28308" y="25387"/>
                    </a:lnTo>
                    <a:lnTo>
                      <a:pt x="28472" y="25634"/>
                    </a:lnTo>
                    <a:lnTo>
                      <a:pt x="28596" y="25881"/>
                    </a:lnTo>
                    <a:lnTo>
                      <a:pt x="28843" y="26416"/>
                    </a:lnTo>
                    <a:lnTo>
                      <a:pt x="28966" y="26951"/>
                    </a:lnTo>
                    <a:lnTo>
                      <a:pt x="29048" y="27527"/>
                    </a:lnTo>
                    <a:lnTo>
                      <a:pt x="29131" y="28679"/>
                    </a:lnTo>
                    <a:lnTo>
                      <a:pt x="29131" y="28967"/>
                    </a:lnTo>
                    <a:lnTo>
                      <a:pt x="29172" y="29666"/>
                    </a:lnTo>
                    <a:lnTo>
                      <a:pt x="29172" y="30366"/>
                    </a:lnTo>
                    <a:lnTo>
                      <a:pt x="29131" y="30695"/>
                    </a:lnTo>
                    <a:lnTo>
                      <a:pt x="29048" y="31065"/>
                    </a:lnTo>
                    <a:lnTo>
                      <a:pt x="28966" y="31394"/>
                    </a:lnTo>
                    <a:lnTo>
                      <a:pt x="28843" y="31723"/>
                    </a:lnTo>
                    <a:lnTo>
                      <a:pt x="28678" y="32011"/>
                    </a:lnTo>
                    <a:lnTo>
                      <a:pt x="28472" y="32299"/>
                    </a:lnTo>
                    <a:lnTo>
                      <a:pt x="28184" y="32546"/>
                    </a:lnTo>
                    <a:lnTo>
                      <a:pt x="27896" y="32752"/>
                    </a:lnTo>
                    <a:lnTo>
                      <a:pt x="27608" y="32875"/>
                    </a:lnTo>
                    <a:lnTo>
                      <a:pt x="27279" y="32958"/>
                    </a:lnTo>
                    <a:lnTo>
                      <a:pt x="26950" y="32999"/>
                    </a:lnTo>
                    <a:lnTo>
                      <a:pt x="26621" y="32917"/>
                    </a:lnTo>
                    <a:lnTo>
                      <a:pt x="26621" y="32917"/>
                    </a:lnTo>
                    <a:lnTo>
                      <a:pt x="26744" y="33369"/>
                    </a:lnTo>
                    <a:lnTo>
                      <a:pt x="26827" y="33616"/>
                    </a:lnTo>
                    <a:lnTo>
                      <a:pt x="26950" y="33822"/>
                    </a:lnTo>
                    <a:lnTo>
                      <a:pt x="27115" y="33986"/>
                    </a:lnTo>
                    <a:lnTo>
                      <a:pt x="27279" y="34151"/>
                    </a:lnTo>
                    <a:lnTo>
                      <a:pt x="27444" y="34274"/>
                    </a:lnTo>
                    <a:lnTo>
                      <a:pt x="27650" y="34357"/>
                    </a:lnTo>
                    <a:lnTo>
                      <a:pt x="28637" y="34357"/>
                    </a:lnTo>
                    <a:lnTo>
                      <a:pt x="28925" y="34398"/>
                    </a:lnTo>
                    <a:lnTo>
                      <a:pt x="29254" y="34521"/>
                    </a:lnTo>
                    <a:lnTo>
                      <a:pt x="29542" y="34686"/>
                    </a:lnTo>
                    <a:lnTo>
                      <a:pt x="29789" y="34892"/>
                    </a:lnTo>
                    <a:lnTo>
                      <a:pt x="30036" y="35097"/>
                    </a:lnTo>
                    <a:lnTo>
                      <a:pt x="30242" y="35385"/>
                    </a:lnTo>
                    <a:lnTo>
                      <a:pt x="30365" y="35673"/>
                    </a:lnTo>
                    <a:lnTo>
                      <a:pt x="30489" y="36002"/>
                    </a:lnTo>
                    <a:lnTo>
                      <a:pt x="31599" y="35550"/>
                    </a:lnTo>
                    <a:lnTo>
                      <a:pt x="32710" y="35015"/>
                    </a:lnTo>
                    <a:lnTo>
                      <a:pt x="33739" y="34439"/>
                    </a:lnTo>
                    <a:lnTo>
                      <a:pt x="34768" y="33822"/>
                    </a:lnTo>
                    <a:lnTo>
                      <a:pt x="34644" y="33657"/>
                    </a:lnTo>
                    <a:lnTo>
                      <a:pt x="34562" y="33451"/>
                    </a:lnTo>
                    <a:lnTo>
                      <a:pt x="34438" y="33040"/>
                    </a:lnTo>
                    <a:lnTo>
                      <a:pt x="34356" y="32629"/>
                    </a:lnTo>
                    <a:lnTo>
                      <a:pt x="34397" y="32217"/>
                    </a:lnTo>
                    <a:lnTo>
                      <a:pt x="34480" y="31847"/>
                    </a:lnTo>
                    <a:lnTo>
                      <a:pt x="34562" y="31477"/>
                    </a:lnTo>
                    <a:lnTo>
                      <a:pt x="34685" y="31147"/>
                    </a:lnTo>
                    <a:lnTo>
                      <a:pt x="34850" y="30818"/>
                    </a:lnTo>
                    <a:lnTo>
                      <a:pt x="35220" y="30160"/>
                    </a:lnTo>
                    <a:lnTo>
                      <a:pt x="35632" y="29584"/>
                    </a:lnTo>
                    <a:lnTo>
                      <a:pt x="36125" y="28967"/>
                    </a:lnTo>
                    <a:lnTo>
                      <a:pt x="36619" y="28391"/>
                    </a:lnTo>
                    <a:lnTo>
                      <a:pt x="37072" y="27773"/>
                    </a:lnTo>
                    <a:lnTo>
                      <a:pt x="37524" y="27197"/>
                    </a:lnTo>
                    <a:lnTo>
                      <a:pt x="37977" y="26457"/>
                    </a:lnTo>
                    <a:lnTo>
                      <a:pt x="38388" y="25716"/>
                    </a:lnTo>
                    <a:lnTo>
                      <a:pt x="38676" y="24935"/>
                    </a:lnTo>
                    <a:lnTo>
                      <a:pt x="38923" y="24112"/>
                    </a:lnTo>
                    <a:lnTo>
                      <a:pt x="39129" y="23289"/>
                    </a:lnTo>
                    <a:lnTo>
                      <a:pt x="39252" y="22466"/>
                    </a:lnTo>
                    <a:lnTo>
                      <a:pt x="39293" y="21602"/>
                    </a:lnTo>
                    <a:lnTo>
                      <a:pt x="39252" y="20738"/>
                    </a:lnTo>
                    <a:lnTo>
                      <a:pt x="39170" y="20326"/>
                    </a:lnTo>
                    <a:lnTo>
                      <a:pt x="39088" y="20121"/>
                    </a:lnTo>
                    <a:lnTo>
                      <a:pt x="39005" y="19915"/>
                    </a:lnTo>
                    <a:lnTo>
                      <a:pt x="38882" y="19750"/>
                    </a:lnTo>
                    <a:lnTo>
                      <a:pt x="38717" y="19627"/>
                    </a:lnTo>
                    <a:lnTo>
                      <a:pt x="38594" y="19545"/>
                    </a:lnTo>
                    <a:lnTo>
                      <a:pt x="38388" y="19462"/>
                    </a:lnTo>
                    <a:lnTo>
                      <a:pt x="38018" y="19421"/>
                    </a:lnTo>
                    <a:lnTo>
                      <a:pt x="37607" y="19380"/>
                    </a:lnTo>
                    <a:lnTo>
                      <a:pt x="36743" y="19339"/>
                    </a:lnTo>
                    <a:lnTo>
                      <a:pt x="36331" y="19298"/>
                    </a:lnTo>
                    <a:lnTo>
                      <a:pt x="36125" y="19215"/>
                    </a:lnTo>
                    <a:lnTo>
                      <a:pt x="35920" y="19133"/>
                    </a:lnTo>
                    <a:lnTo>
                      <a:pt x="35673" y="18969"/>
                    </a:lnTo>
                    <a:lnTo>
                      <a:pt x="35426" y="18722"/>
                    </a:lnTo>
                    <a:lnTo>
                      <a:pt x="35261" y="18434"/>
                    </a:lnTo>
                    <a:lnTo>
                      <a:pt x="35179" y="18105"/>
                    </a:lnTo>
                    <a:lnTo>
                      <a:pt x="35097" y="17734"/>
                    </a:lnTo>
                    <a:lnTo>
                      <a:pt x="35097" y="17364"/>
                    </a:lnTo>
                    <a:lnTo>
                      <a:pt x="35138" y="17035"/>
                    </a:lnTo>
                    <a:lnTo>
                      <a:pt x="35179" y="16664"/>
                    </a:lnTo>
                    <a:lnTo>
                      <a:pt x="35302" y="16335"/>
                    </a:lnTo>
                    <a:lnTo>
                      <a:pt x="35426" y="16006"/>
                    </a:lnTo>
                    <a:lnTo>
                      <a:pt x="35755" y="15389"/>
                    </a:lnTo>
                    <a:lnTo>
                      <a:pt x="36043" y="14772"/>
                    </a:lnTo>
                    <a:lnTo>
                      <a:pt x="36290" y="14113"/>
                    </a:lnTo>
                    <a:lnTo>
                      <a:pt x="36413" y="13784"/>
                    </a:lnTo>
                    <a:lnTo>
                      <a:pt x="36454" y="13414"/>
                    </a:lnTo>
                    <a:lnTo>
                      <a:pt x="36454" y="13044"/>
                    </a:lnTo>
                    <a:lnTo>
                      <a:pt x="36413" y="12715"/>
                    </a:lnTo>
                    <a:lnTo>
                      <a:pt x="36331" y="12385"/>
                    </a:lnTo>
                    <a:lnTo>
                      <a:pt x="36208" y="12056"/>
                    </a:lnTo>
                    <a:lnTo>
                      <a:pt x="36002" y="11809"/>
                    </a:lnTo>
                    <a:lnTo>
                      <a:pt x="35755" y="11563"/>
                    </a:lnTo>
                    <a:lnTo>
                      <a:pt x="35344" y="11357"/>
                    </a:lnTo>
                    <a:lnTo>
                      <a:pt x="35179" y="11275"/>
                    </a:lnTo>
                    <a:lnTo>
                      <a:pt x="35014" y="11110"/>
                    </a:lnTo>
                    <a:lnTo>
                      <a:pt x="34850" y="10904"/>
                    </a:lnTo>
                    <a:lnTo>
                      <a:pt x="34768" y="10698"/>
                    </a:lnTo>
                    <a:lnTo>
                      <a:pt x="34685" y="10452"/>
                    </a:lnTo>
                    <a:lnTo>
                      <a:pt x="34685" y="10205"/>
                    </a:lnTo>
                    <a:lnTo>
                      <a:pt x="34603" y="9053"/>
                    </a:lnTo>
                    <a:lnTo>
                      <a:pt x="34562" y="8477"/>
                    </a:lnTo>
                    <a:lnTo>
                      <a:pt x="34521" y="7942"/>
                    </a:lnTo>
                    <a:lnTo>
                      <a:pt x="34397" y="7448"/>
                    </a:lnTo>
                    <a:lnTo>
                      <a:pt x="34274" y="6995"/>
                    </a:lnTo>
                    <a:lnTo>
                      <a:pt x="34109" y="6543"/>
                    </a:lnTo>
                    <a:lnTo>
                      <a:pt x="33904" y="6090"/>
                    </a:lnTo>
                    <a:lnTo>
                      <a:pt x="33698" y="5679"/>
                    </a:lnTo>
                    <a:lnTo>
                      <a:pt x="33410" y="5267"/>
                    </a:lnTo>
                    <a:lnTo>
                      <a:pt x="33122" y="4897"/>
                    </a:lnTo>
                    <a:lnTo>
                      <a:pt x="32793" y="4527"/>
                    </a:lnTo>
                    <a:lnTo>
                      <a:pt x="32463" y="4198"/>
                    </a:lnTo>
                    <a:lnTo>
                      <a:pt x="32093" y="3868"/>
                    </a:lnTo>
                    <a:lnTo>
                      <a:pt x="31682" y="3622"/>
                    </a:lnTo>
                    <a:lnTo>
                      <a:pt x="31270" y="3334"/>
                    </a:lnTo>
                    <a:lnTo>
                      <a:pt x="30859" y="3128"/>
                    </a:lnTo>
                    <a:lnTo>
                      <a:pt x="30406" y="2922"/>
                    </a:lnTo>
                    <a:lnTo>
                      <a:pt x="29954" y="2799"/>
                    </a:lnTo>
                    <a:lnTo>
                      <a:pt x="29501" y="2675"/>
                    </a:lnTo>
                    <a:lnTo>
                      <a:pt x="29172" y="2634"/>
                    </a:lnTo>
                    <a:lnTo>
                      <a:pt x="28843" y="2593"/>
                    </a:lnTo>
                    <a:lnTo>
                      <a:pt x="28514" y="2634"/>
                    </a:lnTo>
                    <a:lnTo>
                      <a:pt x="28184" y="2716"/>
                    </a:lnTo>
                    <a:lnTo>
                      <a:pt x="27979" y="2840"/>
                    </a:lnTo>
                    <a:lnTo>
                      <a:pt x="27773" y="2963"/>
                    </a:lnTo>
                    <a:lnTo>
                      <a:pt x="27403" y="3251"/>
                    </a:lnTo>
                    <a:lnTo>
                      <a:pt x="27032" y="3539"/>
                    </a:lnTo>
                    <a:lnTo>
                      <a:pt x="26827" y="3663"/>
                    </a:lnTo>
                    <a:lnTo>
                      <a:pt x="26621" y="3786"/>
                    </a:lnTo>
                    <a:lnTo>
                      <a:pt x="26374" y="3827"/>
                    </a:lnTo>
                    <a:lnTo>
                      <a:pt x="26086" y="3827"/>
                    </a:lnTo>
                    <a:lnTo>
                      <a:pt x="25839" y="3786"/>
                    </a:lnTo>
                    <a:lnTo>
                      <a:pt x="25592" y="3704"/>
                    </a:lnTo>
                    <a:lnTo>
                      <a:pt x="25345" y="3539"/>
                    </a:lnTo>
                    <a:lnTo>
                      <a:pt x="25099" y="3416"/>
                    </a:lnTo>
                    <a:lnTo>
                      <a:pt x="24893" y="3210"/>
                    </a:lnTo>
                    <a:lnTo>
                      <a:pt x="24687" y="3004"/>
                    </a:lnTo>
                    <a:lnTo>
                      <a:pt x="24358" y="2593"/>
                    </a:lnTo>
                    <a:lnTo>
                      <a:pt x="24029" y="2140"/>
                    </a:lnTo>
                    <a:lnTo>
                      <a:pt x="23741" y="1647"/>
                    </a:lnTo>
                    <a:lnTo>
                      <a:pt x="23412" y="1235"/>
                    </a:lnTo>
                    <a:lnTo>
                      <a:pt x="23206" y="1030"/>
                    </a:lnTo>
                    <a:lnTo>
                      <a:pt x="22959" y="824"/>
                    </a:lnTo>
                    <a:lnTo>
                      <a:pt x="22712" y="659"/>
                    </a:lnTo>
                    <a:lnTo>
                      <a:pt x="22465" y="495"/>
                    </a:lnTo>
                    <a:lnTo>
                      <a:pt x="21930" y="248"/>
                    </a:lnTo>
                    <a:lnTo>
                      <a:pt x="21354" y="83"/>
                    </a:lnTo>
                    <a:lnTo>
                      <a:pt x="20737" y="1"/>
                    </a:lnTo>
                    <a:close/>
                  </a:path>
                </a:pathLst>
              </a:custGeom>
              <a:solidFill>
                <a:srgbClr val="DF80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6260675" y="1474000"/>
                <a:ext cx="255125" cy="441300"/>
              </a:xfrm>
              <a:custGeom>
                <a:avLst/>
                <a:gdLst/>
                <a:ahLst/>
                <a:cxnLst/>
                <a:rect l="l" t="t" r="r" b="b"/>
                <a:pathLst>
                  <a:path w="10205" h="17652" extrusionOk="0">
                    <a:moveTo>
                      <a:pt x="0" y="0"/>
                    </a:moveTo>
                    <a:lnTo>
                      <a:pt x="124" y="1234"/>
                    </a:lnTo>
                    <a:lnTo>
                      <a:pt x="288" y="2510"/>
                    </a:lnTo>
                    <a:lnTo>
                      <a:pt x="535" y="3785"/>
                    </a:lnTo>
                    <a:lnTo>
                      <a:pt x="864" y="5061"/>
                    </a:lnTo>
                    <a:lnTo>
                      <a:pt x="1193" y="6089"/>
                    </a:lnTo>
                    <a:lnTo>
                      <a:pt x="1523" y="7036"/>
                    </a:lnTo>
                    <a:lnTo>
                      <a:pt x="1934" y="7982"/>
                    </a:lnTo>
                    <a:lnTo>
                      <a:pt x="2387" y="8928"/>
                    </a:lnTo>
                    <a:lnTo>
                      <a:pt x="2839" y="9792"/>
                    </a:lnTo>
                    <a:lnTo>
                      <a:pt x="3333" y="10656"/>
                    </a:lnTo>
                    <a:lnTo>
                      <a:pt x="3909" y="11520"/>
                    </a:lnTo>
                    <a:lnTo>
                      <a:pt x="4485" y="12302"/>
                    </a:lnTo>
                    <a:lnTo>
                      <a:pt x="5102" y="13084"/>
                    </a:lnTo>
                    <a:lnTo>
                      <a:pt x="5761" y="13866"/>
                    </a:lnTo>
                    <a:lnTo>
                      <a:pt x="6419" y="14565"/>
                    </a:lnTo>
                    <a:lnTo>
                      <a:pt x="7118" y="15265"/>
                    </a:lnTo>
                    <a:lnTo>
                      <a:pt x="7859" y="15882"/>
                    </a:lnTo>
                    <a:lnTo>
                      <a:pt x="8600" y="16499"/>
                    </a:lnTo>
                    <a:lnTo>
                      <a:pt x="9381" y="17116"/>
                    </a:lnTo>
                    <a:lnTo>
                      <a:pt x="10204" y="17651"/>
                    </a:lnTo>
                    <a:lnTo>
                      <a:pt x="9546" y="16869"/>
                    </a:lnTo>
                    <a:lnTo>
                      <a:pt x="8929" y="16088"/>
                    </a:lnTo>
                    <a:lnTo>
                      <a:pt x="8394" y="15224"/>
                    </a:lnTo>
                    <a:lnTo>
                      <a:pt x="7900" y="14359"/>
                    </a:lnTo>
                    <a:lnTo>
                      <a:pt x="7735" y="14030"/>
                    </a:lnTo>
                    <a:lnTo>
                      <a:pt x="7612" y="13701"/>
                    </a:lnTo>
                    <a:lnTo>
                      <a:pt x="7489" y="13372"/>
                    </a:lnTo>
                    <a:lnTo>
                      <a:pt x="7447" y="13002"/>
                    </a:lnTo>
                    <a:lnTo>
                      <a:pt x="7447" y="12673"/>
                    </a:lnTo>
                    <a:lnTo>
                      <a:pt x="7530" y="12302"/>
                    </a:lnTo>
                    <a:lnTo>
                      <a:pt x="7694" y="12014"/>
                    </a:lnTo>
                    <a:lnTo>
                      <a:pt x="7818" y="11891"/>
                    </a:lnTo>
                    <a:lnTo>
                      <a:pt x="7941" y="11767"/>
                    </a:lnTo>
                    <a:lnTo>
                      <a:pt x="8147" y="11603"/>
                    </a:lnTo>
                    <a:lnTo>
                      <a:pt x="8312" y="11438"/>
                    </a:lnTo>
                    <a:lnTo>
                      <a:pt x="8353" y="11356"/>
                    </a:lnTo>
                    <a:lnTo>
                      <a:pt x="8394" y="11274"/>
                    </a:lnTo>
                    <a:lnTo>
                      <a:pt x="8394" y="11191"/>
                    </a:lnTo>
                    <a:lnTo>
                      <a:pt x="8312" y="11109"/>
                    </a:lnTo>
                    <a:lnTo>
                      <a:pt x="7818" y="11356"/>
                    </a:lnTo>
                    <a:lnTo>
                      <a:pt x="7530" y="11438"/>
                    </a:lnTo>
                    <a:lnTo>
                      <a:pt x="7283" y="11479"/>
                    </a:lnTo>
                    <a:lnTo>
                      <a:pt x="6995" y="11438"/>
                    </a:lnTo>
                    <a:lnTo>
                      <a:pt x="6748" y="11315"/>
                    </a:lnTo>
                    <a:lnTo>
                      <a:pt x="6542" y="11150"/>
                    </a:lnTo>
                    <a:lnTo>
                      <a:pt x="6460" y="11027"/>
                    </a:lnTo>
                    <a:lnTo>
                      <a:pt x="6419" y="10903"/>
                    </a:lnTo>
                    <a:lnTo>
                      <a:pt x="6419" y="10780"/>
                    </a:lnTo>
                    <a:lnTo>
                      <a:pt x="6419" y="10615"/>
                    </a:lnTo>
                    <a:lnTo>
                      <a:pt x="6501" y="10327"/>
                    </a:lnTo>
                    <a:lnTo>
                      <a:pt x="6666" y="10080"/>
                    </a:lnTo>
                    <a:lnTo>
                      <a:pt x="6830" y="9792"/>
                    </a:lnTo>
                    <a:lnTo>
                      <a:pt x="6995" y="9546"/>
                    </a:lnTo>
                    <a:lnTo>
                      <a:pt x="7077" y="9299"/>
                    </a:lnTo>
                    <a:lnTo>
                      <a:pt x="7118" y="9134"/>
                    </a:lnTo>
                    <a:lnTo>
                      <a:pt x="7118" y="9052"/>
                    </a:lnTo>
                    <a:lnTo>
                      <a:pt x="7077" y="8928"/>
                    </a:lnTo>
                    <a:lnTo>
                      <a:pt x="6995" y="8805"/>
                    </a:lnTo>
                    <a:lnTo>
                      <a:pt x="6871" y="8887"/>
                    </a:lnTo>
                    <a:lnTo>
                      <a:pt x="6707" y="8970"/>
                    </a:lnTo>
                    <a:lnTo>
                      <a:pt x="6542" y="9011"/>
                    </a:lnTo>
                    <a:lnTo>
                      <a:pt x="6378" y="9011"/>
                    </a:lnTo>
                    <a:lnTo>
                      <a:pt x="6213" y="8970"/>
                    </a:lnTo>
                    <a:lnTo>
                      <a:pt x="6049" y="8887"/>
                    </a:lnTo>
                    <a:lnTo>
                      <a:pt x="5884" y="8805"/>
                    </a:lnTo>
                    <a:lnTo>
                      <a:pt x="5761" y="8682"/>
                    </a:lnTo>
                    <a:lnTo>
                      <a:pt x="5678" y="8517"/>
                    </a:lnTo>
                    <a:lnTo>
                      <a:pt x="5596" y="8311"/>
                    </a:lnTo>
                    <a:lnTo>
                      <a:pt x="5596" y="8105"/>
                    </a:lnTo>
                    <a:lnTo>
                      <a:pt x="5596" y="7859"/>
                    </a:lnTo>
                    <a:lnTo>
                      <a:pt x="5678" y="7653"/>
                    </a:lnTo>
                    <a:lnTo>
                      <a:pt x="5761" y="7447"/>
                    </a:lnTo>
                    <a:lnTo>
                      <a:pt x="5966" y="7036"/>
                    </a:lnTo>
                    <a:lnTo>
                      <a:pt x="6542" y="6336"/>
                    </a:lnTo>
                    <a:lnTo>
                      <a:pt x="6830" y="5966"/>
                    </a:lnTo>
                    <a:lnTo>
                      <a:pt x="6913" y="5801"/>
                    </a:lnTo>
                    <a:lnTo>
                      <a:pt x="6995" y="5596"/>
                    </a:lnTo>
                    <a:lnTo>
                      <a:pt x="7077" y="5225"/>
                    </a:lnTo>
                    <a:lnTo>
                      <a:pt x="7036" y="4855"/>
                    </a:lnTo>
                    <a:lnTo>
                      <a:pt x="6954" y="4526"/>
                    </a:lnTo>
                    <a:lnTo>
                      <a:pt x="6748" y="4197"/>
                    </a:lnTo>
                    <a:lnTo>
                      <a:pt x="6542" y="4526"/>
                    </a:lnTo>
                    <a:lnTo>
                      <a:pt x="6254" y="4814"/>
                    </a:lnTo>
                    <a:lnTo>
                      <a:pt x="5966" y="5020"/>
                    </a:lnTo>
                    <a:lnTo>
                      <a:pt x="5596" y="5184"/>
                    </a:lnTo>
                    <a:lnTo>
                      <a:pt x="5390" y="5267"/>
                    </a:lnTo>
                    <a:lnTo>
                      <a:pt x="4814" y="5267"/>
                    </a:lnTo>
                    <a:lnTo>
                      <a:pt x="4650" y="5225"/>
                    </a:lnTo>
                    <a:lnTo>
                      <a:pt x="4444" y="5143"/>
                    </a:lnTo>
                    <a:lnTo>
                      <a:pt x="4279" y="5020"/>
                    </a:lnTo>
                    <a:lnTo>
                      <a:pt x="4156" y="4896"/>
                    </a:lnTo>
                    <a:lnTo>
                      <a:pt x="4032" y="4773"/>
                    </a:lnTo>
                    <a:lnTo>
                      <a:pt x="3950" y="4567"/>
                    </a:lnTo>
                    <a:lnTo>
                      <a:pt x="3909" y="4402"/>
                    </a:lnTo>
                    <a:lnTo>
                      <a:pt x="3868" y="4197"/>
                    </a:lnTo>
                    <a:lnTo>
                      <a:pt x="3909" y="3991"/>
                    </a:lnTo>
                    <a:lnTo>
                      <a:pt x="3950" y="3826"/>
                    </a:lnTo>
                    <a:lnTo>
                      <a:pt x="4074" y="3662"/>
                    </a:lnTo>
                    <a:lnTo>
                      <a:pt x="4197" y="3538"/>
                    </a:lnTo>
                    <a:lnTo>
                      <a:pt x="4032" y="3415"/>
                    </a:lnTo>
                    <a:lnTo>
                      <a:pt x="3868" y="3333"/>
                    </a:lnTo>
                    <a:lnTo>
                      <a:pt x="3662" y="3292"/>
                    </a:lnTo>
                    <a:lnTo>
                      <a:pt x="3456" y="3250"/>
                    </a:lnTo>
                    <a:lnTo>
                      <a:pt x="3292" y="3292"/>
                    </a:lnTo>
                    <a:lnTo>
                      <a:pt x="3086" y="3292"/>
                    </a:lnTo>
                    <a:lnTo>
                      <a:pt x="2922" y="3374"/>
                    </a:lnTo>
                    <a:lnTo>
                      <a:pt x="2716" y="3456"/>
                    </a:lnTo>
                    <a:lnTo>
                      <a:pt x="2716" y="3168"/>
                    </a:lnTo>
                    <a:lnTo>
                      <a:pt x="2675" y="2839"/>
                    </a:lnTo>
                    <a:lnTo>
                      <a:pt x="2592" y="2551"/>
                    </a:lnTo>
                    <a:lnTo>
                      <a:pt x="2469" y="2304"/>
                    </a:lnTo>
                    <a:lnTo>
                      <a:pt x="2263" y="2057"/>
                    </a:lnTo>
                    <a:lnTo>
                      <a:pt x="1975" y="1893"/>
                    </a:lnTo>
                    <a:lnTo>
                      <a:pt x="1852" y="1852"/>
                    </a:lnTo>
                    <a:lnTo>
                      <a:pt x="1564" y="1852"/>
                    </a:lnTo>
                    <a:lnTo>
                      <a:pt x="1399" y="1893"/>
                    </a:lnTo>
                    <a:lnTo>
                      <a:pt x="1111" y="1399"/>
                    </a:lnTo>
                    <a:lnTo>
                      <a:pt x="782" y="905"/>
                    </a:lnTo>
                    <a:lnTo>
                      <a:pt x="412" y="411"/>
                    </a:lnTo>
                    <a:lnTo>
                      <a:pt x="0" y="0"/>
                    </a:lnTo>
                    <a:close/>
                  </a:path>
                </a:pathLst>
              </a:custGeom>
              <a:solidFill>
                <a:srgbClr val="C34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6552800" y="1590225"/>
                <a:ext cx="470100" cy="415575"/>
              </a:xfrm>
              <a:custGeom>
                <a:avLst/>
                <a:gdLst/>
                <a:ahLst/>
                <a:cxnLst/>
                <a:rect l="l" t="t" r="r" b="b"/>
                <a:pathLst>
                  <a:path w="18804" h="16623" extrusionOk="0">
                    <a:moveTo>
                      <a:pt x="11603" y="0"/>
                    </a:moveTo>
                    <a:lnTo>
                      <a:pt x="11315" y="83"/>
                    </a:lnTo>
                    <a:lnTo>
                      <a:pt x="11068" y="165"/>
                    </a:lnTo>
                    <a:lnTo>
                      <a:pt x="10821" y="288"/>
                    </a:lnTo>
                    <a:lnTo>
                      <a:pt x="10575" y="453"/>
                    </a:lnTo>
                    <a:lnTo>
                      <a:pt x="10204" y="782"/>
                    </a:lnTo>
                    <a:lnTo>
                      <a:pt x="10040" y="947"/>
                    </a:lnTo>
                    <a:lnTo>
                      <a:pt x="9875" y="1152"/>
                    </a:lnTo>
                    <a:lnTo>
                      <a:pt x="9752" y="1358"/>
                    </a:lnTo>
                    <a:lnTo>
                      <a:pt x="9711" y="1564"/>
                    </a:lnTo>
                    <a:lnTo>
                      <a:pt x="9711" y="1770"/>
                    </a:lnTo>
                    <a:lnTo>
                      <a:pt x="9793" y="1975"/>
                    </a:lnTo>
                    <a:lnTo>
                      <a:pt x="9875" y="2099"/>
                    </a:lnTo>
                    <a:lnTo>
                      <a:pt x="9999" y="2222"/>
                    </a:lnTo>
                    <a:lnTo>
                      <a:pt x="10204" y="2428"/>
                    </a:lnTo>
                    <a:lnTo>
                      <a:pt x="10369" y="2675"/>
                    </a:lnTo>
                    <a:lnTo>
                      <a:pt x="10533" y="2963"/>
                    </a:lnTo>
                    <a:lnTo>
                      <a:pt x="10657" y="3251"/>
                    </a:lnTo>
                    <a:lnTo>
                      <a:pt x="10780" y="3539"/>
                    </a:lnTo>
                    <a:lnTo>
                      <a:pt x="10986" y="3786"/>
                    </a:lnTo>
                    <a:lnTo>
                      <a:pt x="11233" y="3991"/>
                    </a:lnTo>
                    <a:lnTo>
                      <a:pt x="11356" y="4074"/>
                    </a:lnTo>
                    <a:lnTo>
                      <a:pt x="11521" y="4115"/>
                    </a:lnTo>
                    <a:lnTo>
                      <a:pt x="11644" y="4115"/>
                    </a:lnTo>
                    <a:lnTo>
                      <a:pt x="11809" y="4074"/>
                    </a:lnTo>
                    <a:lnTo>
                      <a:pt x="11850" y="4321"/>
                    </a:lnTo>
                    <a:lnTo>
                      <a:pt x="11850" y="4567"/>
                    </a:lnTo>
                    <a:lnTo>
                      <a:pt x="11809" y="4814"/>
                    </a:lnTo>
                    <a:lnTo>
                      <a:pt x="11768" y="5061"/>
                    </a:lnTo>
                    <a:lnTo>
                      <a:pt x="11603" y="5555"/>
                    </a:lnTo>
                    <a:lnTo>
                      <a:pt x="11397" y="6007"/>
                    </a:lnTo>
                    <a:lnTo>
                      <a:pt x="11109" y="6460"/>
                    </a:lnTo>
                    <a:lnTo>
                      <a:pt x="10739" y="6871"/>
                    </a:lnTo>
                    <a:lnTo>
                      <a:pt x="10369" y="7283"/>
                    </a:lnTo>
                    <a:lnTo>
                      <a:pt x="9999" y="7653"/>
                    </a:lnTo>
                    <a:lnTo>
                      <a:pt x="9752" y="7859"/>
                    </a:lnTo>
                    <a:lnTo>
                      <a:pt x="9423" y="8024"/>
                    </a:lnTo>
                    <a:lnTo>
                      <a:pt x="9299" y="8106"/>
                    </a:lnTo>
                    <a:lnTo>
                      <a:pt x="9135" y="8147"/>
                    </a:lnTo>
                    <a:lnTo>
                      <a:pt x="8970" y="8147"/>
                    </a:lnTo>
                    <a:lnTo>
                      <a:pt x="8805" y="8106"/>
                    </a:lnTo>
                    <a:lnTo>
                      <a:pt x="8682" y="8024"/>
                    </a:lnTo>
                    <a:lnTo>
                      <a:pt x="8517" y="7941"/>
                    </a:lnTo>
                    <a:lnTo>
                      <a:pt x="8312" y="7736"/>
                    </a:lnTo>
                    <a:lnTo>
                      <a:pt x="8065" y="7530"/>
                    </a:lnTo>
                    <a:lnTo>
                      <a:pt x="7941" y="7448"/>
                    </a:lnTo>
                    <a:lnTo>
                      <a:pt x="7777" y="7406"/>
                    </a:lnTo>
                    <a:lnTo>
                      <a:pt x="7612" y="7406"/>
                    </a:lnTo>
                    <a:lnTo>
                      <a:pt x="7448" y="7448"/>
                    </a:lnTo>
                    <a:lnTo>
                      <a:pt x="7283" y="7530"/>
                    </a:lnTo>
                    <a:lnTo>
                      <a:pt x="7160" y="7653"/>
                    </a:lnTo>
                    <a:lnTo>
                      <a:pt x="6954" y="8024"/>
                    </a:lnTo>
                    <a:lnTo>
                      <a:pt x="6789" y="8353"/>
                    </a:lnTo>
                    <a:lnTo>
                      <a:pt x="6625" y="8723"/>
                    </a:lnTo>
                    <a:lnTo>
                      <a:pt x="6419" y="9093"/>
                    </a:lnTo>
                    <a:lnTo>
                      <a:pt x="6296" y="9217"/>
                    </a:lnTo>
                    <a:lnTo>
                      <a:pt x="6172" y="9340"/>
                    </a:lnTo>
                    <a:lnTo>
                      <a:pt x="6008" y="9381"/>
                    </a:lnTo>
                    <a:lnTo>
                      <a:pt x="5802" y="9381"/>
                    </a:lnTo>
                    <a:lnTo>
                      <a:pt x="5761" y="9546"/>
                    </a:lnTo>
                    <a:lnTo>
                      <a:pt x="5678" y="9669"/>
                    </a:lnTo>
                    <a:lnTo>
                      <a:pt x="5555" y="9793"/>
                    </a:lnTo>
                    <a:lnTo>
                      <a:pt x="5390" y="9875"/>
                    </a:lnTo>
                    <a:lnTo>
                      <a:pt x="5226" y="9916"/>
                    </a:lnTo>
                    <a:lnTo>
                      <a:pt x="5020" y="9916"/>
                    </a:lnTo>
                    <a:lnTo>
                      <a:pt x="4855" y="9875"/>
                    </a:lnTo>
                    <a:lnTo>
                      <a:pt x="4691" y="9834"/>
                    </a:lnTo>
                    <a:lnTo>
                      <a:pt x="4362" y="9669"/>
                    </a:lnTo>
                    <a:lnTo>
                      <a:pt x="4033" y="9464"/>
                    </a:lnTo>
                    <a:lnTo>
                      <a:pt x="3745" y="9258"/>
                    </a:lnTo>
                    <a:lnTo>
                      <a:pt x="3415" y="9134"/>
                    </a:lnTo>
                    <a:lnTo>
                      <a:pt x="3210" y="9134"/>
                    </a:lnTo>
                    <a:lnTo>
                      <a:pt x="3004" y="9093"/>
                    </a:lnTo>
                    <a:lnTo>
                      <a:pt x="2592" y="9134"/>
                    </a:lnTo>
                    <a:lnTo>
                      <a:pt x="2222" y="9093"/>
                    </a:lnTo>
                    <a:lnTo>
                      <a:pt x="2016" y="9052"/>
                    </a:lnTo>
                    <a:lnTo>
                      <a:pt x="1852" y="8970"/>
                    </a:lnTo>
                    <a:lnTo>
                      <a:pt x="1687" y="8846"/>
                    </a:lnTo>
                    <a:lnTo>
                      <a:pt x="1564" y="8723"/>
                    </a:lnTo>
                    <a:lnTo>
                      <a:pt x="1317" y="8435"/>
                    </a:lnTo>
                    <a:lnTo>
                      <a:pt x="1152" y="8312"/>
                    </a:lnTo>
                    <a:lnTo>
                      <a:pt x="1029" y="8229"/>
                    </a:lnTo>
                    <a:lnTo>
                      <a:pt x="864" y="8188"/>
                    </a:lnTo>
                    <a:lnTo>
                      <a:pt x="700" y="8188"/>
                    </a:lnTo>
                    <a:lnTo>
                      <a:pt x="535" y="8312"/>
                    </a:lnTo>
                    <a:lnTo>
                      <a:pt x="371" y="8476"/>
                    </a:lnTo>
                    <a:lnTo>
                      <a:pt x="247" y="8682"/>
                    </a:lnTo>
                    <a:lnTo>
                      <a:pt x="124" y="8888"/>
                    </a:lnTo>
                    <a:lnTo>
                      <a:pt x="83" y="9134"/>
                    </a:lnTo>
                    <a:lnTo>
                      <a:pt x="42" y="9381"/>
                    </a:lnTo>
                    <a:lnTo>
                      <a:pt x="0" y="9628"/>
                    </a:lnTo>
                    <a:lnTo>
                      <a:pt x="42" y="9916"/>
                    </a:lnTo>
                    <a:lnTo>
                      <a:pt x="83" y="10163"/>
                    </a:lnTo>
                    <a:lnTo>
                      <a:pt x="124" y="10410"/>
                    </a:lnTo>
                    <a:lnTo>
                      <a:pt x="247" y="10657"/>
                    </a:lnTo>
                    <a:lnTo>
                      <a:pt x="371" y="10863"/>
                    </a:lnTo>
                    <a:lnTo>
                      <a:pt x="494" y="11068"/>
                    </a:lnTo>
                    <a:lnTo>
                      <a:pt x="659" y="11274"/>
                    </a:lnTo>
                    <a:lnTo>
                      <a:pt x="823" y="11439"/>
                    </a:lnTo>
                    <a:lnTo>
                      <a:pt x="1029" y="11603"/>
                    </a:lnTo>
                    <a:lnTo>
                      <a:pt x="1276" y="11727"/>
                    </a:lnTo>
                    <a:lnTo>
                      <a:pt x="1523" y="11809"/>
                    </a:lnTo>
                    <a:lnTo>
                      <a:pt x="1852" y="11891"/>
                    </a:lnTo>
                    <a:lnTo>
                      <a:pt x="2222" y="11932"/>
                    </a:lnTo>
                    <a:lnTo>
                      <a:pt x="2592" y="11932"/>
                    </a:lnTo>
                    <a:lnTo>
                      <a:pt x="2963" y="11973"/>
                    </a:lnTo>
                    <a:lnTo>
                      <a:pt x="3333" y="12097"/>
                    </a:lnTo>
                    <a:lnTo>
                      <a:pt x="3662" y="12261"/>
                    </a:lnTo>
                    <a:lnTo>
                      <a:pt x="3827" y="12344"/>
                    </a:lnTo>
                    <a:lnTo>
                      <a:pt x="3950" y="12508"/>
                    </a:lnTo>
                    <a:lnTo>
                      <a:pt x="4074" y="12632"/>
                    </a:lnTo>
                    <a:lnTo>
                      <a:pt x="4115" y="12796"/>
                    </a:lnTo>
                    <a:lnTo>
                      <a:pt x="3662" y="12961"/>
                    </a:lnTo>
                    <a:lnTo>
                      <a:pt x="3457" y="13084"/>
                    </a:lnTo>
                    <a:lnTo>
                      <a:pt x="3251" y="13208"/>
                    </a:lnTo>
                    <a:lnTo>
                      <a:pt x="3127" y="13455"/>
                    </a:lnTo>
                    <a:lnTo>
                      <a:pt x="3086" y="13702"/>
                    </a:lnTo>
                    <a:lnTo>
                      <a:pt x="3086" y="13825"/>
                    </a:lnTo>
                    <a:lnTo>
                      <a:pt x="3127" y="13907"/>
                    </a:lnTo>
                    <a:lnTo>
                      <a:pt x="3210" y="14031"/>
                    </a:lnTo>
                    <a:lnTo>
                      <a:pt x="3292" y="14113"/>
                    </a:lnTo>
                    <a:lnTo>
                      <a:pt x="3457" y="14154"/>
                    </a:lnTo>
                    <a:lnTo>
                      <a:pt x="3580" y="14195"/>
                    </a:lnTo>
                    <a:lnTo>
                      <a:pt x="3745" y="14236"/>
                    </a:lnTo>
                    <a:lnTo>
                      <a:pt x="3909" y="14319"/>
                    </a:lnTo>
                    <a:lnTo>
                      <a:pt x="3991" y="14401"/>
                    </a:lnTo>
                    <a:lnTo>
                      <a:pt x="4033" y="14524"/>
                    </a:lnTo>
                    <a:lnTo>
                      <a:pt x="3991" y="14648"/>
                    </a:lnTo>
                    <a:lnTo>
                      <a:pt x="3950" y="14812"/>
                    </a:lnTo>
                    <a:lnTo>
                      <a:pt x="3868" y="14936"/>
                    </a:lnTo>
                    <a:lnTo>
                      <a:pt x="3786" y="15059"/>
                    </a:lnTo>
                    <a:lnTo>
                      <a:pt x="3662" y="15183"/>
                    </a:lnTo>
                    <a:lnTo>
                      <a:pt x="3498" y="15265"/>
                    </a:lnTo>
                    <a:lnTo>
                      <a:pt x="3251" y="15347"/>
                    </a:lnTo>
                    <a:lnTo>
                      <a:pt x="4074" y="15594"/>
                    </a:lnTo>
                    <a:lnTo>
                      <a:pt x="4897" y="15841"/>
                    </a:lnTo>
                    <a:lnTo>
                      <a:pt x="5719" y="16047"/>
                    </a:lnTo>
                    <a:lnTo>
                      <a:pt x="6542" y="16211"/>
                    </a:lnTo>
                    <a:lnTo>
                      <a:pt x="7406" y="16376"/>
                    </a:lnTo>
                    <a:lnTo>
                      <a:pt x="8229" y="16499"/>
                    </a:lnTo>
                    <a:lnTo>
                      <a:pt x="9093" y="16540"/>
                    </a:lnTo>
                    <a:lnTo>
                      <a:pt x="9957" y="16623"/>
                    </a:lnTo>
                    <a:lnTo>
                      <a:pt x="10821" y="16623"/>
                    </a:lnTo>
                    <a:lnTo>
                      <a:pt x="11685" y="16582"/>
                    </a:lnTo>
                    <a:lnTo>
                      <a:pt x="12550" y="16540"/>
                    </a:lnTo>
                    <a:lnTo>
                      <a:pt x="13455" y="16458"/>
                    </a:lnTo>
                    <a:lnTo>
                      <a:pt x="14319" y="16335"/>
                    </a:lnTo>
                    <a:lnTo>
                      <a:pt x="15183" y="16170"/>
                    </a:lnTo>
                    <a:lnTo>
                      <a:pt x="16088" y="15964"/>
                    </a:lnTo>
                    <a:lnTo>
                      <a:pt x="16952" y="15718"/>
                    </a:lnTo>
                    <a:lnTo>
                      <a:pt x="17898" y="15430"/>
                    </a:lnTo>
                    <a:lnTo>
                      <a:pt x="18804" y="15100"/>
                    </a:lnTo>
                    <a:lnTo>
                      <a:pt x="18680" y="14771"/>
                    </a:lnTo>
                    <a:lnTo>
                      <a:pt x="18557" y="14483"/>
                    </a:lnTo>
                    <a:lnTo>
                      <a:pt x="18351" y="14195"/>
                    </a:lnTo>
                    <a:lnTo>
                      <a:pt x="18104" y="13990"/>
                    </a:lnTo>
                    <a:lnTo>
                      <a:pt x="17857" y="13784"/>
                    </a:lnTo>
                    <a:lnTo>
                      <a:pt x="17569" y="13619"/>
                    </a:lnTo>
                    <a:lnTo>
                      <a:pt x="17240" y="13496"/>
                    </a:lnTo>
                    <a:lnTo>
                      <a:pt x="16952" y="13455"/>
                    </a:lnTo>
                    <a:lnTo>
                      <a:pt x="15965" y="13455"/>
                    </a:lnTo>
                    <a:lnTo>
                      <a:pt x="15759" y="13372"/>
                    </a:lnTo>
                    <a:lnTo>
                      <a:pt x="15594" y="13249"/>
                    </a:lnTo>
                    <a:lnTo>
                      <a:pt x="15430" y="13084"/>
                    </a:lnTo>
                    <a:lnTo>
                      <a:pt x="15265" y="12920"/>
                    </a:lnTo>
                    <a:lnTo>
                      <a:pt x="15142" y="12714"/>
                    </a:lnTo>
                    <a:lnTo>
                      <a:pt x="15059" y="12467"/>
                    </a:lnTo>
                    <a:lnTo>
                      <a:pt x="14936" y="12015"/>
                    </a:lnTo>
                    <a:lnTo>
                      <a:pt x="14936" y="12015"/>
                    </a:lnTo>
                    <a:lnTo>
                      <a:pt x="15265" y="12097"/>
                    </a:lnTo>
                    <a:lnTo>
                      <a:pt x="15594" y="12056"/>
                    </a:lnTo>
                    <a:lnTo>
                      <a:pt x="15923" y="11973"/>
                    </a:lnTo>
                    <a:lnTo>
                      <a:pt x="16211" y="11850"/>
                    </a:lnTo>
                    <a:lnTo>
                      <a:pt x="16499" y="11644"/>
                    </a:lnTo>
                    <a:lnTo>
                      <a:pt x="16787" y="11397"/>
                    </a:lnTo>
                    <a:lnTo>
                      <a:pt x="16993" y="11109"/>
                    </a:lnTo>
                    <a:lnTo>
                      <a:pt x="17158" y="10821"/>
                    </a:lnTo>
                    <a:lnTo>
                      <a:pt x="17281" y="10492"/>
                    </a:lnTo>
                    <a:lnTo>
                      <a:pt x="17363" y="10163"/>
                    </a:lnTo>
                    <a:lnTo>
                      <a:pt x="17446" y="9793"/>
                    </a:lnTo>
                    <a:lnTo>
                      <a:pt x="17487" y="9464"/>
                    </a:lnTo>
                    <a:lnTo>
                      <a:pt x="17487" y="8764"/>
                    </a:lnTo>
                    <a:lnTo>
                      <a:pt x="17446" y="8065"/>
                    </a:lnTo>
                    <a:lnTo>
                      <a:pt x="17446" y="7777"/>
                    </a:lnTo>
                    <a:lnTo>
                      <a:pt x="17363" y="6625"/>
                    </a:lnTo>
                    <a:lnTo>
                      <a:pt x="17281" y="6049"/>
                    </a:lnTo>
                    <a:lnTo>
                      <a:pt x="17158" y="5514"/>
                    </a:lnTo>
                    <a:lnTo>
                      <a:pt x="16911" y="4979"/>
                    </a:lnTo>
                    <a:lnTo>
                      <a:pt x="16787" y="4732"/>
                    </a:lnTo>
                    <a:lnTo>
                      <a:pt x="16623" y="4485"/>
                    </a:lnTo>
                    <a:lnTo>
                      <a:pt x="16458" y="4279"/>
                    </a:lnTo>
                    <a:lnTo>
                      <a:pt x="16253" y="4074"/>
                    </a:lnTo>
                    <a:lnTo>
                      <a:pt x="16047" y="3909"/>
                    </a:lnTo>
                    <a:lnTo>
                      <a:pt x="15800" y="3745"/>
                    </a:lnTo>
                    <a:lnTo>
                      <a:pt x="15347" y="3539"/>
                    </a:lnTo>
                    <a:lnTo>
                      <a:pt x="14854" y="3374"/>
                    </a:lnTo>
                    <a:lnTo>
                      <a:pt x="14360" y="3210"/>
                    </a:lnTo>
                    <a:lnTo>
                      <a:pt x="14154" y="3086"/>
                    </a:lnTo>
                    <a:lnTo>
                      <a:pt x="13948" y="2963"/>
                    </a:lnTo>
                    <a:lnTo>
                      <a:pt x="13784" y="2757"/>
                    </a:lnTo>
                    <a:lnTo>
                      <a:pt x="13619" y="2592"/>
                    </a:lnTo>
                    <a:lnTo>
                      <a:pt x="13372" y="2140"/>
                    </a:lnTo>
                    <a:lnTo>
                      <a:pt x="13002" y="1235"/>
                    </a:lnTo>
                    <a:lnTo>
                      <a:pt x="12755" y="782"/>
                    </a:lnTo>
                    <a:lnTo>
                      <a:pt x="12632" y="576"/>
                    </a:lnTo>
                    <a:lnTo>
                      <a:pt x="12467" y="412"/>
                    </a:lnTo>
                    <a:lnTo>
                      <a:pt x="12262" y="247"/>
                    </a:lnTo>
                    <a:lnTo>
                      <a:pt x="12056" y="124"/>
                    </a:lnTo>
                    <a:lnTo>
                      <a:pt x="11850" y="41"/>
                    </a:lnTo>
                    <a:lnTo>
                      <a:pt x="11603" y="0"/>
                    </a:lnTo>
                    <a:close/>
                  </a:path>
                </a:pathLst>
              </a:custGeom>
              <a:solidFill>
                <a:srgbClr val="C34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6429375" y="1261075"/>
                <a:ext cx="209850" cy="249975"/>
              </a:xfrm>
              <a:custGeom>
                <a:avLst/>
                <a:gdLst/>
                <a:ahLst/>
                <a:cxnLst/>
                <a:rect l="l" t="t" r="r" b="b"/>
                <a:pathLst>
                  <a:path w="8394" h="9999" extrusionOk="0">
                    <a:moveTo>
                      <a:pt x="5843" y="0"/>
                    </a:moveTo>
                    <a:lnTo>
                      <a:pt x="5431" y="82"/>
                    </a:lnTo>
                    <a:lnTo>
                      <a:pt x="4567" y="288"/>
                    </a:lnTo>
                    <a:lnTo>
                      <a:pt x="3744" y="576"/>
                    </a:lnTo>
                    <a:lnTo>
                      <a:pt x="3333" y="741"/>
                    </a:lnTo>
                    <a:lnTo>
                      <a:pt x="2921" y="905"/>
                    </a:lnTo>
                    <a:lnTo>
                      <a:pt x="2551" y="1152"/>
                    </a:lnTo>
                    <a:lnTo>
                      <a:pt x="2181" y="1399"/>
                    </a:lnTo>
                    <a:lnTo>
                      <a:pt x="1934" y="1605"/>
                    </a:lnTo>
                    <a:lnTo>
                      <a:pt x="1687" y="1852"/>
                    </a:lnTo>
                    <a:lnTo>
                      <a:pt x="1275" y="2386"/>
                    </a:lnTo>
                    <a:lnTo>
                      <a:pt x="905" y="3004"/>
                    </a:lnTo>
                    <a:lnTo>
                      <a:pt x="617" y="3621"/>
                    </a:lnTo>
                    <a:lnTo>
                      <a:pt x="411" y="4115"/>
                    </a:lnTo>
                    <a:lnTo>
                      <a:pt x="206" y="4608"/>
                    </a:lnTo>
                    <a:lnTo>
                      <a:pt x="82" y="5143"/>
                    </a:lnTo>
                    <a:lnTo>
                      <a:pt x="0" y="5678"/>
                    </a:lnTo>
                    <a:lnTo>
                      <a:pt x="0" y="6048"/>
                    </a:lnTo>
                    <a:lnTo>
                      <a:pt x="0" y="6419"/>
                    </a:lnTo>
                    <a:lnTo>
                      <a:pt x="82" y="6830"/>
                    </a:lnTo>
                    <a:lnTo>
                      <a:pt x="206" y="7242"/>
                    </a:lnTo>
                    <a:lnTo>
                      <a:pt x="329" y="7653"/>
                    </a:lnTo>
                    <a:lnTo>
                      <a:pt x="494" y="8064"/>
                    </a:lnTo>
                    <a:lnTo>
                      <a:pt x="699" y="8476"/>
                    </a:lnTo>
                    <a:lnTo>
                      <a:pt x="946" y="8846"/>
                    </a:lnTo>
                    <a:lnTo>
                      <a:pt x="1193" y="9175"/>
                    </a:lnTo>
                    <a:lnTo>
                      <a:pt x="1481" y="9504"/>
                    </a:lnTo>
                    <a:lnTo>
                      <a:pt x="1810" y="9710"/>
                    </a:lnTo>
                    <a:lnTo>
                      <a:pt x="2140" y="9875"/>
                    </a:lnTo>
                    <a:lnTo>
                      <a:pt x="2510" y="9998"/>
                    </a:lnTo>
                    <a:lnTo>
                      <a:pt x="2880" y="9998"/>
                    </a:lnTo>
                    <a:lnTo>
                      <a:pt x="3292" y="9916"/>
                    </a:lnTo>
                    <a:lnTo>
                      <a:pt x="3703" y="9710"/>
                    </a:lnTo>
                    <a:lnTo>
                      <a:pt x="3950" y="9504"/>
                    </a:lnTo>
                    <a:lnTo>
                      <a:pt x="4156" y="9258"/>
                    </a:lnTo>
                    <a:lnTo>
                      <a:pt x="4197" y="9093"/>
                    </a:lnTo>
                    <a:lnTo>
                      <a:pt x="4238" y="8970"/>
                    </a:lnTo>
                    <a:lnTo>
                      <a:pt x="4238" y="8805"/>
                    </a:lnTo>
                    <a:lnTo>
                      <a:pt x="4197" y="8640"/>
                    </a:lnTo>
                    <a:lnTo>
                      <a:pt x="3991" y="8764"/>
                    </a:lnTo>
                    <a:lnTo>
                      <a:pt x="3785" y="8805"/>
                    </a:lnTo>
                    <a:lnTo>
                      <a:pt x="3580" y="8846"/>
                    </a:lnTo>
                    <a:lnTo>
                      <a:pt x="3333" y="8846"/>
                    </a:lnTo>
                    <a:lnTo>
                      <a:pt x="3127" y="8805"/>
                    </a:lnTo>
                    <a:lnTo>
                      <a:pt x="2921" y="8723"/>
                    </a:lnTo>
                    <a:lnTo>
                      <a:pt x="2716" y="8640"/>
                    </a:lnTo>
                    <a:lnTo>
                      <a:pt x="2510" y="8517"/>
                    </a:lnTo>
                    <a:lnTo>
                      <a:pt x="2345" y="8394"/>
                    </a:lnTo>
                    <a:lnTo>
                      <a:pt x="2181" y="8188"/>
                    </a:lnTo>
                    <a:lnTo>
                      <a:pt x="1934" y="7818"/>
                    </a:lnTo>
                    <a:lnTo>
                      <a:pt x="1769" y="7406"/>
                    </a:lnTo>
                    <a:lnTo>
                      <a:pt x="1646" y="6954"/>
                    </a:lnTo>
                    <a:lnTo>
                      <a:pt x="1605" y="6460"/>
                    </a:lnTo>
                    <a:lnTo>
                      <a:pt x="1646" y="5925"/>
                    </a:lnTo>
                    <a:lnTo>
                      <a:pt x="1728" y="5431"/>
                    </a:lnTo>
                    <a:lnTo>
                      <a:pt x="1934" y="4937"/>
                    </a:lnTo>
                    <a:lnTo>
                      <a:pt x="2181" y="4485"/>
                    </a:lnTo>
                    <a:lnTo>
                      <a:pt x="2469" y="4073"/>
                    </a:lnTo>
                    <a:lnTo>
                      <a:pt x="2757" y="3662"/>
                    </a:lnTo>
                    <a:lnTo>
                      <a:pt x="3127" y="3292"/>
                    </a:lnTo>
                    <a:lnTo>
                      <a:pt x="3580" y="2839"/>
                    </a:lnTo>
                    <a:lnTo>
                      <a:pt x="4073" y="2428"/>
                    </a:lnTo>
                    <a:lnTo>
                      <a:pt x="4608" y="2057"/>
                    </a:lnTo>
                    <a:lnTo>
                      <a:pt x="4855" y="1934"/>
                    </a:lnTo>
                    <a:lnTo>
                      <a:pt x="5143" y="1769"/>
                    </a:lnTo>
                    <a:lnTo>
                      <a:pt x="5472" y="1687"/>
                    </a:lnTo>
                    <a:lnTo>
                      <a:pt x="5760" y="1605"/>
                    </a:lnTo>
                    <a:lnTo>
                      <a:pt x="6089" y="1564"/>
                    </a:lnTo>
                    <a:lnTo>
                      <a:pt x="6419" y="1522"/>
                    </a:lnTo>
                    <a:lnTo>
                      <a:pt x="6748" y="1564"/>
                    </a:lnTo>
                    <a:lnTo>
                      <a:pt x="7036" y="1605"/>
                    </a:lnTo>
                    <a:lnTo>
                      <a:pt x="7365" y="1728"/>
                    </a:lnTo>
                    <a:lnTo>
                      <a:pt x="7653" y="1852"/>
                    </a:lnTo>
                    <a:lnTo>
                      <a:pt x="8023" y="2098"/>
                    </a:lnTo>
                    <a:lnTo>
                      <a:pt x="8229" y="2140"/>
                    </a:lnTo>
                    <a:lnTo>
                      <a:pt x="8394" y="2140"/>
                    </a:lnTo>
                    <a:lnTo>
                      <a:pt x="8106" y="1646"/>
                    </a:lnTo>
                    <a:lnTo>
                      <a:pt x="7735" y="1193"/>
                    </a:lnTo>
                    <a:lnTo>
                      <a:pt x="7365" y="782"/>
                    </a:lnTo>
                    <a:lnTo>
                      <a:pt x="6912" y="370"/>
                    </a:lnTo>
                    <a:lnTo>
                      <a:pt x="6624" y="165"/>
                    </a:lnTo>
                    <a:lnTo>
                      <a:pt x="6460" y="82"/>
                    </a:lnTo>
                    <a:lnTo>
                      <a:pt x="6254" y="41"/>
                    </a:lnTo>
                    <a:lnTo>
                      <a:pt x="6048" y="0"/>
                    </a:lnTo>
                    <a:close/>
                  </a:path>
                </a:pathLst>
              </a:custGeom>
              <a:solidFill>
                <a:srgbClr val="C34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6267875" y="884600"/>
                <a:ext cx="1114000" cy="1028625"/>
              </a:xfrm>
              <a:custGeom>
                <a:avLst/>
                <a:gdLst/>
                <a:ahLst/>
                <a:cxnLst/>
                <a:rect l="l" t="t" r="r" b="b"/>
                <a:pathLst>
                  <a:path w="44560" h="41145" extrusionOk="0">
                    <a:moveTo>
                      <a:pt x="21478" y="0"/>
                    </a:moveTo>
                    <a:lnTo>
                      <a:pt x="20367" y="82"/>
                    </a:lnTo>
                    <a:lnTo>
                      <a:pt x="19256" y="165"/>
                    </a:lnTo>
                    <a:lnTo>
                      <a:pt x="18104" y="370"/>
                    </a:lnTo>
                    <a:lnTo>
                      <a:pt x="16993" y="576"/>
                    </a:lnTo>
                    <a:lnTo>
                      <a:pt x="15882" y="864"/>
                    </a:lnTo>
                    <a:lnTo>
                      <a:pt x="15100" y="1111"/>
                    </a:lnTo>
                    <a:lnTo>
                      <a:pt x="14319" y="1399"/>
                    </a:lnTo>
                    <a:lnTo>
                      <a:pt x="13537" y="1687"/>
                    </a:lnTo>
                    <a:lnTo>
                      <a:pt x="12796" y="2016"/>
                    </a:lnTo>
                    <a:lnTo>
                      <a:pt x="12097" y="2387"/>
                    </a:lnTo>
                    <a:lnTo>
                      <a:pt x="11356" y="2757"/>
                    </a:lnTo>
                    <a:lnTo>
                      <a:pt x="10657" y="3127"/>
                    </a:lnTo>
                    <a:lnTo>
                      <a:pt x="9998" y="3539"/>
                    </a:lnTo>
                    <a:lnTo>
                      <a:pt x="9340" y="3991"/>
                    </a:lnTo>
                    <a:lnTo>
                      <a:pt x="8682" y="4444"/>
                    </a:lnTo>
                    <a:lnTo>
                      <a:pt x="8065" y="4937"/>
                    </a:lnTo>
                    <a:lnTo>
                      <a:pt x="7447" y="5431"/>
                    </a:lnTo>
                    <a:lnTo>
                      <a:pt x="6871" y="5966"/>
                    </a:lnTo>
                    <a:lnTo>
                      <a:pt x="6337" y="6501"/>
                    </a:lnTo>
                    <a:lnTo>
                      <a:pt x="5761" y="7077"/>
                    </a:lnTo>
                    <a:lnTo>
                      <a:pt x="5267" y="7653"/>
                    </a:lnTo>
                    <a:lnTo>
                      <a:pt x="4773" y="8229"/>
                    </a:lnTo>
                    <a:lnTo>
                      <a:pt x="4279" y="8846"/>
                    </a:lnTo>
                    <a:lnTo>
                      <a:pt x="3827" y="9463"/>
                    </a:lnTo>
                    <a:lnTo>
                      <a:pt x="3374" y="10122"/>
                    </a:lnTo>
                    <a:lnTo>
                      <a:pt x="2963" y="10739"/>
                    </a:lnTo>
                    <a:lnTo>
                      <a:pt x="2592" y="11438"/>
                    </a:lnTo>
                    <a:lnTo>
                      <a:pt x="2222" y="12097"/>
                    </a:lnTo>
                    <a:lnTo>
                      <a:pt x="1852" y="12796"/>
                    </a:lnTo>
                    <a:lnTo>
                      <a:pt x="1523" y="13496"/>
                    </a:lnTo>
                    <a:lnTo>
                      <a:pt x="1235" y="14236"/>
                    </a:lnTo>
                    <a:lnTo>
                      <a:pt x="988" y="14936"/>
                    </a:lnTo>
                    <a:lnTo>
                      <a:pt x="741" y="15676"/>
                    </a:lnTo>
                    <a:lnTo>
                      <a:pt x="494" y="16417"/>
                    </a:lnTo>
                    <a:lnTo>
                      <a:pt x="329" y="17199"/>
                    </a:lnTo>
                    <a:lnTo>
                      <a:pt x="124" y="17939"/>
                    </a:lnTo>
                    <a:lnTo>
                      <a:pt x="0" y="18721"/>
                    </a:lnTo>
                    <a:lnTo>
                      <a:pt x="329" y="18844"/>
                    </a:lnTo>
                    <a:lnTo>
                      <a:pt x="659" y="18886"/>
                    </a:lnTo>
                    <a:lnTo>
                      <a:pt x="947" y="18886"/>
                    </a:lnTo>
                    <a:lnTo>
                      <a:pt x="1111" y="18844"/>
                    </a:lnTo>
                    <a:lnTo>
                      <a:pt x="1276" y="18762"/>
                    </a:lnTo>
                    <a:lnTo>
                      <a:pt x="1276" y="18762"/>
                    </a:lnTo>
                    <a:lnTo>
                      <a:pt x="1193" y="18968"/>
                    </a:lnTo>
                    <a:lnTo>
                      <a:pt x="1193" y="19174"/>
                    </a:lnTo>
                    <a:lnTo>
                      <a:pt x="1276" y="19379"/>
                    </a:lnTo>
                    <a:lnTo>
                      <a:pt x="1399" y="19544"/>
                    </a:lnTo>
                    <a:lnTo>
                      <a:pt x="1564" y="19708"/>
                    </a:lnTo>
                    <a:lnTo>
                      <a:pt x="1770" y="19832"/>
                    </a:lnTo>
                    <a:lnTo>
                      <a:pt x="1975" y="19873"/>
                    </a:lnTo>
                    <a:lnTo>
                      <a:pt x="2222" y="19873"/>
                    </a:lnTo>
                    <a:lnTo>
                      <a:pt x="2428" y="19832"/>
                    </a:lnTo>
                    <a:lnTo>
                      <a:pt x="2634" y="19708"/>
                    </a:lnTo>
                    <a:lnTo>
                      <a:pt x="2839" y="19585"/>
                    </a:lnTo>
                    <a:lnTo>
                      <a:pt x="3004" y="19462"/>
                    </a:lnTo>
                    <a:lnTo>
                      <a:pt x="3333" y="19091"/>
                    </a:lnTo>
                    <a:lnTo>
                      <a:pt x="3621" y="18721"/>
                    </a:lnTo>
                    <a:lnTo>
                      <a:pt x="5102" y="16787"/>
                    </a:lnTo>
                    <a:lnTo>
                      <a:pt x="6666" y="14894"/>
                    </a:lnTo>
                    <a:lnTo>
                      <a:pt x="8312" y="13084"/>
                    </a:lnTo>
                    <a:lnTo>
                      <a:pt x="9998" y="11315"/>
                    </a:lnTo>
                    <a:lnTo>
                      <a:pt x="10369" y="10945"/>
                    </a:lnTo>
                    <a:lnTo>
                      <a:pt x="10739" y="10615"/>
                    </a:lnTo>
                    <a:lnTo>
                      <a:pt x="11192" y="10327"/>
                    </a:lnTo>
                    <a:lnTo>
                      <a:pt x="11644" y="10081"/>
                    </a:lnTo>
                    <a:lnTo>
                      <a:pt x="11891" y="9998"/>
                    </a:lnTo>
                    <a:lnTo>
                      <a:pt x="12138" y="9957"/>
                    </a:lnTo>
                    <a:lnTo>
                      <a:pt x="12385" y="9916"/>
                    </a:lnTo>
                    <a:lnTo>
                      <a:pt x="12632" y="9916"/>
                    </a:lnTo>
                    <a:lnTo>
                      <a:pt x="12879" y="9957"/>
                    </a:lnTo>
                    <a:lnTo>
                      <a:pt x="13125" y="10039"/>
                    </a:lnTo>
                    <a:lnTo>
                      <a:pt x="13372" y="10163"/>
                    </a:lnTo>
                    <a:lnTo>
                      <a:pt x="13537" y="10327"/>
                    </a:lnTo>
                    <a:lnTo>
                      <a:pt x="13907" y="10698"/>
                    </a:lnTo>
                    <a:lnTo>
                      <a:pt x="14113" y="10862"/>
                    </a:lnTo>
                    <a:lnTo>
                      <a:pt x="14195" y="10945"/>
                    </a:lnTo>
                    <a:lnTo>
                      <a:pt x="14319" y="10986"/>
                    </a:lnTo>
                    <a:lnTo>
                      <a:pt x="14524" y="10986"/>
                    </a:lnTo>
                    <a:lnTo>
                      <a:pt x="14730" y="10945"/>
                    </a:lnTo>
                    <a:lnTo>
                      <a:pt x="14895" y="10862"/>
                    </a:lnTo>
                    <a:lnTo>
                      <a:pt x="15100" y="10739"/>
                    </a:lnTo>
                    <a:lnTo>
                      <a:pt x="15553" y="10410"/>
                    </a:lnTo>
                    <a:lnTo>
                      <a:pt x="16006" y="9998"/>
                    </a:lnTo>
                    <a:lnTo>
                      <a:pt x="16870" y="9134"/>
                    </a:lnTo>
                    <a:lnTo>
                      <a:pt x="17281" y="8723"/>
                    </a:lnTo>
                    <a:lnTo>
                      <a:pt x="17734" y="8311"/>
                    </a:lnTo>
                    <a:lnTo>
                      <a:pt x="18227" y="7982"/>
                    </a:lnTo>
                    <a:lnTo>
                      <a:pt x="18721" y="7653"/>
                    </a:lnTo>
                    <a:lnTo>
                      <a:pt x="19009" y="7571"/>
                    </a:lnTo>
                    <a:lnTo>
                      <a:pt x="19297" y="7447"/>
                    </a:lnTo>
                    <a:lnTo>
                      <a:pt x="19585" y="7406"/>
                    </a:lnTo>
                    <a:lnTo>
                      <a:pt x="19873" y="7365"/>
                    </a:lnTo>
                    <a:lnTo>
                      <a:pt x="20449" y="7324"/>
                    </a:lnTo>
                    <a:lnTo>
                      <a:pt x="21066" y="7406"/>
                    </a:lnTo>
                    <a:lnTo>
                      <a:pt x="21642" y="7571"/>
                    </a:lnTo>
                    <a:lnTo>
                      <a:pt x="22177" y="7818"/>
                    </a:lnTo>
                    <a:lnTo>
                      <a:pt x="22424" y="7982"/>
                    </a:lnTo>
                    <a:lnTo>
                      <a:pt x="22671" y="8147"/>
                    </a:lnTo>
                    <a:lnTo>
                      <a:pt x="22918" y="8353"/>
                    </a:lnTo>
                    <a:lnTo>
                      <a:pt x="23124" y="8558"/>
                    </a:lnTo>
                    <a:lnTo>
                      <a:pt x="23453" y="8970"/>
                    </a:lnTo>
                    <a:lnTo>
                      <a:pt x="23741" y="9463"/>
                    </a:lnTo>
                    <a:lnTo>
                      <a:pt x="24070" y="9916"/>
                    </a:lnTo>
                    <a:lnTo>
                      <a:pt x="24399" y="10327"/>
                    </a:lnTo>
                    <a:lnTo>
                      <a:pt x="24605" y="10533"/>
                    </a:lnTo>
                    <a:lnTo>
                      <a:pt x="24811" y="10739"/>
                    </a:lnTo>
                    <a:lnTo>
                      <a:pt x="25057" y="10862"/>
                    </a:lnTo>
                    <a:lnTo>
                      <a:pt x="25304" y="11027"/>
                    </a:lnTo>
                    <a:lnTo>
                      <a:pt x="25551" y="11109"/>
                    </a:lnTo>
                    <a:lnTo>
                      <a:pt x="25798" y="11150"/>
                    </a:lnTo>
                    <a:lnTo>
                      <a:pt x="26086" y="11150"/>
                    </a:lnTo>
                    <a:lnTo>
                      <a:pt x="26333" y="11109"/>
                    </a:lnTo>
                    <a:lnTo>
                      <a:pt x="26539" y="10986"/>
                    </a:lnTo>
                    <a:lnTo>
                      <a:pt x="26744" y="10862"/>
                    </a:lnTo>
                    <a:lnTo>
                      <a:pt x="27115" y="10574"/>
                    </a:lnTo>
                    <a:lnTo>
                      <a:pt x="27485" y="10286"/>
                    </a:lnTo>
                    <a:lnTo>
                      <a:pt x="27691" y="10163"/>
                    </a:lnTo>
                    <a:lnTo>
                      <a:pt x="27896" y="10039"/>
                    </a:lnTo>
                    <a:lnTo>
                      <a:pt x="28226" y="9957"/>
                    </a:lnTo>
                    <a:lnTo>
                      <a:pt x="28555" y="9916"/>
                    </a:lnTo>
                    <a:lnTo>
                      <a:pt x="28884" y="9957"/>
                    </a:lnTo>
                    <a:lnTo>
                      <a:pt x="29213" y="9998"/>
                    </a:lnTo>
                    <a:lnTo>
                      <a:pt x="29666" y="10122"/>
                    </a:lnTo>
                    <a:lnTo>
                      <a:pt x="30118" y="10245"/>
                    </a:lnTo>
                    <a:lnTo>
                      <a:pt x="30571" y="10451"/>
                    </a:lnTo>
                    <a:lnTo>
                      <a:pt x="30982" y="10657"/>
                    </a:lnTo>
                    <a:lnTo>
                      <a:pt x="31394" y="10945"/>
                    </a:lnTo>
                    <a:lnTo>
                      <a:pt x="31805" y="11191"/>
                    </a:lnTo>
                    <a:lnTo>
                      <a:pt x="32175" y="11521"/>
                    </a:lnTo>
                    <a:lnTo>
                      <a:pt x="32505" y="11850"/>
                    </a:lnTo>
                    <a:lnTo>
                      <a:pt x="32834" y="12220"/>
                    </a:lnTo>
                    <a:lnTo>
                      <a:pt x="33122" y="12590"/>
                    </a:lnTo>
                    <a:lnTo>
                      <a:pt x="33410" y="13002"/>
                    </a:lnTo>
                    <a:lnTo>
                      <a:pt x="33616" y="13413"/>
                    </a:lnTo>
                    <a:lnTo>
                      <a:pt x="33821" y="13866"/>
                    </a:lnTo>
                    <a:lnTo>
                      <a:pt x="33986" y="14318"/>
                    </a:lnTo>
                    <a:lnTo>
                      <a:pt x="34109" y="14771"/>
                    </a:lnTo>
                    <a:lnTo>
                      <a:pt x="34233" y="15265"/>
                    </a:lnTo>
                    <a:lnTo>
                      <a:pt x="34274" y="15800"/>
                    </a:lnTo>
                    <a:lnTo>
                      <a:pt x="34315" y="16376"/>
                    </a:lnTo>
                    <a:lnTo>
                      <a:pt x="34397" y="17528"/>
                    </a:lnTo>
                    <a:lnTo>
                      <a:pt x="34397" y="17775"/>
                    </a:lnTo>
                    <a:lnTo>
                      <a:pt x="34480" y="18021"/>
                    </a:lnTo>
                    <a:lnTo>
                      <a:pt x="34562" y="18227"/>
                    </a:lnTo>
                    <a:lnTo>
                      <a:pt x="34726" y="18433"/>
                    </a:lnTo>
                    <a:lnTo>
                      <a:pt x="34891" y="18598"/>
                    </a:lnTo>
                    <a:lnTo>
                      <a:pt x="35056" y="18680"/>
                    </a:lnTo>
                    <a:lnTo>
                      <a:pt x="35467" y="18886"/>
                    </a:lnTo>
                    <a:lnTo>
                      <a:pt x="35714" y="19132"/>
                    </a:lnTo>
                    <a:lnTo>
                      <a:pt x="35920" y="19379"/>
                    </a:lnTo>
                    <a:lnTo>
                      <a:pt x="36043" y="19708"/>
                    </a:lnTo>
                    <a:lnTo>
                      <a:pt x="36125" y="20038"/>
                    </a:lnTo>
                    <a:lnTo>
                      <a:pt x="36166" y="20367"/>
                    </a:lnTo>
                    <a:lnTo>
                      <a:pt x="36166" y="20737"/>
                    </a:lnTo>
                    <a:lnTo>
                      <a:pt x="36125" y="21107"/>
                    </a:lnTo>
                    <a:lnTo>
                      <a:pt x="36002" y="21436"/>
                    </a:lnTo>
                    <a:lnTo>
                      <a:pt x="35755" y="22095"/>
                    </a:lnTo>
                    <a:lnTo>
                      <a:pt x="35467" y="22712"/>
                    </a:lnTo>
                    <a:lnTo>
                      <a:pt x="35138" y="23329"/>
                    </a:lnTo>
                    <a:lnTo>
                      <a:pt x="35014" y="23658"/>
                    </a:lnTo>
                    <a:lnTo>
                      <a:pt x="34891" y="23987"/>
                    </a:lnTo>
                    <a:lnTo>
                      <a:pt x="34850" y="24358"/>
                    </a:lnTo>
                    <a:lnTo>
                      <a:pt x="34809" y="24687"/>
                    </a:lnTo>
                    <a:lnTo>
                      <a:pt x="34809" y="25057"/>
                    </a:lnTo>
                    <a:lnTo>
                      <a:pt x="34891" y="25428"/>
                    </a:lnTo>
                    <a:lnTo>
                      <a:pt x="34973" y="25757"/>
                    </a:lnTo>
                    <a:lnTo>
                      <a:pt x="35138" y="26045"/>
                    </a:lnTo>
                    <a:lnTo>
                      <a:pt x="35385" y="26292"/>
                    </a:lnTo>
                    <a:lnTo>
                      <a:pt x="35632" y="26456"/>
                    </a:lnTo>
                    <a:lnTo>
                      <a:pt x="35837" y="26538"/>
                    </a:lnTo>
                    <a:lnTo>
                      <a:pt x="36043" y="26621"/>
                    </a:lnTo>
                    <a:lnTo>
                      <a:pt x="36455" y="26662"/>
                    </a:lnTo>
                    <a:lnTo>
                      <a:pt x="37319" y="26703"/>
                    </a:lnTo>
                    <a:lnTo>
                      <a:pt x="37730" y="26744"/>
                    </a:lnTo>
                    <a:lnTo>
                      <a:pt x="38100" y="26785"/>
                    </a:lnTo>
                    <a:lnTo>
                      <a:pt x="38306" y="26868"/>
                    </a:lnTo>
                    <a:lnTo>
                      <a:pt x="38429" y="26950"/>
                    </a:lnTo>
                    <a:lnTo>
                      <a:pt x="38594" y="27073"/>
                    </a:lnTo>
                    <a:lnTo>
                      <a:pt x="38717" y="27238"/>
                    </a:lnTo>
                    <a:lnTo>
                      <a:pt x="38800" y="27444"/>
                    </a:lnTo>
                    <a:lnTo>
                      <a:pt x="38882" y="27649"/>
                    </a:lnTo>
                    <a:lnTo>
                      <a:pt x="38964" y="28061"/>
                    </a:lnTo>
                    <a:lnTo>
                      <a:pt x="39005" y="28925"/>
                    </a:lnTo>
                    <a:lnTo>
                      <a:pt x="38964" y="29789"/>
                    </a:lnTo>
                    <a:lnTo>
                      <a:pt x="38841" y="30612"/>
                    </a:lnTo>
                    <a:lnTo>
                      <a:pt x="38635" y="31435"/>
                    </a:lnTo>
                    <a:lnTo>
                      <a:pt x="38388" y="32258"/>
                    </a:lnTo>
                    <a:lnTo>
                      <a:pt x="38100" y="33039"/>
                    </a:lnTo>
                    <a:lnTo>
                      <a:pt x="37689" y="33780"/>
                    </a:lnTo>
                    <a:lnTo>
                      <a:pt x="37236" y="34520"/>
                    </a:lnTo>
                    <a:lnTo>
                      <a:pt x="36784" y="35096"/>
                    </a:lnTo>
                    <a:lnTo>
                      <a:pt x="36331" y="35714"/>
                    </a:lnTo>
                    <a:lnTo>
                      <a:pt x="35837" y="36290"/>
                    </a:lnTo>
                    <a:lnTo>
                      <a:pt x="35344" y="36907"/>
                    </a:lnTo>
                    <a:lnTo>
                      <a:pt x="34932" y="37483"/>
                    </a:lnTo>
                    <a:lnTo>
                      <a:pt x="34562" y="38141"/>
                    </a:lnTo>
                    <a:lnTo>
                      <a:pt x="34397" y="38470"/>
                    </a:lnTo>
                    <a:lnTo>
                      <a:pt x="34274" y="38800"/>
                    </a:lnTo>
                    <a:lnTo>
                      <a:pt x="34192" y="39170"/>
                    </a:lnTo>
                    <a:lnTo>
                      <a:pt x="34109" y="39540"/>
                    </a:lnTo>
                    <a:lnTo>
                      <a:pt x="34068" y="39952"/>
                    </a:lnTo>
                    <a:lnTo>
                      <a:pt x="34150" y="40363"/>
                    </a:lnTo>
                    <a:lnTo>
                      <a:pt x="34274" y="40774"/>
                    </a:lnTo>
                    <a:lnTo>
                      <a:pt x="34356" y="40980"/>
                    </a:lnTo>
                    <a:lnTo>
                      <a:pt x="34480" y="41145"/>
                    </a:lnTo>
                    <a:lnTo>
                      <a:pt x="35179" y="40651"/>
                    </a:lnTo>
                    <a:lnTo>
                      <a:pt x="35920" y="40116"/>
                    </a:lnTo>
                    <a:lnTo>
                      <a:pt x="36578" y="39540"/>
                    </a:lnTo>
                    <a:lnTo>
                      <a:pt x="37277" y="38964"/>
                    </a:lnTo>
                    <a:lnTo>
                      <a:pt x="37895" y="38347"/>
                    </a:lnTo>
                    <a:lnTo>
                      <a:pt x="38512" y="37730"/>
                    </a:lnTo>
                    <a:lnTo>
                      <a:pt x="39088" y="37071"/>
                    </a:lnTo>
                    <a:lnTo>
                      <a:pt x="39664" y="36372"/>
                    </a:lnTo>
                    <a:lnTo>
                      <a:pt x="40199" y="35673"/>
                    </a:lnTo>
                    <a:lnTo>
                      <a:pt x="40692" y="34973"/>
                    </a:lnTo>
                    <a:lnTo>
                      <a:pt x="41186" y="34232"/>
                    </a:lnTo>
                    <a:lnTo>
                      <a:pt x="41598" y="33492"/>
                    </a:lnTo>
                    <a:lnTo>
                      <a:pt x="42050" y="32710"/>
                    </a:lnTo>
                    <a:lnTo>
                      <a:pt x="42420" y="31928"/>
                    </a:lnTo>
                    <a:lnTo>
                      <a:pt x="42791" y="31147"/>
                    </a:lnTo>
                    <a:lnTo>
                      <a:pt x="43120" y="30324"/>
                    </a:lnTo>
                    <a:lnTo>
                      <a:pt x="43408" y="29501"/>
                    </a:lnTo>
                    <a:lnTo>
                      <a:pt x="43655" y="28678"/>
                    </a:lnTo>
                    <a:lnTo>
                      <a:pt x="43902" y="27814"/>
                    </a:lnTo>
                    <a:lnTo>
                      <a:pt x="44066" y="26950"/>
                    </a:lnTo>
                    <a:lnTo>
                      <a:pt x="44231" y="26086"/>
                    </a:lnTo>
                    <a:lnTo>
                      <a:pt x="44354" y="25222"/>
                    </a:lnTo>
                    <a:lnTo>
                      <a:pt x="44478" y="24317"/>
                    </a:lnTo>
                    <a:lnTo>
                      <a:pt x="44519" y="23411"/>
                    </a:lnTo>
                    <a:lnTo>
                      <a:pt x="44560" y="22547"/>
                    </a:lnTo>
                    <a:lnTo>
                      <a:pt x="44519" y="21642"/>
                    </a:lnTo>
                    <a:lnTo>
                      <a:pt x="44478" y="20737"/>
                    </a:lnTo>
                    <a:lnTo>
                      <a:pt x="44395" y="19832"/>
                    </a:lnTo>
                    <a:lnTo>
                      <a:pt x="44272" y="18927"/>
                    </a:lnTo>
                    <a:lnTo>
                      <a:pt x="44107" y="18021"/>
                    </a:lnTo>
                    <a:lnTo>
                      <a:pt x="43902" y="17116"/>
                    </a:lnTo>
                    <a:lnTo>
                      <a:pt x="43655" y="16211"/>
                    </a:lnTo>
                    <a:lnTo>
                      <a:pt x="43326" y="15100"/>
                    </a:lnTo>
                    <a:lnTo>
                      <a:pt x="42914" y="14030"/>
                    </a:lnTo>
                    <a:lnTo>
                      <a:pt x="42462" y="13002"/>
                    </a:lnTo>
                    <a:lnTo>
                      <a:pt x="41968" y="11973"/>
                    </a:lnTo>
                    <a:lnTo>
                      <a:pt x="41433" y="10986"/>
                    </a:lnTo>
                    <a:lnTo>
                      <a:pt x="40857" y="10081"/>
                    </a:lnTo>
                    <a:lnTo>
                      <a:pt x="40199" y="9175"/>
                    </a:lnTo>
                    <a:lnTo>
                      <a:pt x="39540" y="8311"/>
                    </a:lnTo>
                    <a:lnTo>
                      <a:pt x="38841" y="7488"/>
                    </a:lnTo>
                    <a:lnTo>
                      <a:pt x="38100" y="6666"/>
                    </a:lnTo>
                    <a:lnTo>
                      <a:pt x="37319" y="5925"/>
                    </a:lnTo>
                    <a:lnTo>
                      <a:pt x="36496" y="5226"/>
                    </a:lnTo>
                    <a:lnTo>
                      <a:pt x="35632" y="4526"/>
                    </a:lnTo>
                    <a:lnTo>
                      <a:pt x="34768" y="3909"/>
                    </a:lnTo>
                    <a:lnTo>
                      <a:pt x="33862" y="3333"/>
                    </a:lnTo>
                    <a:lnTo>
                      <a:pt x="32957" y="2798"/>
                    </a:lnTo>
                    <a:lnTo>
                      <a:pt x="32011" y="2304"/>
                    </a:lnTo>
                    <a:lnTo>
                      <a:pt x="31023" y="1852"/>
                    </a:lnTo>
                    <a:lnTo>
                      <a:pt x="29995" y="1440"/>
                    </a:lnTo>
                    <a:lnTo>
                      <a:pt x="29007" y="1070"/>
                    </a:lnTo>
                    <a:lnTo>
                      <a:pt x="27979" y="782"/>
                    </a:lnTo>
                    <a:lnTo>
                      <a:pt x="26909" y="494"/>
                    </a:lnTo>
                    <a:lnTo>
                      <a:pt x="25839" y="288"/>
                    </a:lnTo>
                    <a:lnTo>
                      <a:pt x="24769" y="165"/>
                    </a:lnTo>
                    <a:lnTo>
                      <a:pt x="23659" y="41"/>
                    </a:lnTo>
                    <a:lnTo>
                      <a:pt x="22589" y="0"/>
                    </a:lnTo>
                    <a:close/>
                  </a:path>
                </a:pathLst>
              </a:custGeom>
              <a:solidFill>
                <a:srgbClr val="C34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0" name="Google Shape;1530;p55"/>
          <p:cNvGrpSpPr/>
          <p:nvPr/>
        </p:nvGrpSpPr>
        <p:grpSpPr>
          <a:xfrm>
            <a:off x="1393638" y="3122963"/>
            <a:ext cx="1169700" cy="1169700"/>
            <a:chOff x="1393638" y="3351563"/>
            <a:chExt cx="1169700" cy="1169700"/>
          </a:xfrm>
        </p:grpSpPr>
        <p:sp>
          <p:nvSpPr>
            <p:cNvPr id="1531" name="Google Shape;1531;p55"/>
            <p:cNvSpPr/>
            <p:nvPr/>
          </p:nvSpPr>
          <p:spPr>
            <a:xfrm>
              <a:off x="1393638" y="3351563"/>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55"/>
            <p:cNvGrpSpPr/>
            <p:nvPr/>
          </p:nvGrpSpPr>
          <p:grpSpPr>
            <a:xfrm>
              <a:off x="1505468" y="3463402"/>
              <a:ext cx="946057" cy="946036"/>
              <a:chOff x="1769725" y="883575"/>
              <a:chExt cx="1122250" cy="1122225"/>
            </a:xfrm>
          </p:grpSpPr>
          <p:sp>
            <p:nvSpPr>
              <p:cNvPr id="1533" name="Google Shape;1533;p55"/>
              <p:cNvSpPr/>
              <p:nvPr/>
            </p:nvSpPr>
            <p:spPr>
              <a:xfrm>
                <a:off x="176972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2"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2"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8"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8"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2436275" y="943225"/>
                <a:ext cx="185175" cy="114200"/>
              </a:xfrm>
              <a:custGeom>
                <a:avLst/>
                <a:gdLst/>
                <a:ahLst/>
                <a:cxnLst/>
                <a:rect l="l" t="t" r="r" b="b"/>
                <a:pathLst>
                  <a:path w="7407" h="4568" extrusionOk="0">
                    <a:moveTo>
                      <a:pt x="5761" y="0"/>
                    </a:moveTo>
                    <a:lnTo>
                      <a:pt x="5143" y="659"/>
                    </a:lnTo>
                    <a:lnTo>
                      <a:pt x="4485" y="1276"/>
                    </a:lnTo>
                    <a:lnTo>
                      <a:pt x="3786" y="1893"/>
                    </a:lnTo>
                    <a:lnTo>
                      <a:pt x="3086" y="2469"/>
                    </a:lnTo>
                    <a:lnTo>
                      <a:pt x="2345" y="3045"/>
                    </a:lnTo>
                    <a:lnTo>
                      <a:pt x="1564" y="3580"/>
                    </a:lnTo>
                    <a:lnTo>
                      <a:pt x="823" y="4074"/>
                    </a:lnTo>
                    <a:lnTo>
                      <a:pt x="0" y="4567"/>
                    </a:lnTo>
                    <a:lnTo>
                      <a:pt x="3744" y="2757"/>
                    </a:lnTo>
                    <a:lnTo>
                      <a:pt x="7406" y="906"/>
                    </a:lnTo>
                    <a:lnTo>
                      <a:pt x="6583" y="412"/>
                    </a:lnTo>
                    <a:lnTo>
                      <a:pt x="5761"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2073175" y="902075"/>
                <a:ext cx="445400" cy="177975"/>
              </a:xfrm>
              <a:custGeom>
                <a:avLst/>
                <a:gdLst/>
                <a:ahLst/>
                <a:cxnLst/>
                <a:rect l="l" t="t" r="r" b="b"/>
                <a:pathLst>
                  <a:path w="17816" h="7119" extrusionOk="0">
                    <a:moveTo>
                      <a:pt x="15841" y="1"/>
                    </a:moveTo>
                    <a:lnTo>
                      <a:pt x="14565" y="618"/>
                    </a:lnTo>
                    <a:lnTo>
                      <a:pt x="13249" y="1194"/>
                    </a:lnTo>
                    <a:lnTo>
                      <a:pt x="11932" y="1770"/>
                    </a:lnTo>
                    <a:lnTo>
                      <a:pt x="10574" y="2305"/>
                    </a:lnTo>
                    <a:lnTo>
                      <a:pt x="7982" y="3210"/>
                    </a:lnTo>
                    <a:lnTo>
                      <a:pt x="6666" y="3662"/>
                    </a:lnTo>
                    <a:lnTo>
                      <a:pt x="5390" y="4197"/>
                    </a:lnTo>
                    <a:lnTo>
                      <a:pt x="4691" y="4485"/>
                    </a:lnTo>
                    <a:lnTo>
                      <a:pt x="3991" y="4815"/>
                    </a:lnTo>
                    <a:lnTo>
                      <a:pt x="2675" y="5514"/>
                    </a:lnTo>
                    <a:lnTo>
                      <a:pt x="1317" y="6296"/>
                    </a:lnTo>
                    <a:lnTo>
                      <a:pt x="0" y="7119"/>
                    </a:lnTo>
                    <a:lnTo>
                      <a:pt x="15306" y="1400"/>
                    </a:lnTo>
                    <a:lnTo>
                      <a:pt x="16540" y="947"/>
                    </a:lnTo>
                    <a:lnTo>
                      <a:pt x="17158" y="741"/>
                    </a:lnTo>
                    <a:lnTo>
                      <a:pt x="17816" y="577"/>
                    </a:lnTo>
                    <a:lnTo>
                      <a:pt x="16828" y="247"/>
                    </a:lnTo>
                    <a:lnTo>
                      <a:pt x="15841"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2012475" y="1557300"/>
                <a:ext cx="868175" cy="406325"/>
              </a:xfrm>
              <a:custGeom>
                <a:avLst/>
                <a:gdLst/>
                <a:ahLst/>
                <a:cxnLst/>
                <a:rect l="l" t="t" r="r" b="b"/>
                <a:pathLst>
                  <a:path w="34727" h="16253" extrusionOk="0">
                    <a:moveTo>
                      <a:pt x="34727" y="1"/>
                    </a:moveTo>
                    <a:lnTo>
                      <a:pt x="33492" y="865"/>
                    </a:lnTo>
                    <a:lnTo>
                      <a:pt x="32299" y="1688"/>
                    </a:lnTo>
                    <a:lnTo>
                      <a:pt x="31188" y="2469"/>
                    </a:lnTo>
                    <a:lnTo>
                      <a:pt x="30695" y="2799"/>
                    </a:lnTo>
                    <a:lnTo>
                      <a:pt x="30201" y="3045"/>
                    </a:lnTo>
                    <a:lnTo>
                      <a:pt x="27938" y="4239"/>
                    </a:lnTo>
                    <a:lnTo>
                      <a:pt x="25593" y="5391"/>
                    </a:lnTo>
                    <a:lnTo>
                      <a:pt x="23289" y="6502"/>
                    </a:lnTo>
                    <a:lnTo>
                      <a:pt x="20902" y="7530"/>
                    </a:lnTo>
                    <a:lnTo>
                      <a:pt x="18804" y="8394"/>
                    </a:lnTo>
                    <a:lnTo>
                      <a:pt x="16664" y="9258"/>
                    </a:lnTo>
                    <a:lnTo>
                      <a:pt x="14484" y="10040"/>
                    </a:lnTo>
                    <a:lnTo>
                      <a:pt x="12303" y="10822"/>
                    </a:lnTo>
                    <a:lnTo>
                      <a:pt x="10122" y="11521"/>
                    </a:lnTo>
                    <a:lnTo>
                      <a:pt x="7942" y="12180"/>
                    </a:lnTo>
                    <a:lnTo>
                      <a:pt x="5720" y="12797"/>
                    </a:lnTo>
                    <a:lnTo>
                      <a:pt x="3498" y="13373"/>
                    </a:lnTo>
                    <a:lnTo>
                      <a:pt x="2840" y="13537"/>
                    </a:lnTo>
                    <a:lnTo>
                      <a:pt x="1934" y="13743"/>
                    </a:lnTo>
                    <a:lnTo>
                      <a:pt x="947" y="13866"/>
                    </a:lnTo>
                    <a:lnTo>
                      <a:pt x="453" y="13908"/>
                    </a:lnTo>
                    <a:lnTo>
                      <a:pt x="1" y="13949"/>
                    </a:lnTo>
                    <a:lnTo>
                      <a:pt x="988" y="14607"/>
                    </a:lnTo>
                    <a:lnTo>
                      <a:pt x="2017" y="15224"/>
                    </a:lnTo>
                    <a:lnTo>
                      <a:pt x="3086" y="15759"/>
                    </a:lnTo>
                    <a:lnTo>
                      <a:pt x="4197" y="16253"/>
                    </a:lnTo>
                    <a:lnTo>
                      <a:pt x="4403" y="15924"/>
                    </a:lnTo>
                    <a:lnTo>
                      <a:pt x="4650" y="15636"/>
                    </a:lnTo>
                    <a:lnTo>
                      <a:pt x="4897" y="15389"/>
                    </a:lnTo>
                    <a:lnTo>
                      <a:pt x="5226" y="15183"/>
                    </a:lnTo>
                    <a:lnTo>
                      <a:pt x="5555" y="14977"/>
                    </a:lnTo>
                    <a:lnTo>
                      <a:pt x="5925" y="14854"/>
                    </a:lnTo>
                    <a:lnTo>
                      <a:pt x="6296" y="14689"/>
                    </a:lnTo>
                    <a:lnTo>
                      <a:pt x="6707" y="14566"/>
                    </a:lnTo>
                    <a:lnTo>
                      <a:pt x="7530" y="14401"/>
                    </a:lnTo>
                    <a:lnTo>
                      <a:pt x="8394" y="14237"/>
                    </a:lnTo>
                    <a:lnTo>
                      <a:pt x="9258" y="14072"/>
                    </a:lnTo>
                    <a:lnTo>
                      <a:pt x="10081" y="13949"/>
                    </a:lnTo>
                    <a:lnTo>
                      <a:pt x="11727" y="13578"/>
                    </a:lnTo>
                    <a:lnTo>
                      <a:pt x="13332" y="13167"/>
                    </a:lnTo>
                    <a:lnTo>
                      <a:pt x="16582" y="12303"/>
                    </a:lnTo>
                    <a:lnTo>
                      <a:pt x="19832" y="11398"/>
                    </a:lnTo>
                    <a:lnTo>
                      <a:pt x="23083" y="10534"/>
                    </a:lnTo>
                    <a:lnTo>
                      <a:pt x="24893" y="10081"/>
                    </a:lnTo>
                    <a:lnTo>
                      <a:pt x="26704" y="9711"/>
                    </a:lnTo>
                    <a:lnTo>
                      <a:pt x="27650" y="9546"/>
                    </a:lnTo>
                    <a:lnTo>
                      <a:pt x="28555" y="9423"/>
                    </a:lnTo>
                    <a:lnTo>
                      <a:pt x="29501" y="9341"/>
                    </a:lnTo>
                    <a:lnTo>
                      <a:pt x="30407" y="9299"/>
                    </a:lnTo>
                    <a:lnTo>
                      <a:pt x="31188" y="8271"/>
                    </a:lnTo>
                    <a:lnTo>
                      <a:pt x="31888" y="7201"/>
                    </a:lnTo>
                    <a:lnTo>
                      <a:pt x="32546" y="6049"/>
                    </a:lnTo>
                    <a:lnTo>
                      <a:pt x="33122" y="4897"/>
                    </a:lnTo>
                    <a:lnTo>
                      <a:pt x="33616" y="3704"/>
                    </a:lnTo>
                    <a:lnTo>
                      <a:pt x="34068" y="2511"/>
                    </a:lnTo>
                    <a:lnTo>
                      <a:pt x="34439" y="1235"/>
                    </a:lnTo>
                    <a:lnTo>
                      <a:pt x="34727"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1783100" y="1286775"/>
                <a:ext cx="112150" cy="41175"/>
              </a:xfrm>
              <a:custGeom>
                <a:avLst/>
                <a:gdLst/>
                <a:ahLst/>
                <a:cxnLst/>
                <a:rect l="l" t="t" r="r" b="b"/>
                <a:pathLst>
                  <a:path w="4486" h="1647" extrusionOk="0">
                    <a:moveTo>
                      <a:pt x="4485" y="1"/>
                    </a:moveTo>
                    <a:lnTo>
                      <a:pt x="3415" y="248"/>
                    </a:lnTo>
                    <a:lnTo>
                      <a:pt x="2346" y="371"/>
                    </a:lnTo>
                    <a:lnTo>
                      <a:pt x="1317" y="453"/>
                    </a:lnTo>
                    <a:lnTo>
                      <a:pt x="288" y="453"/>
                    </a:lnTo>
                    <a:lnTo>
                      <a:pt x="0" y="1646"/>
                    </a:lnTo>
                    <a:lnTo>
                      <a:pt x="206" y="1564"/>
                    </a:lnTo>
                    <a:lnTo>
                      <a:pt x="4485"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1816000" y="1247700"/>
                <a:ext cx="1057450" cy="500950"/>
              </a:xfrm>
              <a:custGeom>
                <a:avLst/>
                <a:gdLst/>
                <a:ahLst/>
                <a:cxnLst/>
                <a:rect l="l" t="t" r="r" b="b"/>
                <a:pathLst>
                  <a:path w="42298" h="20038" extrusionOk="0">
                    <a:moveTo>
                      <a:pt x="41598" y="0"/>
                    </a:moveTo>
                    <a:lnTo>
                      <a:pt x="39788" y="988"/>
                    </a:lnTo>
                    <a:lnTo>
                      <a:pt x="37936" y="1893"/>
                    </a:lnTo>
                    <a:lnTo>
                      <a:pt x="36044" y="2716"/>
                    </a:lnTo>
                    <a:lnTo>
                      <a:pt x="34151" y="3497"/>
                    </a:lnTo>
                    <a:lnTo>
                      <a:pt x="32217" y="4238"/>
                    </a:lnTo>
                    <a:lnTo>
                      <a:pt x="30283" y="4938"/>
                    </a:lnTo>
                    <a:lnTo>
                      <a:pt x="28309" y="5596"/>
                    </a:lnTo>
                    <a:lnTo>
                      <a:pt x="26334" y="6254"/>
                    </a:lnTo>
                    <a:lnTo>
                      <a:pt x="22343" y="7489"/>
                    </a:lnTo>
                    <a:lnTo>
                      <a:pt x="18352" y="8764"/>
                    </a:lnTo>
                    <a:lnTo>
                      <a:pt x="16377" y="9422"/>
                    </a:lnTo>
                    <a:lnTo>
                      <a:pt x="14402" y="10122"/>
                    </a:lnTo>
                    <a:lnTo>
                      <a:pt x="12468" y="10821"/>
                    </a:lnTo>
                    <a:lnTo>
                      <a:pt x="10534" y="11603"/>
                    </a:lnTo>
                    <a:lnTo>
                      <a:pt x="9176" y="12179"/>
                    </a:lnTo>
                    <a:lnTo>
                      <a:pt x="7860" y="12796"/>
                    </a:lnTo>
                    <a:lnTo>
                      <a:pt x="5226" y="14072"/>
                    </a:lnTo>
                    <a:lnTo>
                      <a:pt x="2634" y="15429"/>
                    </a:lnTo>
                    <a:lnTo>
                      <a:pt x="1" y="16746"/>
                    </a:lnTo>
                    <a:lnTo>
                      <a:pt x="412" y="17610"/>
                    </a:lnTo>
                    <a:lnTo>
                      <a:pt x="824" y="18433"/>
                    </a:lnTo>
                    <a:lnTo>
                      <a:pt x="1276" y="19256"/>
                    </a:lnTo>
                    <a:lnTo>
                      <a:pt x="1729" y="20038"/>
                    </a:lnTo>
                    <a:lnTo>
                      <a:pt x="2429" y="19667"/>
                    </a:lnTo>
                    <a:lnTo>
                      <a:pt x="3169" y="19297"/>
                    </a:lnTo>
                    <a:lnTo>
                      <a:pt x="4733" y="18639"/>
                    </a:lnTo>
                    <a:lnTo>
                      <a:pt x="6214" y="18063"/>
                    </a:lnTo>
                    <a:lnTo>
                      <a:pt x="7284" y="17610"/>
                    </a:lnTo>
                    <a:lnTo>
                      <a:pt x="11645" y="15594"/>
                    </a:lnTo>
                    <a:lnTo>
                      <a:pt x="16047" y="13619"/>
                    </a:lnTo>
                    <a:lnTo>
                      <a:pt x="24811" y="9751"/>
                    </a:lnTo>
                    <a:lnTo>
                      <a:pt x="42298" y="2140"/>
                    </a:lnTo>
                    <a:lnTo>
                      <a:pt x="42133" y="1687"/>
                    </a:lnTo>
                    <a:lnTo>
                      <a:pt x="41886" y="823"/>
                    </a:lnTo>
                    <a:lnTo>
                      <a:pt x="41598"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1912700" y="1474000"/>
                <a:ext cx="978250" cy="411450"/>
              </a:xfrm>
              <a:custGeom>
                <a:avLst/>
                <a:gdLst/>
                <a:ahLst/>
                <a:cxnLst/>
                <a:rect l="l" t="t" r="r" b="b"/>
                <a:pathLst>
                  <a:path w="39130" h="16458" extrusionOk="0">
                    <a:moveTo>
                      <a:pt x="39129" y="0"/>
                    </a:moveTo>
                    <a:lnTo>
                      <a:pt x="11645" y="10122"/>
                    </a:lnTo>
                    <a:lnTo>
                      <a:pt x="10369" y="10615"/>
                    </a:lnTo>
                    <a:lnTo>
                      <a:pt x="8970" y="11232"/>
                    </a:lnTo>
                    <a:lnTo>
                      <a:pt x="7530" y="11850"/>
                    </a:lnTo>
                    <a:lnTo>
                      <a:pt x="6008" y="12467"/>
                    </a:lnTo>
                    <a:lnTo>
                      <a:pt x="4527" y="13002"/>
                    </a:lnTo>
                    <a:lnTo>
                      <a:pt x="3745" y="13249"/>
                    </a:lnTo>
                    <a:lnTo>
                      <a:pt x="3004" y="13454"/>
                    </a:lnTo>
                    <a:lnTo>
                      <a:pt x="2222" y="13619"/>
                    </a:lnTo>
                    <a:lnTo>
                      <a:pt x="1482" y="13701"/>
                    </a:lnTo>
                    <a:lnTo>
                      <a:pt x="741" y="13783"/>
                    </a:lnTo>
                    <a:lnTo>
                      <a:pt x="1" y="13783"/>
                    </a:lnTo>
                    <a:lnTo>
                      <a:pt x="700" y="14483"/>
                    </a:lnTo>
                    <a:lnTo>
                      <a:pt x="1400" y="15182"/>
                    </a:lnTo>
                    <a:lnTo>
                      <a:pt x="2140" y="15841"/>
                    </a:lnTo>
                    <a:lnTo>
                      <a:pt x="2881" y="16458"/>
                    </a:lnTo>
                    <a:lnTo>
                      <a:pt x="3086" y="16211"/>
                    </a:lnTo>
                    <a:lnTo>
                      <a:pt x="3333" y="15882"/>
                    </a:lnTo>
                    <a:lnTo>
                      <a:pt x="3621" y="15676"/>
                    </a:lnTo>
                    <a:lnTo>
                      <a:pt x="3950" y="15470"/>
                    </a:lnTo>
                    <a:lnTo>
                      <a:pt x="4362" y="15306"/>
                    </a:lnTo>
                    <a:lnTo>
                      <a:pt x="4856" y="15141"/>
                    </a:lnTo>
                    <a:lnTo>
                      <a:pt x="5967" y="14853"/>
                    </a:lnTo>
                    <a:lnTo>
                      <a:pt x="7201" y="14565"/>
                    </a:lnTo>
                    <a:lnTo>
                      <a:pt x="9670" y="14071"/>
                    </a:lnTo>
                    <a:lnTo>
                      <a:pt x="10739" y="13866"/>
                    </a:lnTo>
                    <a:lnTo>
                      <a:pt x="11521" y="13619"/>
                    </a:lnTo>
                    <a:lnTo>
                      <a:pt x="13249" y="12961"/>
                    </a:lnTo>
                    <a:lnTo>
                      <a:pt x="14977" y="12261"/>
                    </a:lnTo>
                    <a:lnTo>
                      <a:pt x="16664" y="11479"/>
                    </a:lnTo>
                    <a:lnTo>
                      <a:pt x="18392" y="10698"/>
                    </a:lnTo>
                    <a:lnTo>
                      <a:pt x="21725" y="9093"/>
                    </a:lnTo>
                    <a:lnTo>
                      <a:pt x="25099" y="7447"/>
                    </a:lnTo>
                    <a:lnTo>
                      <a:pt x="28473" y="5884"/>
                    </a:lnTo>
                    <a:lnTo>
                      <a:pt x="30201" y="5102"/>
                    </a:lnTo>
                    <a:lnTo>
                      <a:pt x="31888" y="4402"/>
                    </a:lnTo>
                    <a:lnTo>
                      <a:pt x="33616" y="3744"/>
                    </a:lnTo>
                    <a:lnTo>
                      <a:pt x="35385" y="3086"/>
                    </a:lnTo>
                    <a:lnTo>
                      <a:pt x="37154" y="2551"/>
                    </a:lnTo>
                    <a:lnTo>
                      <a:pt x="38923" y="2057"/>
                    </a:lnTo>
                    <a:lnTo>
                      <a:pt x="39047" y="1029"/>
                    </a:lnTo>
                    <a:lnTo>
                      <a:pt x="39129"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2117400" y="1789775"/>
                <a:ext cx="655250" cy="216025"/>
              </a:xfrm>
              <a:custGeom>
                <a:avLst/>
                <a:gdLst/>
                <a:ahLst/>
                <a:cxnLst/>
                <a:rect l="l" t="t" r="r" b="b"/>
                <a:pathLst>
                  <a:path w="26210" h="8641" extrusionOk="0">
                    <a:moveTo>
                      <a:pt x="26210" y="0"/>
                    </a:moveTo>
                    <a:lnTo>
                      <a:pt x="25304" y="42"/>
                    </a:lnTo>
                    <a:lnTo>
                      <a:pt x="24358" y="124"/>
                    </a:lnTo>
                    <a:lnTo>
                      <a:pt x="23453" y="247"/>
                    </a:lnTo>
                    <a:lnTo>
                      <a:pt x="22507" y="412"/>
                    </a:lnTo>
                    <a:lnTo>
                      <a:pt x="20696" y="782"/>
                    </a:lnTo>
                    <a:lnTo>
                      <a:pt x="18886" y="1235"/>
                    </a:lnTo>
                    <a:lnTo>
                      <a:pt x="15635" y="2099"/>
                    </a:lnTo>
                    <a:lnTo>
                      <a:pt x="12385" y="3004"/>
                    </a:lnTo>
                    <a:lnTo>
                      <a:pt x="9135" y="3868"/>
                    </a:lnTo>
                    <a:lnTo>
                      <a:pt x="7530" y="4279"/>
                    </a:lnTo>
                    <a:lnTo>
                      <a:pt x="5884" y="4650"/>
                    </a:lnTo>
                    <a:lnTo>
                      <a:pt x="5061" y="4773"/>
                    </a:lnTo>
                    <a:lnTo>
                      <a:pt x="4197" y="4938"/>
                    </a:lnTo>
                    <a:lnTo>
                      <a:pt x="3333" y="5102"/>
                    </a:lnTo>
                    <a:lnTo>
                      <a:pt x="2510" y="5267"/>
                    </a:lnTo>
                    <a:lnTo>
                      <a:pt x="2099" y="5390"/>
                    </a:lnTo>
                    <a:lnTo>
                      <a:pt x="1728" y="5555"/>
                    </a:lnTo>
                    <a:lnTo>
                      <a:pt x="1358" y="5678"/>
                    </a:lnTo>
                    <a:lnTo>
                      <a:pt x="1029" y="5884"/>
                    </a:lnTo>
                    <a:lnTo>
                      <a:pt x="700" y="6090"/>
                    </a:lnTo>
                    <a:lnTo>
                      <a:pt x="453" y="6337"/>
                    </a:lnTo>
                    <a:lnTo>
                      <a:pt x="206" y="6625"/>
                    </a:lnTo>
                    <a:lnTo>
                      <a:pt x="0" y="6954"/>
                    </a:lnTo>
                    <a:lnTo>
                      <a:pt x="864" y="7283"/>
                    </a:lnTo>
                    <a:lnTo>
                      <a:pt x="1728" y="7571"/>
                    </a:lnTo>
                    <a:lnTo>
                      <a:pt x="2634" y="7818"/>
                    </a:lnTo>
                    <a:lnTo>
                      <a:pt x="3498" y="8065"/>
                    </a:lnTo>
                    <a:lnTo>
                      <a:pt x="4403" y="8270"/>
                    </a:lnTo>
                    <a:lnTo>
                      <a:pt x="5349" y="8394"/>
                    </a:lnTo>
                    <a:lnTo>
                      <a:pt x="6254" y="8517"/>
                    </a:lnTo>
                    <a:lnTo>
                      <a:pt x="7201" y="8600"/>
                    </a:lnTo>
                    <a:lnTo>
                      <a:pt x="8106" y="8641"/>
                    </a:lnTo>
                    <a:lnTo>
                      <a:pt x="9052" y="8641"/>
                    </a:lnTo>
                    <a:lnTo>
                      <a:pt x="9999" y="8600"/>
                    </a:lnTo>
                    <a:lnTo>
                      <a:pt x="10986" y="8517"/>
                    </a:lnTo>
                    <a:lnTo>
                      <a:pt x="11932" y="8394"/>
                    </a:lnTo>
                    <a:lnTo>
                      <a:pt x="12879" y="8229"/>
                    </a:lnTo>
                    <a:lnTo>
                      <a:pt x="13825" y="8024"/>
                    </a:lnTo>
                    <a:lnTo>
                      <a:pt x="14771" y="7736"/>
                    </a:lnTo>
                    <a:lnTo>
                      <a:pt x="15635" y="7489"/>
                    </a:lnTo>
                    <a:lnTo>
                      <a:pt x="16499" y="7160"/>
                    </a:lnTo>
                    <a:lnTo>
                      <a:pt x="17363" y="6830"/>
                    </a:lnTo>
                    <a:lnTo>
                      <a:pt x="18145" y="6460"/>
                    </a:lnTo>
                    <a:lnTo>
                      <a:pt x="18968" y="6090"/>
                    </a:lnTo>
                    <a:lnTo>
                      <a:pt x="19750" y="5637"/>
                    </a:lnTo>
                    <a:lnTo>
                      <a:pt x="20490" y="5185"/>
                    </a:lnTo>
                    <a:lnTo>
                      <a:pt x="21231" y="4732"/>
                    </a:lnTo>
                    <a:lnTo>
                      <a:pt x="21931" y="4197"/>
                    </a:lnTo>
                    <a:lnTo>
                      <a:pt x="22589" y="3703"/>
                    </a:lnTo>
                    <a:lnTo>
                      <a:pt x="23288" y="3127"/>
                    </a:lnTo>
                    <a:lnTo>
                      <a:pt x="23905" y="2551"/>
                    </a:lnTo>
                    <a:lnTo>
                      <a:pt x="24523" y="1934"/>
                    </a:lnTo>
                    <a:lnTo>
                      <a:pt x="25099" y="1317"/>
                    </a:lnTo>
                    <a:lnTo>
                      <a:pt x="25675" y="700"/>
                    </a:lnTo>
                    <a:lnTo>
                      <a:pt x="26210"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1859225" y="1301175"/>
                <a:ext cx="1032750" cy="517425"/>
              </a:xfrm>
              <a:custGeom>
                <a:avLst/>
                <a:gdLst/>
                <a:ahLst/>
                <a:cxnLst/>
                <a:rect l="l" t="t" r="r" b="b"/>
                <a:pathLst>
                  <a:path w="41310" h="20697" extrusionOk="0">
                    <a:moveTo>
                      <a:pt x="40569" y="1"/>
                    </a:moveTo>
                    <a:lnTo>
                      <a:pt x="23082" y="7612"/>
                    </a:lnTo>
                    <a:lnTo>
                      <a:pt x="14318" y="11480"/>
                    </a:lnTo>
                    <a:lnTo>
                      <a:pt x="9916" y="13455"/>
                    </a:lnTo>
                    <a:lnTo>
                      <a:pt x="5555" y="15471"/>
                    </a:lnTo>
                    <a:lnTo>
                      <a:pt x="4485" y="15924"/>
                    </a:lnTo>
                    <a:lnTo>
                      <a:pt x="3004" y="16500"/>
                    </a:lnTo>
                    <a:lnTo>
                      <a:pt x="1440" y="17158"/>
                    </a:lnTo>
                    <a:lnTo>
                      <a:pt x="700" y="17528"/>
                    </a:lnTo>
                    <a:lnTo>
                      <a:pt x="0" y="17899"/>
                    </a:lnTo>
                    <a:lnTo>
                      <a:pt x="494" y="18639"/>
                    </a:lnTo>
                    <a:lnTo>
                      <a:pt x="1029" y="19339"/>
                    </a:lnTo>
                    <a:lnTo>
                      <a:pt x="1564" y="19997"/>
                    </a:lnTo>
                    <a:lnTo>
                      <a:pt x="2140" y="20696"/>
                    </a:lnTo>
                    <a:lnTo>
                      <a:pt x="2880" y="20696"/>
                    </a:lnTo>
                    <a:lnTo>
                      <a:pt x="3621" y="20614"/>
                    </a:lnTo>
                    <a:lnTo>
                      <a:pt x="4361" y="20532"/>
                    </a:lnTo>
                    <a:lnTo>
                      <a:pt x="5143" y="20367"/>
                    </a:lnTo>
                    <a:lnTo>
                      <a:pt x="5884" y="20162"/>
                    </a:lnTo>
                    <a:lnTo>
                      <a:pt x="6666" y="19915"/>
                    </a:lnTo>
                    <a:lnTo>
                      <a:pt x="8147" y="19380"/>
                    </a:lnTo>
                    <a:lnTo>
                      <a:pt x="9669" y="18763"/>
                    </a:lnTo>
                    <a:lnTo>
                      <a:pt x="11109" y="18145"/>
                    </a:lnTo>
                    <a:lnTo>
                      <a:pt x="12508" y="17528"/>
                    </a:lnTo>
                    <a:lnTo>
                      <a:pt x="13784" y="17035"/>
                    </a:lnTo>
                    <a:lnTo>
                      <a:pt x="41268" y="6913"/>
                    </a:lnTo>
                    <a:lnTo>
                      <a:pt x="41309" y="6049"/>
                    </a:lnTo>
                    <a:lnTo>
                      <a:pt x="41309" y="5226"/>
                    </a:lnTo>
                    <a:lnTo>
                      <a:pt x="41268" y="4362"/>
                    </a:lnTo>
                    <a:lnTo>
                      <a:pt x="41186" y="3498"/>
                    </a:lnTo>
                    <a:lnTo>
                      <a:pt x="41062" y="2593"/>
                    </a:lnTo>
                    <a:lnTo>
                      <a:pt x="40939" y="1729"/>
                    </a:lnTo>
                    <a:lnTo>
                      <a:pt x="40774" y="865"/>
                    </a:lnTo>
                    <a:lnTo>
                      <a:pt x="40569"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1770750" y="965850"/>
                <a:ext cx="1006025" cy="547250"/>
              </a:xfrm>
              <a:custGeom>
                <a:avLst/>
                <a:gdLst/>
                <a:ahLst/>
                <a:cxnLst/>
                <a:rect l="l" t="t" r="r" b="b"/>
                <a:pathLst>
                  <a:path w="40241" h="21890" extrusionOk="0">
                    <a:moveTo>
                      <a:pt x="34027" y="1"/>
                    </a:moveTo>
                    <a:lnTo>
                      <a:pt x="30365" y="1852"/>
                    </a:lnTo>
                    <a:lnTo>
                      <a:pt x="26621" y="3662"/>
                    </a:lnTo>
                    <a:lnTo>
                      <a:pt x="25551" y="4280"/>
                    </a:lnTo>
                    <a:lnTo>
                      <a:pt x="24482" y="4856"/>
                    </a:lnTo>
                    <a:lnTo>
                      <a:pt x="23330" y="5391"/>
                    </a:lnTo>
                    <a:lnTo>
                      <a:pt x="22219" y="5925"/>
                    </a:lnTo>
                    <a:lnTo>
                      <a:pt x="19915" y="6872"/>
                    </a:lnTo>
                    <a:lnTo>
                      <a:pt x="17611" y="7777"/>
                    </a:lnTo>
                    <a:lnTo>
                      <a:pt x="16294" y="8353"/>
                    </a:lnTo>
                    <a:lnTo>
                      <a:pt x="14854" y="8970"/>
                    </a:lnTo>
                    <a:lnTo>
                      <a:pt x="11727" y="10410"/>
                    </a:lnTo>
                    <a:lnTo>
                      <a:pt x="10040" y="11110"/>
                    </a:lnTo>
                    <a:lnTo>
                      <a:pt x="8353" y="11768"/>
                    </a:lnTo>
                    <a:lnTo>
                      <a:pt x="6666" y="12385"/>
                    </a:lnTo>
                    <a:lnTo>
                      <a:pt x="5843" y="12632"/>
                    </a:lnTo>
                    <a:lnTo>
                      <a:pt x="4979" y="12838"/>
                    </a:lnTo>
                    <a:lnTo>
                      <a:pt x="700" y="14401"/>
                    </a:lnTo>
                    <a:lnTo>
                      <a:pt x="494" y="14483"/>
                    </a:lnTo>
                    <a:lnTo>
                      <a:pt x="330" y="15389"/>
                    </a:lnTo>
                    <a:lnTo>
                      <a:pt x="165" y="16294"/>
                    </a:lnTo>
                    <a:lnTo>
                      <a:pt x="83" y="17199"/>
                    </a:lnTo>
                    <a:lnTo>
                      <a:pt x="1" y="18145"/>
                    </a:lnTo>
                    <a:lnTo>
                      <a:pt x="1" y="19051"/>
                    </a:lnTo>
                    <a:lnTo>
                      <a:pt x="1" y="19997"/>
                    </a:lnTo>
                    <a:lnTo>
                      <a:pt x="83" y="20943"/>
                    </a:lnTo>
                    <a:lnTo>
                      <a:pt x="165" y="21890"/>
                    </a:lnTo>
                    <a:lnTo>
                      <a:pt x="4897" y="19627"/>
                    </a:lnTo>
                    <a:lnTo>
                      <a:pt x="9670" y="17487"/>
                    </a:lnTo>
                    <a:lnTo>
                      <a:pt x="14484" y="15389"/>
                    </a:lnTo>
                    <a:lnTo>
                      <a:pt x="19297" y="13373"/>
                    </a:lnTo>
                    <a:lnTo>
                      <a:pt x="24153" y="11439"/>
                    </a:lnTo>
                    <a:lnTo>
                      <a:pt x="29049" y="9546"/>
                    </a:lnTo>
                    <a:lnTo>
                      <a:pt x="33986" y="7736"/>
                    </a:lnTo>
                    <a:lnTo>
                      <a:pt x="38924" y="5967"/>
                    </a:lnTo>
                    <a:lnTo>
                      <a:pt x="40240" y="5555"/>
                    </a:lnTo>
                    <a:lnTo>
                      <a:pt x="39582" y="4732"/>
                    </a:lnTo>
                    <a:lnTo>
                      <a:pt x="38882" y="3950"/>
                    </a:lnTo>
                    <a:lnTo>
                      <a:pt x="38142" y="3169"/>
                    </a:lnTo>
                    <a:lnTo>
                      <a:pt x="37360" y="2469"/>
                    </a:lnTo>
                    <a:lnTo>
                      <a:pt x="36578" y="1770"/>
                    </a:lnTo>
                    <a:lnTo>
                      <a:pt x="35755" y="1153"/>
                    </a:lnTo>
                    <a:lnTo>
                      <a:pt x="34891" y="535"/>
                    </a:lnTo>
                    <a:lnTo>
                      <a:pt x="34027"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1846875" y="884600"/>
                <a:ext cx="622325" cy="277750"/>
              </a:xfrm>
              <a:custGeom>
                <a:avLst/>
                <a:gdLst/>
                <a:ahLst/>
                <a:cxnLst/>
                <a:rect l="l" t="t" r="r" b="b"/>
                <a:pathLst>
                  <a:path w="24893" h="11110" extrusionOk="0">
                    <a:moveTo>
                      <a:pt x="18392" y="0"/>
                    </a:moveTo>
                    <a:lnTo>
                      <a:pt x="17651" y="82"/>
                    </a:lnTo>
                    <a:lnTo>
                      <a:pt x="16870" y="124"/>
                    </a:lnTo>
                    <a:lnTo>
                      <a:pt x="16129" y="247"/>
                    </a:lnTo>
                    <a:lnTo>
                      <a:pt x="15388" y="370"/>
                    </a:lnTo>
                    <a:lnTo>
                      <a:pt x="14648" y="494"/>
                    </a:lnTo>
                    <a:lnTo>
                      <a:pt x="13907" y="658"/>
                    </a:lnTo>
                    <a:lnTo>
                      <a:pt x="13167" y="864"/>
                    </a:lnTo>
                    <a:lnTo>
                      <a:pt x="12097" y="1234"/>
                    </a:lnTo>
                    <a:lnTo>
                      <a:pt x="11027" y="1605"/>
                    </a:lnTo>
                    <a:lnTo>
                      <a:pt x="10040" y="2016"/>
                    </a:lnTo>
                    <a:lnTo>
                      <a:pt x="9052" y="2510"/>
                    </a:lnTo>
                    <a:lnTo>
                      <a:pt x="8106" y="3004"/>
                    </a:lnTo>
                    <a:lnTo>
                      <a:pt x="7201" y="3580"/>
                    </a:lnTo>
                    <a:lnTo>
                      <a:pt x="6337" y="4197"/>
                    </a:lnTo>
                    <a:lnTo>
                      <a:pt x="5473" y="4814"/>
                    </a:lnTo>
                    <a:lnTo>
                      <a:pt x="4650" y="5472"/>
                    </a:lnTo>
                    <a:lnTo>
                      <a:pt x="3868" y="6213"/>
                    </a:lnTo>
                    <a:lnTo>
                      <a:pt x="3127" y="6954"/>
                    </a:lnTo>
                    <a:lnTo>
                      <a:pt x="2428" y="7735"/>
                    </a:lnTo>
                    <a:lnTo>
                      <a:pt x="1770" y="8517"/>
                    </a:lnTo>
                    <a:lnTo>
                      <a:pt x="1152" y="9340"/>
                    </a:lnTo>
                    <a:lnTo>
                      <a:pt x="576" y="10204"/>
                    </a:lnTo>
                    <a:lnTo>
                      <a:pt x="0" y="11109"/>
                    </a:lnTo>
                    <a:lnTo>
                      <a:pt x="0" y="11109"/>
                    </a:lnTo>
                    <a:lnTo>
                      <a:pt x="1893" y="10410"/>
                    </a:lnTo>
                    <a:lnTo>
                      <a:pt x="3580" y="9793"/>
                    </a:lnTo>
                    <a:lnTo>
                      <a:pt x="5761" y="9052"/>
                    </a:lnTo>
                    <a:lnTo>
                      <a:pt x="9052" y="7818"/>
                    </a:lnTo>
                    <a:lnTo>
                      <a:pt x="10369" y="6995"/>
                    </a:lnTo>
                    <a:lnTo>
                      <a:pt x="11727" y="6213"/>
                    </a:lnTo>
                    <a:lnTo>
                      <a:pt x="13043" y="5514"/>
                    </a:lnTo>
                    <a:lnTo>
                      <a:pt x="13743" y="5184"/>
                    </a:lnTo>
                    <a:lnTo>
                      <a:pt x="14442" y="4896"/>
                    </a:lnTo>
                    <a:lnTo>
                      <a:pt x="15718" y="4361"/>
                    </a:lnTo>
                    <a:lnTo>
                      <a:pt x="17034" y="3909"/>
                    </a:lnTo>
                    <a:lnTo>
                      <a:pt x="19626" y="3004"/>
                    </a:lnTo>
                    <a:lnTo>
                      <a:pt x="20984" y="2469"/>
                    </a:lnTo>
                    <a:lnTo>
                      <a:pt x="22301" y="1893"/>
                    </a:lnTo>
                    <a:lnTo>
                      <a:pt x="23617" y="1317"/>
                    </a:lnTo>
                    <a:lnTo>
                      <a:pt x="24893" y="700"/>
                    </a:lnTo>
                    <a:lnTo>
                      <a:pt x="23494" y="370"/>
                    </a:lnTo>
                    <a:lnTo>
                      <a:pt x="22054" y="165"/>
                    </a:lnTo>
                    <a:lnTo>
                      <a:pt x="20614" y="41"/>
                    </a:lnTo>
                    <a:lnTo>
                      <a:pt x="19133"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1984700" y="1525425"/>
                <a:ext cx="901100" cy="380600"/>
              </a:xfrm>
              <a:custGeom>
                <a:avLst/>
                <a:gdLst/>
                <a:ahLst/>
                <a:cxnLst/>
                <a:rect l="l" t="t" r="r" b="b"/>
                <a:pathLst>
                  <a:path w="36044" h="15224" extrusionOk="0">
                    <a:moveTo>
                      <a:pt x="36043" y="0"/>
                    </a:moveTo>
                    <a:lnTo>
                      <a:pt x="34274" y="494"/>
                    </a:lnTo>
                    <a:lnTo>
                      <a:pt x="32505" y="1029"/>
                    </a:lnTo>
                    <a:lnTo>
                      <a:pt x="30736" y="1687"/>
                    </a:lnTo>
                    <a:lnTo>
                      <a:pt x="29008" y="2345"/>
                    </a:lnTo>
                    <a:lnTo>
                      <a:pt x="27321" y="3045"/>
                    </a:lnTo>
                    <a:lnTo>
                      <a:pt x="25593" y="3827"/>
                    </a:lnTo>
                    <a:lnTo>
                      <a:pt x="22219" y="5390"/>
                    </a:lnTo>
                    <a:lnTo>
                      <a:pt x="18845" y="7036"/>
                    </a:lnTo>
                    <a:lnTo>
                      <a:pt x="15512" y="8641"/>
                    </a:lnTo>
                    <a:lnTo>
                      <a:pt x="13784" y="9422"/>
                    </a:lnTo>
                    <a:lnTo>
                      <a:pt x="12097" y="10204"/>
                    </a:lnTo>
                    <a:lnTo>
                      <a:pt x="10369" y="10904"/>
                    </a:lnTo>
                    <a:lnTo>
                      <a:pt x="8641" y="11562"/>
                    </a:lnTo>
                    <a:lnTo>
                      <a:pt x="7859" y="11809"/>
                    </a:lnTo>
                    <a:lnTo>
                      <a:pt x="6790" y="12014"/>
                    </a:lnTo>
                    <a:lnTo>
                      <a:pt x="4321" y="12508"/>
                    </a:lnTo>
                    <a:lnTo>
                      <a:pt x="3087" y="12796"/>
                    </a:lnTo>
                    <a:lnTo>
                      <a:pt x="1976" y="13084"/>
                    </a:lnTo>
                    <a:lnTo>
                      <a:pt x="1482" y="13249"/>
                    </a:lnTo>
                    <a:lnTo>
                      <a:pt x="1070" y="13413"/>
                    </a:lnTo>
                    <a:lnTo>
                      <a:pt x="741" y="13619"/>
                    </a:lnTo>
                    <a:lnTo>
                      <a:pt x="453" y="13825"/>
                    </a:lnTo>
                    <a:lnTo>
                      <a:pt x="206" y="14154"/>
                    </a:lnTo>
                    <a:lnTo>
                      <a:pt x="1" y="14401"/>
                    </a:lnTo>
                    <a:lnTo>
                      <a:pt x="1112" y="15224"/>
                    </a:lnTo>
                    <a:lnTo>
                      <a:pt x="1564" y="15183"/>
                    </a:lnTo>
                    <a:lnTo>
                      <a:pt x="2058" y="15141"/>
                    </a:lnTo>
                    <a:lnTo>
                      <a:pt x="3045" y="15018"/>
                    </a:lnTo>
                    <a:lnTo>
                      <a:pt x="3951" y="14812"/>
                    </a:lnTo>
                    <a:lnTo>
                      <a:pt x="4609" y="14648"/>
                    </a:lnTo>
                    <a:lnTo>
                      <a:pt x="6831" y="14072"/>
                    </a:lnTo>
                    <a:lnTo>
                      <a:pt x="9053" y="13455"/>
                    </a:lnTo>
                    <a:lnTo>
                      <a:pt x="11233" y="12796"/>
                    </a:lnTo>
                    <a:lnTo>
                      <a:pt x="13414" y="12097"/>
                    </a:lnTo>
                    <a:lnTo>
                      <a:pt x="15595" y="11315"/>
                    </a:lnTo>
                    <a:lnTo>
                      <a:pt x="17775" y="10533"/>
                    </a:lnTo>
                    <a:lnTo>
                      <a:pt x="19915" y="9669"/>
                    </a:lnTo>
                    <a:lnTo>
                      <a:pt x="22013" y="8805"/>
                    </a:lnTo>
                    <a:lnTo>
                      <a:pt x="24400" y="7777"/>
                    </a:lnTo>
                    <a:lnTo>
                      <a:pt x="26704" y="6666"/>
                    </a:lnTo>
                    <a:lnTo>
                      <a:pt x="29049" y="5514"/>
                    </a:lnTo>
                    <a:lnTo>
                      <a:pt x="31312" y="4320"/>
                    </a:lnTo>
                    <a:lnTo>
                      <a:pt x="31806" y="4074"/>
                    </a:lnTo>
                    <a:lnTo>
                      <a:pt x="32299" y="3744"/>
                    </a:lnTo>
                    <a:lnTo>
                      <a:pt x="33410" y="2963"/>
                    </a:lnTo>
                    <a:lnTo>
                      <a:pt x="34603" y="2140"/>
                    </a:lnTo>
                    <a:lnTo>
                      <a:pt x="35838" y="1276"/>
                    </a:lnTo>
                    <a:lnTo>
                      <a:pt x="36043"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1774875" y="1104725"/>
                <a:ext cx="1081100" cy="561650"/>
              </a:xfrm>
              <a:custGeom>
                <a:avLst/>
                <a:gdLst/>
                <a:ahLst/>
                <a:cxnLst/>
                <a:rect l="l" t="t" r="r" b="b"/>
                <a:pathLst>
                  <a:path w="43244" h="22466" extrusionOk="0">
                    <a:moveTo>
                      <a:pt x="40075" y="0"/>
                    </a:moveTo>
                    <a:lnTo>
                      <a:pt x="38759" y="412"/>
                    </a:lnTo>
                    <a:lnTo>
                      <a:pt x="33821" y="2181"/>
                    </a:lnTo>
                    <a:lnTo>
                      <a:pt x="28884" y="3991"/>
                    </a:lnTo>
                    <a:lnTo>
                      <a:pt x="23988" y="5884"/>
                    </a:lnTo>
                    <a:lnTo>
                      <a:pt x="19132" y="7818"/>
                    </a:lnTo>
                    <a:lnTo>
                      <a:pt x="14319" y="9834"/>
                    </a:lnTo>
                    <a:lnTo>
                      <a:pt x="9505" y="11932"/>
                    </a:lnTo>
                    <a:lnTo>
                      <a:pt x="4732" y="14072"/>
                    </a:lnTo>
                    <a:lnTo>
                      <a:pt x="0" y="16335"/>
                    </a:lnTo>
                    <a:lnTo>
                      <a:pt x="165" y="17404"/>
                    </a:lnTo>
                    <a:lnTo>
                      <a:pt x="412" y="18639"/>
                    </a:lnTo>
                    <a:lnTo>
                      <a:pt x="700" y="19832"/>
                    </a:lnTo>
                    <a:lnTo>
                      <a:pt x="1152" y="21190"/>
                    </a:lnTo>
                    <a:lnTo>
                      <a:pt x="1646" y="22465"/>
                    </a:lnTo>
                    <a:lnTo>
                      <a:pt x="4279" y="21148"/>
                    </a:lnTo>
                    <a:lnTo>
                      <a:pt x="6871" y="19791"/>
                    </a:lnTo>
                    <a:lnTo>
                      <a:pt x="9505" y="18515"/>
                    </a:lnTo>
                    <a:lnTo>
                      <a:pt x="10821" y="17898"/>
                    </a:lnTo>
                    <a:lnTo>
                      <a:pt x="12179" y="17322"/>
                    </a:lnTo>
                    <a:lnTo>
                      <a:pt x="14113" y="16540"/>
                    </a:lnTo>
                    <a:lnTo>
                      <a:pt x="16047" y="15841"/>
                    </a:lnTo>
                    <a:lnTo>
                      <a:pt x="18022" y="15141"/>
                    </a:lnTo>
                    <a:lnTo>
                      <a:pt x="19997" y="14483"/>
                    </a:lnTo>
                    <a:lnTo>
                      <a:pt x="23988" y="13208"/>
                    </a:lnTo>
                    <a:lnTo>
                      <a:pt x="27979" y="11973"/>
                    </a:lnTo>
                    <a:lnTo>
                      <a:pt x="29954" y="11315"/>
                    </a:lnTo>
                    <a:lnTo>
                      <a:pt x="31928" y="10657"/>
                    </a:lnTo>
                    <a:lnTo>
                      <a:pt x="33862" y="9957"/>
                    </a:lnTo>
                    <a:lnTo>
                      <a:pt x="35796" y="9216"/>
                    </a:lnTo>
                    <a:lnTo>
                      <a:pt x="37689" y="8435"/>
                    </a:lnTo>
                    <a:lnTo>
                      <a:pt x="39581" y="7612"/>
                    </a:lnTo>
                    <a:lnTo>
                      <a:pt x="41433" y="6707"/>
                    </a:lnTo>
                    <a:lnTo>
                      <a:pt x="43243" y="5719"/>
                    </a:lnTo>
                    <a:lnTo>
                      <a:pt x="42914" y="4937"/>
                    </a:lnTo>
                    <a:lnTo>
                      <a:pt x="42585" y="4115"/>
                    </a:lnTo>
                    <a:lnTo>
                      <a:pt x="42215" y="3374"/>
                    </a:lnTo>
                    <a:lnTo>
                      <a:pt x="41803" y="2633"/>
                    </a:lnTo>
                    <a:lnTo>
                      <a:pt x="41392" y="1934"/>
                    </a:lnTo>
                    <a:lnTo>
                      <a:pt x="40980" y="1276"/>
                    </a:lnTo>
                    <a:lnTo>
                      <a:pt x="40528" y="617"/>
                    </a:lnTo>
                    <a:lnTo>
                      <a:pt x="40075"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1790300" y="916475"/>
                <a:ext cx="790000" cy="381650"/>
              </a:xfrm>
              <a:custGeom>
                <a:avLst/>
                <a:gdLst/>
                <a:ahLst/>
                <a:cxnLst/>
                <a:rect l="l" t="t" r="r" b="b"/>
                <a:pathLst>
                  <a:path w="31600" h="15266" extrusionOk="0">
                    <a:moveTo>
                      <a:pt x="29131" y="1"/>
                    </a:moveTo>
                    <a:lnTo>
                      <a:pt x="28473" y="165"/>
                    </a:lnTo>
                    <a:lnTo>
                      <a:pt x="27855" y="371"/>
                    </a:lnTo>
                    <a:lnTo>
                      <a:pt x="26621" y="824"/>
                    </a:lnTo>
                    <a:lnTo>
                      <a:pt x="11315" y="6543"/>
                    </a:lnTo>
                    <a:lnTo>
                      <a:pt x="8024" y="7777"/>
                    </a:lnTo>
                    <a:lnTo>
                      <a:pt x="5843" y="8518"/>
                    </a:lnTo>
                    <a:lnTo>
                      <a:pt x="4156" y="9135"/>
                    </a:lnTo>
                    <a:lnTo>
                      <a:pt x="2263" y="9834"/>
                    </a:lnTo>
                    <a:lnTo>
                      <a:pt x="1646" y="10986"/>
                    </a:lnTo>
                    <a:lnTo>
                      <a:pt x="1070" y="12179"/>
                    </a:lnTo>
                    <a:lnTo>
                      <a:pt x="782" y="12920"/>
                    </a:lnTo>
                    <a:lnTo>
                      <a:pt x="494" y="13702"/>
                    </a:lnTo>
                    <a:lnTo>
                      <a:pt x="247" y="14484"/>
                    </a:lnTo>
                    <a:lnTo>
                      <a:pt x="0" y="15265"/>
                    </a:lnTo>
                    <a:lnTo>
                      <a:pt x="1029" y="15265"/>
                    </a:lnTo>
                    <a:lnTo>
                      <a:pt x="2058" y="15183"/>
                    </a:lnTo>
                    <a:lnTo>
                      <a:pt x="3127" y="15060"/>
                    </a:lnTo>
                    <a:lnTo>
                      <a:pt x="4197" y="14813"/>
                    </a:lnTo>
                    <a:lnTo>
                      <a:pt x="5061" y="14607"/>
                    </a:lnTo>
                    <a:lnTo>
                      <a:pt x="5884" y="14360"/>
                    </a:lnTo>
                    <a:lnTo>
                      <a:pt x="7571" y="13743"/>
                    </a:lnTo>
                    <a:lnTo>
                      <a:pt x="9258" y="13085"/>
                    </a:lnTo>
                    <a:lnTo>
                      <a:pt x="10945" y="12385"/>
                    </a:lnTo>
                    <a:lnTo>
                      <a:pt x="14072" y="10945"/>
                    </a:lnTo>
                    <a:lnTo>
                      <a:pt x="15512" y="10328"/>
                    </a:lnTo>
                    <a:lnTo>
                      <a:pt x="16829" y="9752"/>
                    </a:lnTo>
                    <a:lnTo>
                      <a:pt x="19133" y="8847"/>
                    </a:lnTo>
                    <a:lnTo>
                      <a:pt x="21437" y="7900"/>
                    </a:lnTo>
                    <a:lnTo>
                      <a:pt x="22548" y="7366"/>
                    </a:lnTo>
                    <a:lnTo>
                      <a:pt x="23700" y="6831"/>
                    </a:lnTo>
                    <a:lnTo>
                      <a:pt x="24769" y="6255"/>
                    </a:lnTo>
                    <a:lnTo>
                      <a:pt x="25839" y="5637"/>
                    </a:lnTo>
                    <a:lnTo>
                      <a:pt x="26662" y="5144"/>
                    </a:lnTo>
                    <a:lnTo>
                      <a:pt x="27403" y="4650"/>
                    </a:lnTo>
                    <a:lnTo>
                      <a:pt x="28184" y="4115"/>
                    </a:lnTo>
                    <a:lnTo>
                      <a:pt x="28925" y="3539"/>
                    </a:lnTo>
                    <a:lnTo>
                      <a:pt x="29625" y="2963"/>
                    </a:lnTo>
                    <a:lnTo>
                      <a:pt x="30324" y="2346"/>
                    </a:lnTo>
                    <a:lnTo>
                      <a:pt x="30982" y="1729"/>
                    </a:lnTo>
                    <a:lnTo>
                      <a:pt x="31600" y="1070"/>
                    </a:lnTo>
                    <a:lnTo>
                      <a:pt x="30365" y="494"/>
                    </a:lnTo>
                    <a:lnTo>
                      <a:pt x="29131" y="1"/>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 name="Google Shape;2054;p64">
            <a:extLst>
              <a:ext uri="{FF2B5EF4-FFF2-40B4-BE49-F238E27FC236}">
                <a16:creationId xmlns:a16="http://schemas.microsoft.com/office/drawing/2014/main" id="{E0277C41-29EA-465A-9CE3-27CEF34CE471}"/>
              </a:ext>
            </a:extLst>
          </p:cNvPr>
          <p:cNvGrpSpPr/>
          <p:nvPr/>
        </p:nvGrpSpPr>
        <p:grpSpPr>
          <a:xfrm>
            <a:off x="5056713" y="1628936"/>
            <a:ext cx="989486" cy="954782"/>
            <a:chOff x="3169675" y="883575"/>
            <a:chExt cx="1128425" cy="1122225"/>
          </a:xfrm>
        </p:grpSpPr>
        <p:sp>
          <p:nvSpPr>
            <p:cNvPr id="119" name="Google Shape;2055;p64">
              <a:extLst>
                <a:ext uri="{FF2B5EF4-FFF2-40B4-BE49-F238E27FC236}">
                  <a16:creationId xmlns:a16="http://schemas.microsoft.com/office/drawing/2014/main" id="{C2B43589-8244-4207-98A7-98A2099C4CBC}"/>
                </a:ext>
              </a:extLst>
            </p:cNvPr>
            <p:cNvSpPr/>
            <p:nvPr/>
          </p:nvSpPr>
          <p:spPr>
            <a:xfrm>
              <a:off x="317687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1"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1"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7"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7"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056;p64">
              <a:extLst>
                <a:ext uri="{FF2B5EF4-FFF2-40B4-BE49-F238E27FC236}">
                  <a16:creationId xmlns:a16="http://schemas.microsoft.com/office/drawing/2014/main" id="{6315E2FE-2B5C-42FF-97C2-5C2A0164F896}"/>
                </a:ext>
              </a:extLst>
            </p:cNvPr>
            <p:cNvSpPr/>
            <p:nvPr/>
          </p:nvSpPr>
          <p:spPr>
            <a:xfrm>
              <a:off x="3172750" y="1246675"/>
              <a:ext cx="996775" cy="553400"/>
            </a:xfrm>
            <a:custGeom>
              <a:avLst/>
              <a:gdLst/>
              <a:ahLst/>
              <a:cxnLst/>
              <a:rect l="l" t="t" r="r" b="b"/>
              <a:pathLst>
                <a:path w="39871" h="22136" extrusionOk="0">
                  <a:moveTo>
                    <a:pt x="32875" y="0"/>
                  </a:moveTo>
                  <a:lnTo>
                    <a:pt x="32423" y="41"/>
                  </a:lnTo>
                  <a:lnTo>
                    <a:pt x="31970" y="165"/>
                  </a:lnTo>
                  <a:lnTo>
                    <a:pt x="31723" y="288"/>
                  </a:lnTo>
                  <a:lnTo>
                    <a:pt x="31518" y="411"/>
                  </a:lnTo>
                  <a:lnTo>
                    <a:pt x="31147" y="700"/>
                  </a:lnTo>
                  <a:lnTo>
                    <a:pt x="30818" y="1070"/>
                  </a:lnTo>
                  <a:lnTo>
                    <a:pt x="30571" y="1481"/>
                  </a:lnTo>
                  <a:lnTo>
                    <a:pt x="30325" y="1934"/>
                  </a:lnTo>
                  <a:lnTo>
                    <a:pt x="30160" y="2428"/>
                  </a:lnTo>
                  <a:lnTo>
                    <a:pt x="30036" y="2921"/>
                  </a:lnTo>
                  <a:lnTo>
                    <a:pt x="29913" y="3456"/>
                  </a:lnTo>
                  <a:lnTo>
                    <a:pt x="29748" y="4444"/>
                  </a:lnTo>
                  <a:lnTo>
                    <a:pt x="29625" y="4937"/>
                  </a:lnTo>
                  <a:lnTo>
                    <a:pt x="29502" y="5431"/>
                  </a:lnTo>
                  <a:lnTo>
                    <a:pt x="29337" y="5884"/>
                  </a:lnTo>
                  <a:lnTo>
                    <a:pt x="29131" y="6336"/>
                  </a:lnTo>
                  <a:lnTo>
                    <a:pt x="28884" y="6748"/>
                  </a:lnTo>
                  <a:lnTo>
                    <a:pt x="28555" y="7118"/>
                  </a:lnTo>
                  <a:lnTo>
                    <a:pt x="28308" y="7365"/>
                  </a:lnTo>
                  <a:lnTo>
                    <a:pt x="28020" y="7530"/>
                  </a:lnTo>
                  <a:lnTo>
                    <a:pt x="27732" y="7694"/>
                  </a:lnTo>
                  <a:lnTo>
                    <a:pt x="27444" y="7776"/>
                  </a:lnTo>
                  <a:lnTo>
                    <a:pt x="27156" y="7900"/>
                  </a:lnTo>
                  <a:lnTo>
                    <a:pt x="26827" y="7941"/>
                  </a:lnTo>
                  <a:lnTo>
                    <a:pt x="26498" y="7982"/>
                  </a:lnTo>
                  <a:lnTo>
                    <a:pt x="26169" y="7982"/>
                  </a:lnTo>
                  <a:lnTo>
                    <a:pt x="25511" y="7941"/>
                  </a:lnTo>
                  <a:lnTo>
                    <a:pt x="24852" y="7818"/>
                  </a:lnTo>
                  <a:lnTo>
                    <a:pt x="24194" y="7571"/>
                  </a:lnTo>
                  <a:lnTo>
                    <a:pt x="23618" y="7283"/>
                  </a:lnTo>
                  <a:lnTo>
                    <a:pt x="23042" y="6953"/>
                  </a:lnTo>
                  <a:lnTo>
                    <a:pt x="22507" y="6583"/>
                  </a:lnTo>
                  <a:lnTo>
                    <a:pt x="21437" y="5801"/>
                  </a:lnTo>
                  <a:lnTo>
                    <a:pt x="20367" y="5020"/>
                  </a:lnTo>
                  <a:lnTo>
                    <a:pt x="19833" y="4649"/>
                  </a:lnTo>
                  <a:lnTo>
                    <a:pt x="19257" y="4279"/>
                  </a:lnTo>
                  <a:lnTo>
                    <a:pt x="18681" y="3991"/>
                  </a:lnTo>
                  <a:lnTo>
                    <a:pt x="18063" y="3703"/>
                  </a:lnTo>
                  <a:lnTo>
                    <a:pt x="17487" y="3497"/>
                  </a:lnTo>
                  <a:lnTo>
                    <a:pt x="16829" y="3292"/>
                  </a:lnTo>
                  <a:lnTo>
                    <a:pt x="16212" y="3168"/>
                  </a:lnTo>
                  <a:lnTo>
                    <a:pt x="15554" y="3045"/>
                  </a:lnTo>
                  <a:lnTo>
                    <a:pt x="14895" y="2962"/>
                  </a:lnTo>
                  <a:lnTo>
                    <a:pt x="14237" y="2880"/>
                  </a:lnTo>
                  <a:lnTo>
                    <a:pt x="12879" y="2839"/>
                  </a:lnTo>
                  <a:lnTo>
                    <a:pt x="11563" y="2839"/>
                  </a:lnTo>
                  <a:lnTo>
                    <a:pt x="10205" y="2921"/>
                  </a:lnTo>
                  <a:lnTo>
                    <a:pt x="8847" y="3004"/>
                  </a:lnTo>
                  <a:lnTo>
                    <a:pt x="8312" y="3045"/>
                  </a:lnTo>
                  <a:lnTo>
                    <a:pt x="7736" y="3127"/>
                  </a:lnTo>
                  <a:lnTo>
                    <a:pt x="7201" y="3250"/>
                  </a:lnTo>
                  <a:lnTo>
                    <a:pt x="6666" y="3415"/>
                  </a:lnTo>
                  <a:lnTo>
                    <a:pt x="6173" y="3703"/>
                  </a:lnTo>
                  <a:lnTo>
                    <a:pt x="5720" y="3991"/>
                  </a:lnTo>
                  <a:lnTo>
                    <a:pt x="5226" y="4320"/>
                  </a:lnTo>
                  <a:lnTo>
                    <a:pt x="4733" y="4567"/>
                  </a:lnTo>
                  <a:lnTo>
                    <a:pt x="4486" y="4691"/>
                  </a:lnTo>
                  <a:lnTo>
                    <a:pt x="4198" y="4773"/>
                  </a:lnTo>
                  <a:lnTo>
                    <a:pt x="3663" y="4855"/>
                  </a:lnTo>
                  <a:lnTo>
                    <a:pt x="3087" y="4855"/>
                  </a:lnTo>
                  <a:lnTo>
                    <a:pt x="2552" y="4773"/>
                  </a:lnTo>
                  <a:lnTo>
                    <a:pt x="1976" y="4608"/>
                  </a:lnTo>
                  <a:lnTo>
                    <a:pt x="1441" y="4361"/>
                  </a:lnTo>
                  <a:lnTo>
                    <a:pt x="947" y="4073"/>
                  </a:lnTo>
                  <a:lnTo>
                    <a:pt x="495" y="3744"/>
                  </a:lnTo>
                  <a:lnTo>
                    <a:pt x="330" y="3538"/>
                  </a:lnTo>
                  <a:lnTo>
                    <a:pt x="124" y="4649"/>
                  </a:lnTo>
                  <a:lnTo>
                    <a:pt x="1" y="5760"/>
                  </a:lnTo>
                  <a:lnTo>
                    <a:pt x="371" y="5760"/>
                  </a:lnTo>
                  <a:lnTo>
                    <a:pt x="700" y="5843"/>
                  </a:lnTo>
                  <a:lnTo>
                    <a:pt x="1112" y="5966"/>
                  </a:lnTo>
                  <a:lnTo>
                    <a:pt x="1482" y="6131"/>
                  </a:lnTo>
                  <a:lnTo>
                    <a:pt x="2264" y="6501"/>
                  </a:lnTo>
                  <a:lnTo>
                    <a:pt x="3745" y="7365"/>
                  </a:lnTo>
                  <a:lnTo>
                    <a:pt x="4733" y="7818"/>
                  </a:lnTo>
                  <a:lnTo>
                    <a:pt x="5720" y="8188"/>
                  </a:lnTo>
                  <a:lnTo>
                    <a:pt x="6707" y="8476"/>
                  </a:lnTo>
                  <a:lnTo>
                    <a:pt x="7736" y="8640"/>
                  </a:lnTo>
                  <a:lnTo>
                    <a:pt x="8806" y="8764"/>
                  </a:lnTo>
                  <a:lnTo>
                    <a:pt x="9341" y="8764"/>
                  </a:lnTo>
                  <a:lnTo>
                    <a:pt x="9834" y="8723"/>
                  </a:lnTo>
                  <a:lnTo>
                    <a:pt x="10369" y="8682"/>
                  </a:lnTo>
                  <a:lnTo>
                    <a:pt x="10904" y="8640"/>
                  </a:lnTo>
                  <a:lnTo>
                    <a:pt x="11398" y="8558"/>
                  </a:lnTo>
                  <a:lnTo>
                    <a:pt x="11933" y="8435"/>
                  </a:lnTo>
                  <a:lnTo>
                    <a:pt x="12509" y="8270"/>
                  </a:lnTo>
                  <a:lnTo>
                    <a:pt x="13126" y="8064"/>
                  </a:lnTo>
                  <a:lnTo>
                    <a:pt x="14319" y="7694"/>
                  </a:lnTo>
                  <a:lnTo>
                    <a:pt x="14936" y="7530"/>
                  </a:lnTo>
                  <a:lnTo>
                    <a:pt x="15512" y="7406"/>
                  </a:lnTo>
                  <a:lnTo>
                    <a:pt x="16130" y="7365"/>
                  </a:lnTo>
                  <a:lnTo>
                    <a:pt x="16747" y="7406"/>
                  </a:lnTo>
                  <a:lnTo>
                    <a:pt x="17199" y="7447"/>
                  </a:lnTo>
                  <a:lnTo>
                    <a:pt x="17652" y="7571"/>
                  </a:lnTo>
                  <a:lnTo>
                    <a:pt x="18063" y="7735"/>
                  </a:lnTo>
                  <a:lnTo>
                    <a:pt x="18516" y="7900"/>
                  </a:lnTo>
                  <a:lnTo>
                    <a:pt x="18927" y="8147"/>
                  </a:lnTo>
                  <a:lnTo>
                    <a:pt x="19298" y="8394"/>
                  </a:lnTo>
                  <a:lnTo>
                    <a:pt x="20121" y="8887"/>
                  </a:lnTo>
                  <a:lnTo>
                    <a:pt x="20861" y="9463"/>
                  </a:lnTo>
                  <a:lnTo>
                    <a:pt x="21684" y="10039"/>
                  </a:lnTo>
                  <a:lnTo>
                    <a:pt x="22466" y="10533"/>
                  </a:lnTo>
                  <a:lnTo>
                    <a:pt x="22877" y="10739"/>
                  </a:lnTo>
                  <a:lnTo>
                    <a:pt x="23330" y="10945"/>
                  </a:lnTo>
                  <a:lnTo>
                    <a:pt x="23783" y="11109"/>
                  </a:lnTo>
                  <a:lnTo>
                    <a:pt x="24235" y="11233"/>
                  </a:lnTo>
                  <a:lnTo>
                    <a:pt x="24729" y="11315"/>
                  </a:lnTo>
                  <a:lnTo>
                    <a:pt x="25181" y="11397"/>
                  </a:lnTo>
                  <a:lnTo>
                    <a:pt x="25675" y="11438"/>
                  </a:lnTo>
                  <a:lnTo>
                    <a:pt x="26169" y="11438"/>
                  </a:lnTo>
                  <a:lnTo>
                    <a:pt x="27115" y="11397"/>
                  </a:lnTo>
                  <a:lnTo>
                    <a:pt x="28103" y="11274"/>
                  </a:lnTo>
                  <a:lnTo>
                    <a:pt x="29090" y="11068"/>
                  </a:lnTo>
                  <a:lnTo>
                    <a:pt x="30036" y="10862"/>
                  </a:lnTo>
                  <a:lnTo>
                    <a:pt x="31024" y="10615"/>
                  </a:lnTo>
                  <a:lnTo>
                    <a:pt x="31147" y="10903"/>
                  </a:lnTo>
                  <a:lnTo>
                    <a:pt x="31271" y="11233"/>
                  </a:lnTo>
                  <a:lnTo>
                    <a:pt x="31312" y="11521"/>
                  </a:lnTo>
                  <a:lnTo>
                    <a:pt x="31312" y="11850"/>
                  </a:lnTo>
                  <a:lnTo>
                    <a:pt x="31271" y="12179"/>
                  </a:lnTo>
                  <a:lnTo>
                    <a:pt x="31189" y="12508"/>
                  </a:lnTo>
                  <a:lnTo>
                    <a:pt x="31065" y="12837"/>
                  </a:lnTo>
                  <a:lnTo>
                    <a:pt x="30901" y="13125"/>
                  </a:lnTo>
                  <a:lnTo>
                    <a:pt x="30736" y="13372"/>
                  </a:lnTo>
                  <a:lnTo>
                    <a:pt x="30530" y="13619"/>
                  </a:lnTo>
                  <a:lnTo>
                    <a:pt x="30283" y="13866"/>
                  </a:lnTo>
                  <a:lnTo>
                    <a:pt x="30036" y="14072"/>
                  </a:lnTo>
                  <a:lnTo>
                    <a:pt x="29502" y="14483"/>
                  </a:lnTo>
                  <a:lnTo>
                    <a:pt x="28967" y="14812"/>
                  </a:lnTo>
                  <a:lnTo>
                    <a:pt x="28267" y="15141"/>
                  </a:lnTo>
                  <a:lnTo>
                    <a:pt x="27609" y="15429"/>
                  </a:lnTo>
                  <a:lnTo>
                    <a:pt x="26910" y="15717"/>
                  </a:lnTo>
                  <a:lnTo>
                    <a:pt x="26210" y="15923"/>
                  </a:lnTo>
                  <a:lnTo>
                    <a:pt x="25511" y="16129"/>
                  </a:lnTo>
                  <a:lnTo>
                    <a:pt x="24811" y="16293"/>
                  </a:lnTo>
                  <a:lnTo>
                    <a:pt x="24071" y="16417"/>
                  </a:lnTo>
                  <a:lnTo>
                    <a:pt x="23330" y="16540"/>
                  </a:lnTo>
                  <a:lnTo>
                    <a:pt x="21849" y="16705"/>
                  </a:lnTo>
                  <a:lnTo>
                    <a:pt x="20367" y="16828"/>
                  </a:lnTo>
                  <a:lnTo>
                    <a:pt x="18845" y="16869"/>
                  </a:lnTo>
                  <a:lnTo>
                    <a:pt x="17364" y="16910"/>
                  </a:lnTo>
                  <a:lnTo>
                    <a:pt x="16418" y="16952"/>
                  </a:lnTo>
                  <a:lnTo>
                    <a:pt x="15471" y="16910"/>
                  </a:lnTo>
                  <a:lnTo>
                    <a:pt x="14525" y="16869"/>
                  </a:lnTo>
                  <a:lnTo>
                    <a:pt x="13579" y="16746"/>
                  </a:lnTo>
                  <a:lnTo>
                    <a:pt x="13003" y="16664"/>
                  </a:lnTo>
                  <a:lnTo>
                    <a:pt x="12427" y="16540"/>
                  </a:lnTo>
                  <a:lnTo>
                    <a:pt x="11316" y="16211"/>
                  </a:lnTo>
                  <a:lnTo>
                    <a:pt x="9094" y="15470"/>
                  </a:lnTo>
                  <a:lnTo>
                    <a:pt x="7530" y="15059"/>
                  </a:lnTo>
                  <a:lnTo>
                    <a:pt x="5885" y="14730"/>
                  </a:lnTo>
                  <a:lnTo>
                    <a:pt x="5473" y="14648"/>
                  </a:lnTo>
                  <a:lnTo>
                    <a:pt x="5062" y="14606"/>
                  </a:lnTo>
                  <a:lnTo>
                    <a:pt x="4609" y="14648"/>
                  </a:lnTo>
                  <a:lnTo>
                    <a:pt x="4198" y="14730"/>
                  </a:lnTo>
                  <a:lnTo>
                    <a:pt x="3827" y="14936"/>
                  </a:lnTo>
                  <a:lnTo>
                    <a:pt x="3498" y="15182"/>
                  </a:lnTo>
                  <a:lnTo>
                    <a:pt x="3210" y="15470"/>
                  </a:lnTo>
                  <a:lnTo>
                    <a:pt x="2963" y="15841"/>
                  </a:lnTo>
                  <a:lnTo>
                    <a:pt x="2428" y="16540"/>
                  </a:lnTo>
                  <a:lnTo>
                    <a:pt x="2182" y="16869"/>
                  </a:lnTo>
                  <a:lnTo>
                    <a:pt x="1852" y="17157"/>
                  </a:lnTo>
                  <a:lnTo>
                    <a:pt x="2223" y="17939"/>
                  </a:lnTo>
                  <a:lnTo>
                    <a:pt x="2634" y="18680"/>
                  </a:lnTo>
                  <a:lnTo>
                    <a:pt x="2840" y="18515"/>
                  </a:lnTo>
                  <a:lnTo>
                    <a:pt x="3046" y="18351"/>
                  </a:lnTo>
                  <a:lnTo>
                    <a:pt x="3292" y="18186"/>
                  </a:lnTo>
                  <a:lnTo>
                    <a:pt x="3539" y="18104"/>
                  </a:lnTo>
                  <a:lnTo>
                    <a:pt x="3992" y="17980"/>
                  </a:lnTo>
                  <a:lnTo>
                    <a:pt x="4403" y="17980"/>
                  </a:lnTo>
                  <a:lnTo>
                    <a:pt x="4856" y="18021"/>
                  </a:lnTo>
                  <a:lnTo>
                    <a:pt x="5267" y="18104"/>
                  </a:lnTo>
                  <a:lnTo>
                    <a:pt x="5720" y="18268"/>
                  </a:lnTo>
                  <a:lnTo>
                    <a:pt x="6131" y="18433"/>
                  </a:lnTo>
                  <a:lnTo>
                    <a:pt x="6954" y="18844"/>
                  </a:lnTo>
                  <a:lnTo>
                    <a:pt x="12262" y="21642"/>
                  </a:lnTo>
                  <a:lnTo>
                    <a:pt x="12591" y="21807"/>
                  </a:lnTo>
                  <a:lnTo>
                    <a:pt x="12961" y="21971"/>
                  </a:lnTo>
                  <a:lnTo>
                    <a:pt x="13332" y="22095"/>
                  </a:lnTo>
                  <a:lnTo>
                    <a:pt x="13702" y="22136"/>
                  </a:lnTo>
                  <a:lnTo>
                    <a:pt x="13990" y="22136"/>
                  </a:lnTo>
                  <a:lnTo>
                    <a:pt x="14278" y="22054"/>
                  </a:lnTo>
                  <a:lnTo>
                    <a:pt x="14525" y="21971"/>
                  </a:lnTo>
                  <a:lnTo>
                    <a:pt x="14772" y="21848"/>
                  </a:lnTo>
                  <a:lnTo>
                    <a:pt x="15224" y="21478"/>
                  </a:lnTo>
                  <a:lnTo>
                    <a:pt x="15677" y="21066"/>
                  </a:lnTo>
                  <a:lnTo>
                    <a:pt x="16088" y="20655"/>
                  </a:lnTo>
                  <a:lnTo>
                    <a:pt x="16541" y="20243"/>
                  </a:lnTo>
                  <a:lnTo>
                    <a:pt x="16994" y="19832"/>
                  </a:lnTo>
                  <a:lnTo>
                    <a:pt x="17240" y="19708"/>
                  </a:lnTo>
                  <a:lnTo>
                    <a:pt x="17529" y="19585"/>
                  </a:lnTo>
                  <a:lnTo>
                    <a:pt x="17775" y="19503"/>
                  </a:lnTo>
                  <a:lnTo>
                    <a:pt x="17981" y="19420"/>
                  </a:lnTo>
                  <a:lnTo>
                    <a:pt x="18475" y="19379"/>
                  </a:lnTo>
                  <a:lnTo>
                    <a:pt x="18969" y="19420"/>
                  </a:lnTo>
                  <a:lnTo>
                    <a:pt x="19462" y="19503"/>
                  </a:lnTo>
                  <a:lnTo>
                    <a:pt x="19956" y="19667"/>
                  </a:lnTo>
                  <a:lnTo>
                    <a:pt x="20450" y="19832"/>
                  </a:lnTo>
                  <a:lnTo>
                    <a:pt x="21437" y="20202"/>
                  </a:lnTo>
                  <a:lnTo>
                    <a:pt x="22054" y="20408"/>
                  </a:lnTo>
                  <a:lnTo>
                    <a:pt x="22672" y="20572"/>
                  </a:lnTo>
                  <a:lnTo>
                    <a:pt x="23330" y="20696"/>
                  </a:lnTo>
                  <a:lnTo>
                    <a:pt x="23947" y="20819"/>
                  </a:lnTo>
                  <a:lnTo>
                    <a:pt x="24605" y="20902"/>
                  </a:lnTo>
                  <a:lnTo>
                    <a:pt x="25264" y="20943"/>
                  </a:lnTo>
                  <a:lnTo>
                    <a:pt x="26580" y="20943"/>
                  </a:lnTo>
                  <a:lnTo>
                    <a:pt x="27198" y="20860"/>
                  </a:lnTo>
                  <a:lnTo>
                    <a:pt x="27815" y="20737"/>
                  </a:lnTo>
                  <a:lnTo>
                    <a:pt x="28103" y="20613"/>
                  </a:lnTo>
                  <a:lnTo>
                    <a:pt x="28391" y="20490"/>
                  </a:lnTo>
                  <a:lnTo>
                    <a:pt x="28638" y="20325"/>
                  </a:lnTo>
                  <a:lnTo>
                    <a:pt x="28884" y="20161"/>
                  </a:lnTo>
                  <a:lnTo>
                    <a:pt x="29049" y="19955"/>
                  </a:lnTo>
                  <a:lnTo>
                    <a:pt x="29214" y="19749"/>
                  </a:lnTo>
                  <a:lnTo>
                    <a:pt x="29460" y="19297"/>
                  </a:lnTo>
                  <a:lnTo>
                    <a:pt x="29625" y="18803"/>
                  </a:lnTo>
                  <a:lnTo>
                    <a:pt x="29790" y="18309"/>
                  </a:lnTo>
                  <a:lnTo>
                    <a:pt x="30036" y="17281"/>
                  </a:lnTo>
                  <a:lnTo>
                    <a:pt x="30242" y="16787"/>
                  </a:lnTo>
                  <a:lnTo>
                    <a:pt x="30489" y="16334"/>
                  </a:lnTo>
                  <a:lnTo>
                    <a:pt x="30736" y="16005"/>
                  </a:lnTo>
                  <a:lnTo>
                    <a:pt x="31065" y="15717"/>
                  </a:lnTo>
                  <a:lnTo>
                    <a:pt x="31353" y="15512"/>
                  </a:lnTo>
                  <a:lnTo>
                    <a:pt x="31723" y="15306"/>
                  </a:lnTo>
                  <a:lnTo>
                    <a:pt x="32094" y="15141"/>
                  </a:lnTo>
                  <a:lnTo>
                    <a:pt x="32505" y="15018"/>
                  </a:lnTo>
                  <a:lnTo>
                    <a:pt x="33328" y="14812"/>
                  </a:lnTo>
                  <a:lnTo>
                    <a:pt x="35097" y="14442"/>
                  </a:lnTo>
                  <a:lnTo>
                    <a:pt x="35961" y="14195"/>
                  </a:lnTo>
                  <a:lnTo>
                    <a:pt x="36373" y="14072"/>
                  </a:lnTo>
                  <a:lnTo>
                    <a:pt x="36743" y="13866"/>
                  </a:lnTo>
                  <a:lnTo>
                    <a:pt x="37237" y="13619"/>
                  </a:lnTo>
                  <a:lnTo>
                    <a:pt x="37648" y="13290"/>
                  </a:lnTo>
                  <a:lnTo>
                    <a:pt x="38019" y="12919"/>
                  </a:lnTo>
                  <a:lnTo>
                    <a:pt x="38348" y="12508"/>
                  </a:lnTo>
                  <a:lnTo>
                    <a:pt x="38636" y="12055"/>
                  </a:lnTo>
                  <a:lnTo>
                    <a:pt x="38924" y="11603"/>
                  </a:lnTo>
                  <a:lnTo>
                    <a:pt x="39129" y="11109"/>
                  </a:lnTo>
                  <a:lnTo>
                    <a:pt x="39335" y="10574"/>
                  </a:lnTo>
                  <a:lnTo>
                    <a:pt x="39459" y="10039"/>
                  </a:lnTo>
                  <a:lnTo>
                    <a:pt x="39582" y="9463"/>
                  </a:lnTo>
                  <a:lnTo>
                    <a:pt x="39706" y="8928"/>
                  </a:lnTo>
                  <a:lnTo>
                    <a:pt x="39788" y="8352"/>
                  </a:lnTo>
                  <a:lnTo>
                    <a:pt x="39870" y="7200"/>
                  </a:lnTo>
                  <a:lnTo>
                    <a:pt x="39870" y="6048"/>
                  </a:lnTo>
                  <a:lnTo>
                    <a:pt x="39870" y="5390"/>
                  </a:lnTo>
                  <a:lnTo>
                    <a:pt x="39829" y="4732"/>
                  </a:lnTo>
                  <a:lnTo>
                    <a:pt x="39747" y="4115"/>
                  </a:lnTo>
                  <a:lnTo>
                    <a:pt x="39664" y="3785"/>
                  </a:lnTo>
                  <a:lnTo>
                    <a:pt x="39541" y="3456"/>
                  </a:lnTo>
                  <a:lnTo>
                    <a:pt x="39376" y="3086"/>
                  </a:lnTo>
                  <a:lnTo>
                    <a:pt x="39171" y="2716"/>
                  </a:lnTo>
                  <a:lnTo>
                    <a:pt x="38924" y="2386"/>
                  </a:lnTo>
                  <a:lnTo>
                    <a:pt x="38636" y="2057"/>
                  </a:lnTo>
                  <a:lnTo>
                    <a:pt x="38307" y="1769"/>
                  </a:lnTo>
                  <a:lnTo>
                    <a:pt x="37977" y="1522"/>
                  </a:lnTo>
                  <a:lnTo>
                    <a:pt x="37607" y="1276"/>
                  </a:lnTo>
                  <a:lnTo>
                    <a:pt x="37237" y="1070"/>
                  </a:lnTo>
                  <a:lnTo>
                    <a:pt x="36867" y="864"/>
                  </a:lnTo>
                  <a:lnTo>
                    <a:pt x="36455" y="700"/>
                  </a:lnTo>
                  <a:lnTo>
                    <a:pt x="35591" y="411"/>
                  </a:lnTo>
                  <a:lnTo>
                    <a:pt x="34727" y="206"/>
                  </a:lnTo>
                  <a:lnTo>
                    <a:pt x="33863" y="82"/>
                  </a:lnTo>
                  <a:lnTo>
                    <a:pt x="33369" y="41"/>
                  </a:lnTo>
                  <a:lnTo>
                    <a:pt x="32875"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057;p64">
              <a:extLst>
                <a:ext uri="{FF2B5EF4-FFF2-40B4-BE49-F238E27FC236}">
                  <a16:creationId xmlns:a16="http://schemas.microsoft.com/office/drawing/2014/main" id="{B95E017F-B2CE-4FA5-892F-D9F68885DCD5}"/>
                </a:ext>
              </a:extLst>
            </p:cNvPr>
            <p:cNvSpPr/>
            <p:nvPr/>
          </p:nvSpPr>
          <p:spPr>
            <a:xfrm>
              <a:off x="3181000" y="884600"/>
              <a:ext cx="1109900" cy="1121200"/>
            </a:xfrm>
            <a:custGeom>
              <a:avLst/>
              <a:gdLst/>
              <a:ahLst/>
              <a:cxnLst/>
              <a:rect l="l" t="t" r="r" b="b"/>
              <a:pathLst>
                <a:path w="44396" h="44848" extrusionOk="0">
                  <a:moveTo>
                    <a:pt x="19461" y="4814"/>
                  </a:moveTo>
                  <a:lnTo>
                    <a:pt x="20202" y="4896"/>
                  </a:lnTo>
                  <a:lnTo>
                    <a:pt x="21642" y="5102"/>
                  </a:lnTo>
                  <a:lnTo>
                    <a:pt x="23041" y="5349"/>
                  </a:lnTo>
                  <a:lnTo>
                    <a:pt x="25469" y="5884"/>
                  </a:lnTo>
                  <a:lnTo>
                    <a:pt x="25757" y="5966"/>
                  </a:lnTo>
                  <a:lnTo>
                    <a:pt x="25880" y="6007"/>
                  </a:lnTo>
                  <a:lnTo>
                    <a:pt x="26003" y="6090"/>
                  </a:lnTo>
                  <a:lnTo>
                    <a:pt x="26086" y="6213"/>
                  </a:lnTo>
                  <a:lnTo>
                    <a:pt x="26127" y="6336"/>
                  </a:lnTo>
                  <a:lnTo>
                    <a:pt x="26127" y="6501"/>
                  </a:lnTo>
                  <a:lnTo>
                    <a:pt x="26086" y="6666"/>
                  </a:lnTo>
                  <a:lnTo>
                    <a:pt x="26003" y="6789"/>
                  </a:lnTo>
                  <a:lnTo>
                    <a:pt x="25921" y="6912"/>
                  </a:lnTo>
                  <a:lnTo>
                    <a:pt x="25798" y="7036"/>
                  </a:lnTo>
                  <a:lnTo>
                    <a:pt x="25674" y="7118"/>
                  </a:lnTo>
                  <a:lnTo>
                    <a:pt x="25386" y="7200"/>
                  </a:lnTo>
                  <a:lnTo>
                    <a:pt x="25057" y="7242"/>
                  </a:lnTo>
                  <a:lnTo>
                    <a:pt x="24440" y="7200"/>
                  </a:lnTo>
                  <a:lnTo>
                    <a:pt x="23946" y="7200"/>
                  </a:lnTo>
                  <a:lnTo>
                    <a:pt x="23411" y="7242"/>
                  </a:lnTo>
                  <a:lnTo>
                    <a:pt x="22918" y="7324"/>
                  </a:lnTo>
                  <a:lnTo>
                    <a:pt x="22424" y="7447"/>
                  </a:lnTo>
                  <a:lnTo>
                    <a:pt x="21930" y="7612"/>
                  </a:lnTo>
                  <a:lnTo>
                    <a:pt x="21478" y="7735"/>
                  </a:lnTo>
                  <a:lnTo>
                    <a:pt x="21231" y="7776"/>
                  </a:lnTo>
                  <a:lnTo>
                    <a:pt x="20984" y="7818"/>
                  </a:lnTo>
                  <a:lnTo>
                    <a:pt x="20778" y="7776"/>
                  </a:lnTo>
                  <a:lnTo>
                    <a:pt x="20531" y="7735"/>
                  </a:lnTo>
                  <a:lnTo>
                    <a:pt x="20243" y="7571"/>
                  </a:lnTo>
                  <a:lnTo>
                    <a:pt x="19955" y="7365"/>
                  </a:lnTo>
                  <a:lnTo>
                    <a:pt x="19667" y="7159"/>
                  </a:lnTo>
                  <a:lnTo>
                    <a:pt x="19379" y="6954"/>
                  </a:lnTo>
                  <a:lnTo>
                    <a:pt x="19091" y="6871"/>
                  </a:lnTo>
                  <a:lnTo>
                    <a:pt x="18762" y="6830"/>
                  </a:lnTo>
                  <a:lnTo>
                    <a:pt x="18474" y="6871"/>
                  </a:lnTo>
                  <a:lnTo>
                    <a:pt x="18145" y="6912"/>
                  </a:lnTo>
                  <a:lnTo>
                    <a:pt x="17857" y="7036"/>
                  </a:lnTo>
                  <a:lnTo>
                    <a:pt x="17528" y="7200"/>
                  </a:lnTo>
                  <a:lnTo>
                    <a:pt x="16993" y="7530"/>
                  </a:lnTo>
                  <a:lnTo>
                    <a:pt x="16417" y="7900"/>
                  </a:lnTo>
                  <a:lnTo>
                    <a:pt x="15882" y="8229"/>
                  </a:lnTo>
                  <a:lnTo>
                    <a:pt x="15553" y="8394"/>
                  </a:lnTo>
                  <a:lnTo>
                    <a:pt x="15265" y="8476"/>
                  </a:lnTo>
                  <a:lnTo>
                    <a:pt x="14977" y="8517"/>
                  </a:lnTo>
                  <a:lnTo>
                    <a:pt x="14648" y="8517"/>
                  </a:lnTo>
                  <a:lnTo>
                    <a:pt x="14442" y="8476"/>
                  </a:lnTo>
                  <a:lnTo>
                    <a:pt x="14277" y="8394"/>
                  </a:lnTo>
                  <a:lnTo>
                    <a:pt x="14236" y="8311"/>
                  </a:lnTo>
                  <a:lnTo>
                    <a:pt x="14154" y="8188"/>
                  </a:lnTo>
                  <a:lnTo>
                    <a:pt x="14072" y="7859"/>
                  </a:lnTo>
                  <a:lnTo>
                    <a:pt x="14030" y="7530"/>
                  </a:lnTo>
                  <a:lnTo>
                    <a:pt x="14072" y="7159"/>
                  </a:lnTo>
                  <a:lnTo>
                    <a:pt x="14195" y="6830"/>
                  </a:lnTo>
                  <a:lnTo>
                    <a:pt x="14360" y="6501"/>
                  </a:lnTo>
                  <a:lnTo>
                    <a:pt x="14565" y="6213"/>
                  </a:lnTo>
                  <a:lnTo>
                    <a:pt x="14812" y="5925"/>
                  </a:lnTo>
                  <a:lnTo>
                    <a:pt x="15100" y="5719"/>
                  </a:lnTo>
                  <a:lnTo>
                    <a:pt x="15594" y="5390"/>
                  </a:lnTo>
                  <a:lnTo>
                    <a:pt x="16170" y="5143"/>
                  </a:lnTo>
                  <a:lnTo>
                    <a:pt x="16746" y="4979"/>
                  </a:lnTo>
                  <a:lnTo>
                    <a:pt x="17404" y="4896"/>
                  </a:lnTo>
                  <a:lnTo>
                    <a:pt x="18063" y="4814"/>
                  </a:lnTo>
                  <a:close/>
                  <a:moveTo>
                    <a:pt x="23535" y="9916"/>
                  </a:moveTo>
                  <a:lnTo>
                    <a:pt x="23905" y="9957"/>
                  </a:lnTo>
                  <a:lnTo>
                    <a:pt x="24029" y="9998"/>
                  </a:lnTo>
                  <a:lnTo>
                    <a:pt x="24193" y="10081"/>
                  </a:lnTo>
                  <a:lnTo>
                    <a:pt x="24275" y="10163"/>
                  </a:lnTo>
                  <a:lnTo>
                    <a:pt x="24317" y="10286"/>
                  </a:lnTo>
                  <a:lnTo>
                    <a:pt x="24358" y="10410"/>
                  </a:lnTo>
                  <a:lnTo>
                    <a:pt x="24317" y="10492"/>
                  </a:lnTo>
                  <a:lnTo>
                    <a:pt x="24234" y="10615"/>
                  </a:lnTo>
                  <a:lnTo>
                    <a:pt x="24152" y="10698"/>
                  </a:lnTo>
                  <a:lnTo>
                    <a:pt x="23864" y="10862"/>
                  </a:lnTo>
                  <a:lnTo>
                    <a:pt x="23494" y="11027"/>
                  </a:lnTo>
                  <a:lnTo>
                    <a:pt x="22753" y="11274"/>
                  </a:lnTo>
                  <a:lnTo>
                    <a:pt x="22218" y="11438"/>
                  </a:lnTo>
                  <a:lnTo>
                    <a:pt x="21971" y="11521"/>
                  </a:lnTo>
                  <a:lnTo>
                    <a:pt x="21724" y="11644"/>
                  </a:lnTo>
                  <a:lnTo>
                    <a:pt x="21478" y="11809"/>
                  </a:lnTo>
                  <a:lnTo>
                    <a:pt x="21272" y="12014"/>
                  </a:lnTo>
                  <a:lnTo>
                    <a:pt x="21107" y="12179"/>
                  </a:lnTo>
                  <a:lnTo>
                    <a:pt x="20943" y="12426"/>
                  </a:lnTo>
                  <a:lnTo>
                    <a:pt x="20860" y="12673"/>
                  </a:lnTo>
                  <a:lnTo>
                    <a:pt x="20819" y="12920"/>
                  </a:lnTo>
                  <a:lnTo>
                    <a:pt x="20819" y="13084"/>
                  </a:lnTo>
                  <a:lnTo>
                    <a:pt x="20860" y="13290"/>
                  </a:lnTo>
                  <a:lnTo>
                    <a:pt x="21025" y="13578"/>
                  </a:lnTo>
                  <a:lnTo>
                    <a:pt x="21231" y="13866"/>
                  </a:lnTo>
                  <a:lnTo>
                    <a:pt x="21519" y="14072"/>
                  </a:lnTo>
                  <a:lnTo>
                    <a:pt x="21807" y="14236"/>
                  </a:lnTo>
                  <a:lnTo>
                    <a:pt x="22136" y="14360"/>
                  </a:lnTo>
                  <a:lnTo>
                    <a:pt x="22506" y="14401"/>
                  </a:lnTo>
                  <a:lnTo>
                    <a:pt x="22835" y="14442"/>
                  </a:lnTo>
                  <a:lnTo>
                    <a:pt x="23411" y="14442"/>
                  </a:lnTo>
                  <a:lnTo>
                    <a:pt x="23987" y="14401"/>
                  </a:lnTo>
                  <a:lnTo>
                    <a:pt x="24563" y="14277"/>
                  </a:lnTo>
                  <a:lnTo>
                    <a:pt x="25098" y="14072"/>
                  </a:lnTo>
                  <a:lnTo>
                    <a:pt x="25633" y="13825"/>
                  </a:lnTo>
                  <a:lnTo>
                    <a:pt x="26127" y="13537"/>
                  </a:lnTo>
                  <a:lnTo>
                    <a:pt x="26580" y="13208"/>
                  </a:lnTo>
                  <a:lnTo>
                    <a:pt x="27032" y="12796"/>
                  </a:lnTo>
                  <a:lnTo>
                    <a:pt x="27197" y="12590"/>
                  </a:lnTo>
                  <a:lnTo>
                    <a:pt x="27320" y="12385"/>
                  </a:lnTo>
                  <a:lnTo>
                    <a:pt x="27444" y="12179"/>
                  </a:lnTo>
                  <a:lnTo>
                    <a:pt x="27526" y="11932"/>
                  </a:lnTo>
                  <a:lnTo>
                    <a:pt x="27526" y="11644"/>
                  </a:lnTo>
                  <a:lnTo>
                    <a:pt x="27444" y="11356"/>
                  </a:lnTo>
                  <a:lnTo>
                    <a:pt x="27361" y="11027"/>
                  </a:lnTo>
                  <a:lnTo>
                    <a:pt x="27279" y="10739"/>
                  </a:lnTo>
                  <a:lnTo>
                    <a:pt x="27279" y="10533"/>
                  </a:lnTo>
                  <a:lnTo>
                    <a:pt x="27361" y="10327"/>
                  </a:lnTo>
                  <a:lnTo>
                    <a:pt x="27444" y="10245"/>
                  </a:lnTo>
                  <a:lnTo>
                    <a:pt x="27526" y="10163"/>
                  </a:lnTo>
                  <a:lnTo>
                    <a:pt x="27690" y="10163"/>
                  </a:lnTo>
                  <a:lnTo>
                    <a:pt x="27773" y="10204"/>
                  </a:lnTo>
                  <a:lnTo>
                    <a:pt x="27814" y="10286"/>
                  </a:lnTo>
                  <a:lnTo>
                    <a:pt x="27896" y="10451"/>
                  </a:lnTo>
                  <a:lnTo>
                    <a:pt x="28143" y="11109"/>
                  </a:lnTo>
                  <a:lnTo>
                    <a:pt x="28225" y="11438"/>
                  </a:lnTo>
                  <a:lnTo>
                    <a:pt x="28308" y="11768"/>
                  </a:lnTo>
                  <a:lnTo>
                    <a:pt x="28308" y="12138"/>
                  </a:lnTo>
                  <a:lnTo>
                    <a:pt x="28308" y="12467"/>
                  </a:lnTo>
                  <a:lnTo>
                    <a:pt x="28225" y="12796"/>
                  </a:lnTo>
                  <a:lnTo>
                    <a:pt x="28102" y="13084"/>
                  </a:lnTo>
                  <a:lnTo>
                    <a:pt x="27855" y="13413"/>
                  </a:lnTo>
                  <a:lnTo>
                    <a:pt x="27608" y="13701"/>
                  </a:lnTo>
                  <a:lnTo>
                    <a:pt x="27279" y="13948"/>
                  </a:lnTo>
                  <a:lnTo>
                    <a:pt x="26950" y="14154"/>
                  </a:lnTo>
                  <a:lnTo>
                    <a:pt x="26209" y="14524"/>
                  </a:lnTo>
                  <a:lnTo>
                    <a:pt x="25427" y="14853"/>
                  </a:lnTo>
                  <a:lnTo>
                    <a:pt x="24605" y="15100"/>
                  </a:lnTo>
                  <a:lnTo>
                    <a:pt x="23782" y="15265"/>
                  </a:lnTo>
                  <a:lnTo>
                    <a:pt x="23370" y="15306"/>
                  </a:lnTo>
                  <a:lnTo>
                    <a:pt x="22465" y="15306"/>
                  </a:lnTo>
                  <a:lnTo>
                    <a:pt x="22054" y="15265"/>
                  </a:lnTo>
                  <a:lnTo>
                    <a:pt x="21642" y="15183"/>
                  </a:lnTo>
                  <a:lnTo>
                    <a:pt x="21231" y="15059"/>
                  </a:lnTo>
                  <a:lnTo>
                    <a:pt x="20819" y="14894"/>
                  </a:lnTo>
                  <a:lnTo>
                    <a:pt x="20449" y="14689"/>
                  </a:lnTo>
                  <a:lnTo>
                    <a:pt x="20120" y="14401"/>
                  </a:lnTo>
                  <a:lnTo>
                    <a:pt x="19832" y="14072"/>
                  </a:lnTo>
                  <a:lnTo>
                    <a:pt x="19585" y="13701"/>
                  </a:lnTo>
                  <a:lnTo>
                    <a:pt x="19420" y="13331"/>
                  </a:lnTo>
                  <a:lnTo>
                    <a:pt x="19297" y="12920"/>
                  </a:lnTo>
                  <a:lnTo>
                    <a:pt x="19297" y="12508"/>
                  </a:lnTo>
                  <a:lnTo>
                    <a:pt x="19338" y="12097"/>
                  </a:lnTo>
                  <a:lnTo>
                    <a:pt x="19461" y="11685"/>
                  </a:lnTo>
                  <a:lnTo>
                    <a:pt x="19667" y="11397"/>
                  </a:lnTo>
                  <a:lnTo>
                    <a:pt x="19873" y="11109"/>
                  </a:lnTo>
                  <a:lnTo>
                    <a:pt x="20161" y="10903"/>
                  </a:lnTo>
                  <a:lnTo>
                    <a:pt x="20449" y="10698"/>
                  </a:lnTo>
                  <a:lnTo>
                    <a:pt x="20778" y="10533"/>
                  </a:lnTo>
                  <a:lnTo>
                    <a:pt x="21107" y="10369"/>
                  </a:lnTo>
                  <a:lnTo>
                    <a:pt x="21807" y="10163"/>
                  </a:lnTo>
                  <a:lnTo>
                    <a:pt x="22342" y="10039"/>
                  </a:lnTo>
                  <a:lnTo>
                    <a:pt x="22712" y="9957"/>
                  </a:lnTo>
                  <a:lnTo>
                    <a:pt x="23123" y="9916"/>
                  </a:lnTo>
                  <a:close/>
                  <a:moveTo>
                    <a:pt x="39993" y="26991"/>
                  </a:moveTo>
                  <a:lnTo>
                    <a:pt x="40198" y="27114"/>
                  </a:lnTo>
                  <a:lnTo>
                    <a:pt x="40404" y="27320"/>
                  </a:lnTo>
                  <a:lnTo>
                    <a:pt x="40569" y="27526"/>
                  </a:lnTo>
                  <a:lnTo>
                    <a:pt x="40692" y="27732"/>
                  </a:lnTo>
                  <a:lnTo>
                    <a:pt x="40816" y="27978"/>
                  </a:lnTo>
                  <a:lnTo>
                    <a:pt x="40898" y="28266"/>
                  </a:lnTo>
                  <a:lnTo>
                    <a:pt x="40980" y="28513"/>
                  </a:lnTo>
                  <a:lnTo>
                    <a:pt x="40980" y="28801"/>
                  </a:lnTo>
                  <a:lnTo>
                    <a:pt x="40980" y="29336"/>
                  </a:lnTo>
                  <a:lnTo>
                    <a:pt x="40898" y="29871"/>
                  </a:lnTo>
                  <a:lnTo>
                    <a:pt x="40774" y="30406"/>
                  </a:lnTo>
                  <a:lnTo>
                    <a:pt x="40651" y="30900"/>
                  </a:lnTo>
                  <a:lnTo>
                    <a:pt x="40281" y="32011"/>
                  </a:lnTo>
                  <a:lnTo>
                    <a:pt x="40116" y="32587"/>
                  </a:lnTo>
                  <a:lnTo>
                    <a:pt x="39910" y="33122"/>
                  </a:lnTo>
                  <a:lnTo>
                    <a:pt x="39664" y="33615"/>
                  </a:lnTo>
                  <a:lnTo>
                    <a:pt x="39376" y="34109"/>
                  </a:lnTo>
                  <a:lnTo>
                    <a:pt x="39046" y="34562"/>
                  </a:lnTo>
                  <a:lnTo>
                    <a:pt x="38635" y="34973"/>
                  </a:lnTo>
                  <a:lnTo>
                    <a:pt x="38223" y="35343"/>
                  </a:lnTo>
                  <a:lnTo>
                    <a:pt x="37771" y="35673"/>
                  </a:lnTo>
                  <a:lnTo>
                    <a:pt x="36825" y="36249"/>
                  </a:lnTo>
                  <a:lnTo>
                    <a:pt x="36372" y="36537"/>
                  </a:lnTo>
                  <a:lnTo>
                    <a:pt x="36084" y="36742"/>
                  </a:lnTo>
                  <a:lnTo>
                    <a:pt x="35755" y="36907"/>
                  </a:lnTo>
                  <a:lnTo>
                    <a:pt x="35426" y="37030"/>
                  </a:lnTo>
                  <a:lnTo>
                    <a:pt x="35261" y="37071"/>
                  </a:lnTo>
                  <a:lnTo>
                    <a:pt x="35138" y="37071"/>
                  </a:lnTo>
                  <a:lnTo>
                    <a:pt x="35055" y="37030"/>
                  </a:lnTo>
                  <a:lnTo>
                    <a:pt x="34973" y="36989"/>
                  </a:lnTo>
                  <a:lnTo>
                    <a:pt x="34891" y="36866"/>
                  </a:lnTo>
                  <a:lnTo>
                    <a:pt x="34891" y="36701"/>
                  </a:lnTo>
                  <a:lnTo>
                    <a:pt x="34891" y="36578"/>
                  </a:lnTo>
                  <a:lnTo>
                    <a:pt x="34932" y="36454"/>
                  </a:lnTo>
                  <a:lnTo>
                    <a:pt x="35138" y="36207"/>
                  </a:lnTo>
                  <a:lnTo>
                    <a:pt x="35384" y="36002"/>
                  </a:lnTo>
                  <a:lnTo>
                    <a:pt x="35714" y="35796"/>
                  </a:lnTo>
                  <a:lnTo>
                    <a:pt x="36413" y="35426"/>
                  </a:lnTo>
                  <a:lnTo>
                    <a:pt x="36948" y="35179"/>
                  </a:lnTo>
                  <a:lnTo>
                    <a:pt x="37647" y="34808"/>
                  </a:lnTo>
                  <a:lnTo>
                    <a:pt x="37977" y="34562"/>
                  </a:lnTo>
                  <a:lnTo>
                    <a:pt x="38306" y="34315"/>
                  </a:lnTo>
                  <a:lnTo>
                    <a:pt x="38553" y="34027"/>
                  </a:lnTo>
                  <a:lnTo>
                    <a:pt x="38758" y="33656"/>
                  </a:lnTo>
                  <a:lnTo>
                    <a:pt x="38964" y="33286"/>
                  </a:lnTo>
                  <a:lnTo>
                    <a:pt x="39129" y="32916"/>
                  </a:lnTo>
                  <a:lnTo>
                    <a:pt x="39869" y="31270"/>
                  </a:lnTo>
                  <a:lnTo>
                    <a:pt x="40240" y="30406"/>
                  </a:lnTo>
                  <a:lnTo>
                    <a:pt x="40363" y="29953"/>
                  </a:lnTo>
                  <a:lnTo>
                    <a:pt x="40445" y="29501"/>
                  </a:lnTo>
                  <a:lnTo>
                    <a:pt x="40445" y="29172"/>
                  </a:lnTo>
                  <a:lnTo>
                    <a:pt x="40445" y="28843"/>
                  </a:lnTo>
                  <a:lnTo>
                    <a:pt x="40363" y="28225"/>
                  </a:lnTo>
                  <a:lnTo>
                    <a:pt x="40198" y="27608"/>
                  </a:lnTo>
                  <a:lnTo>
                    <a:pt x="39993" y="26991"/>
                  </a:lnTo>
                  <a:close/>
                  <a:moveTo>
                    <a:pt x="25798" y="39170"/>
                  </a:moveTo>
                  <a:lnTo>
                    <a:pt x="25962" y="39293"/>
                  </a:lnTo>
                  <a:lnTo>
                    <a:pt x="26086" y="39417"/>
                  </a:lnTo>
                  <a:lnTo>
                    <a:pt x="26127" y="39622"/>
                  </a:lnTo>
                  <a:lnTo>
                    <a:pt x="26168" y="39828"/>
                  </a:lnTo>
                  <a:lnTo>
                    <a:pt x="26127" y="39993"/>
                  </a:lnTo>
                  <a:lnTo>
                    <a:pt x="26086" y="40198"/>
                  </a:lnTo>
                  <a:lnTo>
                    <a:pt x="26003" y="40528"/>
                  </a:lnTo>
                  <a:lnTo>
                    <a:pt x="25880" y="40816"/>
                  </a:lnTo>
                  <a:lnTo>
                    <a:pt x="25715" y="41145"/>
                  </a:lnTo>
                  <a:lnTo>
                    <a:pt x="25551" y="41392"/>
                  </a:lnTo>
                  <a:lnTo>
                    <a:pt x="25345" y="41680"/>
                  </a:lnTo>
                  <a:lnTo>
                    <a:pt x="25098" y="41927"/>
                  </a:lnTo>
                  <a:lnTo>
                    <a:pt x="24851" y="42132"/>
                  </a:lnTo>
                  <a:lnTo>
                    <a:pt x="24563" y="42338"/>
                  </a:lnTo>
                  <a:lnTo>
                    <a:pt x="24029" y="42626"/>
                  </a:lnTo>
                  <a:lnTo>
                    <a:pt x="23494" y="42791"/>
                  </a:lnTo>
                  <a:lnTo>
                    <a:pt x="22876" y="42955"/>
                  </a:lnTo>
                  <a:lnTo>
                    <a:pt x="22259" y="42996"/>
                  </a:lnTo>
                  <a:lnTo>
                    <a:pt x="21601" y="43037"/>
                  </a:lnTo>
                  <a:lnTo>
                    <a:pt x="20984" y="42996"/>
                  </a:lnTo>
                  <a:lnTo>
                    <a:pt x="20367" y="42914"/>
                  </a:lnTo>
                  <a:lnTo>
                    <a:pt x="19791" y="42791"/>
                  </a:lnTo>
                  <a:lnTo>
                    <a:pt x="19461" y="42708"/>
                  </a:lnTo>
                  <a:lnTo>
                    <a:pt x="19132" y="42626"/>
                  </a:lnTo>
                  <a:lnTo>
                    <a:pt x="19009" y="42544"/>
                  </a:lnTo>
                  <a:lnTo>
                    <a:pt x="18885" y="42461"/>
                  </a:lnTo>
                  <a:lnTo>
                    <a:pt x="18762" y="42338"/>
                  </a:lnTo>
                  <a:lnTo>
                    <a:pt x="18639" y="42173"/>
                  </a:lnTo>
                  <a:lnTo>
                    <a:pt x="18556" y="41968"/>
                  </a:lnTo>
                  <a:lnTo>
                    <a:pt x="18556" y="41721"/>
                  </a:lnTo>
                  <a:lnTo>
                    <a:pt x="18556" y="41515"/>
                  </a:lnTo>
                  <a:lnTo>
                    <a:pt x="18597" y="41309"/>
                  </a:lnTo>
                  <a:lnTo>
                    <a:pt x="18680" y="41186"/>
                  </a:lnTo>
                  <a:lnTo>
                    <a:pt x="18721" y="41145"/>
                  </a:lnTo>
                  <a:lnTo>
                    <a:pt x="18803" y="41104"/>
                  </a:lnTo>
                  <a:lnTo>
                    <a:pt x="18844" y="41145"/>
                  </a:lnTo>
                  <a:lnTo>
                    <a:pt x="18927" y="41186"/>
                  </a:lnTo>
                  <a:lnTo>
                    <a:pt x="19132" y="41350"/>
                  </a:lnTo>
                  <a:lnTo>
                    <a:pt x="19215" y="41515"/>
                  </a:lnTo>
                  <a:lnTo>
                    <a:pt x="19297" y="41721"/>
                  </a:lnTo>
                  <a:lnTo>
                    <a:pt x="19379" y="41885"/>
                  </a:lnTo>
                  <a:lnTo>
                    <a:pt x="19503" y="42050"/>
                  </a:lnTo>
                  <a:lnTo>
                    <a:pt x="19708" y="42215"/>
                  </a:lnTo>
                  <a:lnTo>
                    <a:pt x="19955" y="42297"/>
                  </a:lnTo>
                  <a:lnTo>
                    <a:pt x="20202" y="42338"/>
                  </a:lnTo>
                  <a:lnTo>
                    <a:pt x="20449" y="42379"/>
                  </a:lnTo>
                  <a:lnTo>
                    <a:pt x="21231" y="42420"/>
                  </a:lnTo>
                  <a:lnTo>
                    <a:pt x="21642" y="42420"/>
                  </a:lnTo>
                  <a:lnTo>
                    <a:pt x="22012" y="42379"/>
                  </a:lnTo>
                  <a:lnTo>
                    <a:pt x="22424" y="42338"/>
                  </a:lnTo>
                  <a:lnTo>
                    <a:pt x="22794" y="42256"/>
                  </a:lnTo>
                  <a:lnTo>
                    <a:pt x="23123" y="42132"/>
                  </a:lnTo>
                  <a:lnTo>
                    <a:pt x="23453" y="41927"/>
                  </a:lnTo>
                  <a:lnTo>
                    <a:pt x="23782" y="41721"/>
                  </a:lnTo>
                  <a:lnTo>
                    <a:pt x="24070" y="41433"/>
                  </a:lnTo>
                  <a:lnTo>
                    <a:pt x="24893" y="40692"/>
                  </a:lnTo>
                  <a:lnTo>
                    <a:pt x="25181" y="40404"/>
                  </a:lnTo>
                  <a:lnTo>
                    <a:pt x="25304" y="40240"/>
                  </a:lnTo>
                  <a:lnTo>
                    <a:pt x="25386" y="40034"/>
                  </a:lnTo>
                  <a:lnTo>
                    <a:pt x="25386" y="39828"/>
                  </a:lnTo>
                  <a:lnTo>
                    <a:pt x="25386" y="39622"/>
                  </a:lnTo>
                  <a:lnTo>
                    <a:pt x="25386" y="39417"/>
                  </a:lnTo>
                  <a:lnTo>
                    <a:pt x="25427" y="39211"/>
                  </a:lnTo>
                  <a:lnTo>
                    <a:pt x="25510" y="39170"/>
                  </a:lnTo>
                  <a:close/>
                  <a:moveTo>
                    <a:pt x="21313" y="0"/>
                  </a:moveTo>
                  <a:lnTo>
                    <a:pt x="20202" y="82"/>
                  </a:lnTo>
                  <a:lnTo>
                    <a:pt x="19091" y="165"/>
                  </a:lnTo>
                  <a:lnTo>
                    <a:pt x="17980" y="370"/>
                  </a:lnTo>
                  <a:lnTo>
                    <a:pt x="16869" y="576"/>
                  </a:lnTo>
                  <a:lnTo>
                    <a:pt x="15758" y="864"/>
                  </a:lnTo>
                  <a:lnTo>
                    <a:pt x="14977" y="1111"/>
                  </a:lnTo>
                  <a:lnTo>
                    <a:pt x="14236" y="1399"/>
                  </a:lnTo>
                  <a:lnTo>
                    <a:pt x="13495" y="1687"/>
                  </a:lnTo>
                  <a:lnTo>
                    <a:pt x="12755" y="1975"/>
                  </a:lnTo>
                  <a:lnTo>
                    <a:pt x="12055" y="2304"/>
                  </a:lnTo>
                  <a:lnTo>
                    <a:pt x="11356" y="2675"/>
                  </a:lnTo>
                  <a:lnTo>
                    <a:pt x="10656" y="3045"/>
                  </a:lnTo>
                  <a:lnTo>
                    <a:pt x="9998" y="3456"/>
                  </a:lnTo>
                  <a:lnTo>
                    <a:pt x="9340" y="3868"/>
                  </a:lnTo>
                  <a:lnTo>
                    <a:pt x="8723" y="4320"/>
                  </a:lnTo>
                  <a:lnTo>
                    <a:pt x="8106" y="4773"/>
                  </a:lnTo>
                  <a:lnTo>
                    <a:pt x="7530" y="5267"/>
                  </a:lnTo>
                  <a:lnTo>
                    <a:pt x="6953" y="5760"/>
                  </a:lnTo>
                  <a:lnTo>
                    <a:pt x="6419" y="6295"/>
                  </a:lnTo>
                  <a:lnTo>
                    <a:pt x="5884" y="6830"/>
                  </a:lnTo>
                  <a:lnTo>
                    <a:pt x="5349" y="7365"/>
                  </a:lnTo>
                  <a:lnTo>
                    <a:pt x="4855" y="7941"/>
                  </a:lnTo>
                  <a:lnTo>
                    <a:pt x="4361" y="8517"/>
                  </a:lnTo>
                  <a:lnTo>
                    <a:pt x="3909" y="9134"/>
                  </a:lnTo>
                  <a:lnTo>
                    <a:pt x="3497" y="9751"/>
                  </a:lnTo>
                  <a:lnTo>
                    <a:pt x="3086" y="10369"/>
                  </a:lnTo>
                  <a:lnTo>
                    <a:pt x="2674" y="11027"/>
                  </a:lnTo>
                  <a:lnTo>
                    <a:pt x="2304" y="11685"/>
                  </a:lnTo>
                  <a:lnTo>
                    <a:pt x="1934" y="12344"/>
                  </a:lnTo>
                  <a:lnTo>
                    <a:pt x="1646" y="13002"/>
                  </a:lnTo>
                  <a:lnTo>
                    <a:pt x="1317" y="13701"/>
                  </a:lnTo>
                  <a:lnTo>
                    <a:pt x="1029" y="14401"/>
                  </a:lnTo>
                  <a:lnTo>
                    <a:pt x="782" y="15100"/>
                  </a:lnTo>
                  <a:lnTo>
                    <a:pt x="535" y="15841"/>
                  </a:lnTo>
                  <a:lnTo>
                    <a:pt x="329" y="16540"/>
                  </a:lnTo>
                  <a:lnTo>
                    <a:pt x="165" y="17281"/>
                  </a:lnTo>
                  <a:lnTo>
                    <a:pt x="0" y="18021"/>
                  </a:lnTo>
                  <a:lnTo>
                    <a:pt x="165" y="18227"/>
                  </a:lnTo>
                  <a:lnTo>
                    <a:pt x="617" y="18556"/>
                  </a:lnTo>
                  <a:lnTo>
                    <a:pt x="1111" y="18844"/>
                  </a:lnTo>
                  <a:lnTo>
                    <a:pt x="1646" y="19091"/>
                  </a:lnTo>
                  <a:lnTo>
                    <a:pt x="2222" y="19256"/>
                  </a:lnTo>
                  <a:lnTo>
                    <a:pt x="2757" y="19338"/>
                  </a:lnTo>
                  <a:lnTo>
                    <a:pt x="3333" y="19338"/>
                  </a:lnTo>
                  <a:lnTo>
                    <a:pt x="3868" y="19256"/>
                  </a:lnTo>
                  <a:lnTo>
                    <a:pt x="4156" y="19174"/>
                  </a:lnTo>
                  <a:lnTo>
                    <a:pt x="4403" y="19050"/>
                  </a:lnTo>
                  <a:lnTo>
                    <a:pt x="4896" y="18803"/>
                  </a:lnTo>
                  <a:lnTo>
                    <a:pt x="5390" y="18474"/>
                  </a:lnTo>
                  <a:lnTo>
                    <a:pt x="5843" y="18186"/>
                  </a:lnTo>
                  <a:lnTo>
                    <a:pt x="6336" y="17898"/>
                  </a:lnTo>
                  <a:lnTo>
                    <a:pt x="6871" y="17733"/>
                  </a:lnTo>
                  <a:lnTo>
                    <a:pt x="7406" y="17610"/>
                  </a:lnTo>
                  <a:lnTo>
                    <a:pt x="7982" y="17528"/>
                  </a:lnTo>
                  <a:lnTo>
                    <a:pt x="8517" y="17487"/>
                  </a:lnTo>
                  <a:lnTo>
                    <a:pt x="9875" y="17404"/>
                  </a:lnTo>
                  <a:lnTo>
                    <a:pt x="11233" y="17322"/>
                  </a:lnTo>
                  <a:lnTo>
                    <a:pt x="12549" y="17322"/>
                  </a:lnTo>
                  <a:lnTo>
                    <a:pt x="13907" y="17363"/>
                  </a:lnTo>
                  <a:lnTo>
                    <a:pt x="14565" y="17445"/>
                  </a:lnTo>
                  <a:lnTo>
                    <a:pt x="15224" y="17528"/>
                  </a:lnTo>
                  <a:lnTo>
                    <a:pt x="15882" y="17651"/>
                  </a:lnTo>
                  <a:lnTo>
                    <a:pt x="16499" y="17775"/>
                  </a:lnTo>
                  <a:lnTo>
                    <a:pt x="17157" y="17980"/>
                  </a:lnTo>
                  <a:lnTo>
                    <a:pt x="17733" y="18186"/>
                  </a:lnTo>
                  <a:lnTo>
                    <a:pt x="18351" y="18474"/>
                  </a:lnTo>
                  <a:lnTo>
                    <a:pt x="18927" y="18762"/>
                  </a:lnTo>
                  <a:lnTo>
                    <a:pt x="19503" y="19132"/>
                  </a:lnTo>
                  <a:lnTo>
                    <a:pt x="20037" y="19503"/>
                  </a:lnTo>
                  <a:lnTo>
                    <a:pt x="21107" y="20284"/>
                  </a:lnTo>
                  <a:lnTo>
                    <a:pt x="22177" y="21066"/>
                  </a:lnTo>
                  <a:lnTo>
                    <a:pt x="22712" y="21436"/>
                  </a:lnTo>
                  <a:lnTo>
                    <a:pt x="23288" y="21766"/>
                  </a:lnTo>
                  <a:lnTo>
                    <a:pt x="23864" y="22054"/>
                  </a:lnTo>
                  <a:lnTo>
                    <a:pt x="24522" y="22301"/>
                  </a:lnTo>
                  <a:lnTo>
                    <a:pt x="25181" y="22424"/>
                  </a:lnTo>
                  <a:lnTo>
                    <a:pt x="25839" y="22465"/>
                  </a:lnTo>
                  <a:lnTo>
                    <a:pt x="26168" y="22465"/>
                  </a:lnTo>
                  <a:lnTo>
                    <a:pt x="26497" y="22424"/>
                  </a:lnTo>
                  <a:lnTo>
                    <a:pt x="26826" y="22383"/>
                  </a:lnTo>
                  <a:lnTo>
                    <a:pt x="27114" y="22259"/>
                  </a:lnTo>
                  <a:lnTo>
                    <a:pt x="27402" y="22177"/>
                  </a:lnTo>
                  <a:lnTo>
                    <a:pt x="27690" y="22013"/>
                  </a:lnTo>
                  <a:lnTo>
                    <a:pt x="27978" y="21848"/>
                  </a:lnTo>
                  <a:lnTo>
                    <a:pt x="28225" y="21601"/>
                  </a:lnTo>
                  <a:lnTo>
                    <a:pt x="28554" y="21231"/>
                  </a:lnTo>
                  <a:lnTo>
                    <a:pt x="28801" y="20819"/>
                  </a:lnTo>
                  <a:lnTo>
                    <a:pt x="29007" y="20367"/>
                  </a:lnTo>
                  <a:lnTo>
                    <a:pt x="29172" y="19914"/>
                  </a:lnTo>
                  <a:lnTo>
                    <a:pt x="29295" y="19420"/>
                  </a:lnTo>
                  <a:lnTo>
                    <a:pt x="29418" y="18927"/>
                  </a:lnTo>
                  <a:lnTo>
                    <a:pt x="29583" y="17939"/>
                  </a:lnTo>
                  <a:lnTo>
                    <a:pt x="29706" y="17404"/>
                  </a:lnTo>
                  <a:lnTo>
                    <a:pt x="29830" y="16911"/>
                  </a:lnTo>
                  <a:lnTo>
                    <a:pt x="29995" y="16417"/>
                  </a:lnTo>
                  <a:lnTo>
                    <a:pt x="30241" y="15964"/>
                  </a:lnTo>
                  <a:lnTo>
                    <a:pt x="30488" y="15553"/>
                  </a:lnTo>
                  <a:lnTo>
                    <a:pt x="30817" y="15183"/>
                  </a:lnTo>
                  <a:lnTo>
                    <a:pt x="31188" y="14894"/>
                  </a:lnTo>
                  <a:lnTo>
                    <a:pt x="31393" y="14771"/>
                  </a:lnTo>
                  <a:lnTo>
                    <a:pt x="31640" y="14648"/>
                  </a:lnTo>
                  <a:lnTo>
                    <a:pt x="32093" y="14524"/>
                  </a:lnTo>
                  <a:lnTo>
                    <a:pt x="32545" y="14483"/>
                  </a:lnTo>
                  <a:lnTo>
                    <a:pt x="33039" y="14524"/>
                  </a:lnTo>
                  <a:lnTo>
                    <a:pt x="33533" y="14565"/>
                  </a:lnTo>
                  <a:lnTo>
                    <a:pt x="34397" y="14689"/>
                  </a:lnTo>
                  <a:lnTo>
                    <a:pt x="35261" y="14894"/>
                  </a:lnTo>
                  <a:lnTo>
                    <a:pt x="36125" y="15183"/>
                  </a:lnTo>
                  <a:lnTo>
                    <a:pt x="36537" y="15347"/>
                  </a:lnTo>
                  <a:lnTo>
                    <a:pt x="36907" y="15553"/>
                  </a:lnTo>
                  <a:lnTo>
                    <a:pt x="37277" y="15759"/>
                  </a:lnTo>
                  <a:lnTo>
                    <a:pt x="37647" y="16005"/>
                  </a:lnTo>
                  <a:lnTo>
                    <a:pt x="37977" y="16252"/>
                  </a:lnTo>
                  <a:lnTo>
                    <a:pt x="38306" y="16540"/>
                  </a:lnTo>
                  <a:lnTo>
                    <a:pt x="38594" y="16869"/>
                  </a:lnTo>
                  <a:lnTo>
                    <a:pt x="38841" y="17199"/>
                  </a:lnTo>
                  <a:lnTo>
                    <a:pt x="39046" y="17569"/>
                  </a:lnTo>
                  <a:lnTo>
                    <a:pt x="39211" y="17939"/>
                  </a:lnTo>
                  <a:lnTo>
                    <a:pt x="39334" y="18268"/>
                  </a:lnTo>
                  <a:lnTo>
                    <a:pt x="39417" y="18598"/>
                  </a:lnTo>
                  <a:lnTo>
                    <a:pt x="39499" y="19215"/>
                  </a:lnTo>
                  <a:lnTo>
                    <a:pt x="39540" y="19873"/>
                  </a:lnTo>
                  <a:lnTo>
                    <a:pt x="39540" y="20531"/>
                  </a:lnTo>
                  <a:lnTo>
                    <a:pt x="39540" y="21683"/>
                  </a:lnTo>
                  <a:lnTo>
                    <a:pt x="39458" y="22835"/>
                  </a:lnTo>
                  <a:lnTo>
                    <a:pt x="39376" y="23411"/>
                  </a:lnTo>
                  <a:lnTo>
                    <a:pt x="39252" y="23946"/>
                  </a:lnTo>
                  <a:lnTo>
                    <a:pt x="39129" y="24522"/>
                  </a:lnTo>
                  <a:lnTo>
                    <a:pt x="39005" y="25057"/>
                  </a:lnTo>
                  <a:lnTo>
                    <a:pt x="38799" y="25592"/>
                  </a:lnTo>
                  <a:lnTo>
                    <a:pt x="38594" y="26086"/>
                  </a:lnTo>
                  <a:lnTo>
                    <a:pt x="38306" y="26538"/>
                  </a:lnTo>
                  <a:lnTo>
                    <a:pt x="38018" y="26991"/>
                  </a:lnTo>
                  <a:lnTo>
                    <a:pt x="37689" y="27402"/>
                  </a:lnTo>
                  <a:lnTo>
                    <a:pt x="37318" y="27773"/>
                  </a:lnTo>
                  <a:lnTo>
                    <a:pt x="36907" y="28102"/>
                  </a:lnTo>
                  <a:lnTo>
                    <a:pt x="36413" y="28349"/>
                  </a:lnTo>
                  <a:lnTo>
                    <a:pt x="36043" y="28555"/>
                  </a:lnTo>
                  <a:lnTo>
                    <a:pt x="35631" y="28678"/>
                  </a:lnTo>
                  <a:lnTo>
                    <a:pt x="34767" y="28925"/>
                  </a:lnTo>
                  <a:lnTo>
                    <a:pt x="32998" y="29295"/>
                  </a:lnTo>
                  <a:lnTo>
                    <a:pt x="32175" y="29501"/>
                  </a:lnTo>
                  <a:lnTo>
                    <a:pt x="31764" y="29624"/>
                  </a:lnTo>
                  <a:lnTo>
                    <a:pt x="31393" y="29789"/>
                  </a:lnTo>
                  <a:lnTo>
                    <a:pt x="31023" y="29995"/>
                  </a:lnTo>
                  <a:lnTo>
                    <a:pt x="30735" y="30200"/>
                  </a:lnTo>
                  <a:lnTo>
                    <a:pt x="30406" y="30488"/>
                  </a:lnTo>
                  <a:lnTo>
                    <a:pt x="30159" y="30817"/>
                  </a:lnTo>
                  <a:lnTo>
                    <a:pt x="29912" y="31270"/>
                  </a:lnTo>
                  <a:lnTo>
                    <a:pt x="29706" y="31764"/>
                  </a:lnTo>
                  <a:lnTo>
                    <a:pt x="29460" y="32792"/>
                  </a:lnTo>
                  <a:lnTo>
                    <a:pt x="29295" y="33286"/>
                  </a:lnTo>
                  <a:lnTo>
                    <a:pt x="29130" y="33780"/>
                  </a:lnTo>
                  <a:lnTo>
                    <a:pt x="28884" y="34232"/>
                  </a:lnTo>
                  <a:lnTo>
                    <a:pt x="28719" y="34438"/>
                  </a:lnTo>
                  <a:lnTo>
                    <a:pt x="28554" y="34644"/>
                  </a:lnTo>
                  <a:lnTo>
                    <a:pt x="28308" y="34808"/>
                  </a:lnTo>
                  <a:lnTo>
                    <a:pt x="28061" y="34973"/>
                  </a:lnTo>
                  <a:lnTo>
                    <a:pt x="27773" y="35096"/>
                  </a:lnTo>
                  <a:lnTo>
                    <a:pt x="27485" y="35220"/>
                  </a:lnTo>
                  <a:lnTo>
                    <a:pt x="26868" y="35343"/>
                  </a:lnTo>
                  <a:lnTo>
                    <a:pt x="26250" y="35426"/>
                  </a:lnTo>
                  <a:lnTo>
                    <a:pt x="24934" y="35426"/>
                  </a:lnTo>
                  <a:lnTo>
                    <a:pt x="24275" y="35385"/>
                  </a:lnTo>
                  <a:lnTo>
                    <a:pt x="23617" y="35302"/>
                  </a:lnTo>
                  <a:lnTo>
                    <a:pt x="23000" y="35179"/>
                  </a:lnTo>
                  <a:lnTo>
                    <a:pt x="22342" y="35055"/>
                  </a:lnTo>
                  <a:lnTo>
                    <a:pt x="21724" y="34891"/>
                  </a:lnTo>
                  <a:lnTo>
                    <a:pt x="21107" y="34685"/>
                  </a:lnTo>
                  <a:lnTo>
                    <a:pt x="20120" y="34315"/>
                  </a:lnTo>
                  <a:lnTo>
                    <a:pt x="19626" y="34150"/>
                  </a:lnTo>
                  <a:lnTo>
                    <a:pt x="19132" y="33986"/>
                  </a:lnTo>
                  <a:lnTo>
                    <a:pt x="18639" y="33903"/>
                  </a:lnTo>
                  <a:lnTo>
                    <a:pt x="18145" y="33862"/>
                  </a:lnTo>
                  <a:lnTo>
                    <a:pt x="17651" y="33903"/>
                  </a:lnTo>
                  <a:lnTo>
                    <a:pt x="17445" y="33986"/>
                  </a:lnTo>
                  <a:lnTo>
                    <a:pt x="17199" y="34068"/>
                  </a:lnTo>
                  <a:lnTo>
                    <a:pt x="16910" y="34191"/>
                  </a:lnTo>
                  <a:lnTo>
                    <a:pt x="16664" y="34315"/>
                  </a:lnTo>
                  <a:lnTo>
                    <a:pt x="16211" y="34726"/>
                  </a:lnTo>
                  <a:lnTo>
                    <a:pt x="15758" y="35138"/>
                  </a:lnTo>
                  <a:lnTo>
                    <a:pt x="15347" y="35549"/>
                  </a:lnTo>
                  <a:lnTo>
                    <a:pt x="14894" y="35961"/>
                  </a:lnTo>
                  <a:lnTo>
                    <a:pt x="14442" y="36331"/>
                  </a:lnTo>
                  <a:lnTo>
                    <a:pt x="14195" y="36454"/>
                  </a:lnTo>
                  <a:lnTo>
                    <a:pt x="13948" y="36537"/>
                  </a:lnTo>
                  <a:lnTo>
                    <a:pt x="13660" y="36619"/>
                  </a:lnTo>
                  <a:lnTo>
                    <a:pt x="13372" y="36619"/>
                  </a:lnTo>
                  <a:lnTo>
                    <a:pt x="13002" y="36578"/>
                  </a:lnTo>
                  <a:lnTo>
                    <a:pt x="12631" y="36454"/>
                  </a:lnTo>
                  <a:lnTo>
                    <a:pt x="12261" y="36290"/>
                  </a:lnTo>
                  <a:lnTo>
                    <a:pt x="11932" y="36125"/>
                  </a:lnTo>
                  <a:lnTo>
                    <a:pt x="6624" y="33327"/>
                  </a:lnTo>
                  <a:lnTo>
                    <a:pt x="5801" y="32916"/>
                  </a:lnTo>
                  <a:lnTo>
                    <a:pt x="5390" y="32751"/>
                  </a:lnTo>
                  <a:lnTo>
                    <a:pt x="4937" y="32587"/>
                  </a:lnTo>
                  <a:lnTo>
                    <a:pt x="4526" y="32504"/>
                  </a:lnTo>
                  <a:lnTo>
                    <a:pt x="4073" y="32463"/>
                  </a:lnTo>
                  <a:lnTo>
                    <a:pt x="3662" y="32463"/>
                  </a:lnTo>
                  <a:lnTo>
                    <a:pt x="3209" y="32587"/>
                  </a:lnTo>
                  <a:lnTo>
                    <a:pt x="2962" y="32669"/>
                  </a:lnTo>
                  <a:lnTo>
                    <a:pt x="2716" y="32834"/>
                  </a:lnTo>
                  <a:lnTo>
                    <a:pt x="2510" y="32998"/>
                  </a:lnTo>
                  <a:lnTo>
                    <a:pt x="2304" y="33163"/>
                  </a:lnTo>
                  <a:lnTo>
                    <a:pt x="2798" y="34027"/>
                  </a:lnTo>
                  <a:lnTo>
                    <a:pt x="3292" y="34808"/>
                  </a:lnTo>
                  <a:lnTo>
                    <a:pt x="3826" y="35590"/>
                  </a:lnTo>
                  <a:lnTo>
                    <a:pt x="4403" y="36372"/>
                  </a:lnTo>
                  <a:lnTo>
                    <a:pt x="5020" y="37071"/>
                  </a:lnTo>
                  <a:lnTo>
                    <a:pt x="5637" y="37771"/>
                  </a:lnTo>
                  <a:lnTo>
                    <a:pt x="6295" y="38429"/>
                  </a:lnTo>
                  <a:lnTo>
                    <a:pt x="6995" y="39088"/>
                  </a:lnTo>
                  <a:lnTo>
                    <a:pt x="7694" y="39705"/>
                  </a:lnTo>
                  <a:lnTo>
                    <a:pt x="8435" y="40281"/>
                  </a:lnTo>
                  <a:lnTo>
                    <a:pt x="9175" y="40816"/>
                  </a:lnTo>
                  <a:lnTo>
                    <a:pt x="9957" y="41350"/>
                  </a:lnTo>
                  <a:lnTo>
                    <a:pt x="10739" y="41803"/>
                  </a:lnTo>
                  <a:lnTo>
                    <a:pt x="11562" y="42256"/>
                  </a:lnTo>
                  <a:lnTo>
                    <a:pt x="12385" y="42667"/>
                  </a:lnTo>
                  <a:lnTo>
                    <a:pt x="13249" y="43079"/>
                  </a:lnTo>
                  <a:lnTo>
                    <a:pt x="14113" y="43408"/>
                  </a:lnTo>
                  <a:lnTo>
                    <a:pt x="14977" y="43737"/>
                  </a:lnTo>
                  <a:lnTo>
                    <a:pt x="15882" y="43984"/>
                  </a:lnTo>
                  <a:lnTo>
                    <a:pt x="16787" y="44231"/>
                  </a:lnTo>
                  <a:lnTo>
                    <a:pt x="17692" y="44436"/>
                  </a:lnTo>
                  <a:lnTo>
                    <a:pt x="18639" y="44601"/>
                  </a:lnTo>
                  <a:lnTo>
                    <a:pt x="19544" y="44724"/>
                  </a:lnTo>
                  <a:lnTo>
                    <a:pt x="20490" y="44807"/>
                  </a:lnTo>
                  <a:lnTo>
                    <a:pt x="21478" y="44848"/>
                  </a:lnTo>
                  <a:lnTo>
                    <a:pt x="22424" y="44848"/>
                  </a:lnTo>
                  <a:lnTo>
                    <a:pt x="23370" y="44807"/>
                  </a:lnTo>
                  <a:lnTo>
                    <a:pt x="24317" y="44724"/>
                  </a:lnTo>
                  <a:lnTo>
                    <a:pt x="25304" y="44601"/>
                  </a:lnTo>
                  <a:lnTo>
                    <a:pt x="26250" y="44436"/>
                  </a:lnTo>
                  <a:lnTo>
                    <a:pt x="27238" y="44231"/>
                  </a:lnTo>
                  <a:lnTo>
                    <a:pt x="28184" y="43943"/>
                  </a:lnTo>
                  <a:lnTo>
                    <a:pt x="29295" y="43613"/>
                  </a:lnTo>
                  <a:lnTo>
                    <a:pt x="30365" y="43202"/>
                  </a:lnTo>
                  <a:lnTo>
                    <a:pt x="31393" y="42749"/>
                  </a:lnTo>
                  <a:lnTo>
                    <a:pt x="32422" y="42256"/>
                  </a:lnTo>
                  <a:lnTo>
                    <a:pt x="33368" y="41721"/>
                  </a:lnTo>
                  <a:lnTo>
                    <a:pt x="34315" y="41145"/>
                  </a:lnTo>
                  <a:lnTo>
                    <a:pt x="35220" y="40528"/>
                  </a:lnTo>
                  <a:lnTo>
                    <a:pt x="36084" y="39828"/>
                  </a:lnTo>
                  <a:lnTo>
                    <a:pt x="36907" y="39129"/>
                  </a:lnTo>
                  <a:lnTo>
                    <a:pt x="37730" y="38388"/>
                  </a:lnTo>
                  <a:lnTo>
                    <a:pt x="38470" y="37606"/>
                  </a:lnTo>
                  <a:lnTo>
                    <a:pt x="39170" y="36783"/>
                  </a:lnTo>
                  <a:lnTo>
                    <a:pt x="39869" y="35961"/>
                  </a:lnTo>
                  <a:lnTo>
                    <a:pt x="40486" y="35096"/>
                  </a:lnTo>
                  <a:lnTo>
                    <a:pt x="41062" y="34191"/>
                  </a:lnTo>
                  <a:lnTo>
                    <a:pt x="41597" y="33245"/>
                  </a:lnTo>
                  <a:lnTo>
                    <a:pt x="42091" y="32299"/>
                  </a:lnTo>
                  <a:lnTo>
                    <a:pt x="42544" y="31311"/>
                  </a:lnTo>
                  <a:lnTo>
                    <a:pt x="42955" y="30324"/>
                  </a:lnTo>
                  <a:lnTo>
                    <a:pt x="43325" y="29295"/>
                  </a:lnTo>
                  <a:lnTo>
                    <a:pt x="43613" y="28266"/>
                  </a:lnTo>
                  <a:lnTo>
                    <a:pt x="43901" y="27197"/>
                  </a:lnTo>
                  <a:lnTo>
                    <a:pt x="44107" y="26127"/>
                  </a:lnTo>
                  <a:lnTo>
                    <a:pt x="44231" y="25057"/>
                  </a:lnTo>
                  <a:lnTo>
                    <a:pt x="44354" y="23987"/>
                  </a:lnTo>
                  <a:lnTo>
                    <a:pt x="44395" y="22877"/>
                  </a:lnTo>
                  <a:lnTo>
                    <a:pt x="44395" y="21766"/>
                  </a:lnTo>
                  <a:lnTo>
                    <a:pt x="44313" y="20655"/>
                  </a:lnTo>
                  <a:lnTo>
                    <a:pt x="44231" y="19544"/>
                  </a:lnTo>
                  <a:lnTo>
                    <a:pt x="44025" y="18433"/>
                  </a:lnTo>
                  <a:lnTo>
                    <a:pt x="43819" y="17322"/>
                  </a:lnTo>
                  <a:lnTo>
                    <a:pt x="43531" y="16211"/>
                  </a:lnTo>
                  <a:lnTo>
                    <a:pt x="43161" y="15100"/>
                  </a:lnTo>
                  <a:lnTo>
                    <a:pt x="42749" y="14030"/>
                  </a:lnTo>
                  <a:lnTo>
                    <a:pt x="42338" y="13002"/>
                  </a:lnTo>
                  <a:lnTo>
                    <a:pt x="41803" y="11973"/>
                  </a:lnTo>
                  <a:lnTo>
                    <a:pt x="41268" y="10986"/>
                  </a:lnTo>
                  <a:lnTo>
                    <a:pt x="40692" y="10081"/>
                  </a:lnTo>
                  <a:lnTo>
                    <a:pt x="40075" y="9175"/>
                  </a:lnTo>
                  <a:lnTo>
                    <a:pt x="39417" y="8311"/>
                  </a:lnTo>
                  <a:lnTo>
                    <a:pt x="38676" y="7488"/>
                  </a:lnTo>
                  <a:lnTo>
                    <a:pt x="37935" y="6666"/>
                  </a:lnTo>
                  <a:lnTo>
                    <a:pt x="37154" y="5925"/>
                  </a:lnTo>
                  <a:lnTo>
                    <a:pt x="36372" y="5226"/>
                  </a:lnTo>
                  <a:lnTo>
                    <a:pt x="35508" y="4526"/>
                  </a:lnTo>
                  <a:lnTo>
                    <a:pt x="34644" y="3909"/>
                  </a:lnTo>
                  <a:lnTo>
                    <a:pt x="33739" y="3333"/>
                  </a:lnTo>
                  <a:lnTo>
                    <a:pt x="32792" y="2798"/>
                  </a:lnTo>
                  <a:lnTo>
                    <a:pt x="31846" y="2304"/>
                  </a:lnTo>
                  <a:lnTo>
                    <a:pt x="30859" y="1852"/>
                  </a:lnTo>
                  <a:lnTo>
                    <a:pt x="29871" y="1440"/>
                  </a:lnTo>
                  <a:lnTo>
                    <a:pt x="28842" y="1070"/>
                  </a:lnTo>
                  <a:lnTo>
                    <a:pt x="27814" y="782"/>
                  </a:lnTo>
                  <a:lnTo>
                    <a:pt x="26785" y="494"/>
                  </a:lnTo>
                  <a:lnTo>
                    <a:pt x="25715" y="288"/>
                  </a:lnTo>
                  <a:lnTo>
                    <a:pt x="24605" y="165"/>
                  </a:lnTo>
                  <a:lnTo>
                    <a:pt x="23535" y="41"/>
                  </a:lnTo>
                  <a:lnTo>
                    <a:pt x="2242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058;p64">
              <a:extLst>
                <a:ext uri="{FF2B5EF4-FFF2-40B4-BE49-F238E27FC236}">
                  <a16:creationId xmlns:a16="http://schemas.microsoft.com/office/drawing/2014/main" id="{67712A77-E7B3-40AB-A573-AB56037CF8BC}"/>
                </a:ext>
              </a:extLst>
            </p:cNvPr>
            <p:cNvSpPr/>
            <p:nvPr/>
          </p:nvSpPr>
          <p:spPr>
            <a:xfrm>
              <a:off x="3169675" y="1390675"/>
              <a:ext cx="785875" cy="284950"/>
            </a:xfrm>
            <a:custGeom>
              <a:avLst/>
              <a:gdLst/>
              <a:ahLst/>
              <a:cxnLst/>
              <a:rect l="l" t="t" r="r" b="b"/>
              <a:pathLst>
                <a:path w="31435" h="11398" extrusionOk="0">
                  <a:moveTo>
                    <a:pt x="124" y="0"/>
                  </a:moveTo>
                  <a:lnTo>
                    <a:pt x="42" y="1029"/>
                  </a:lnTo>
                  <a:lnTo>
                    <a:pt x="0" y="2058"/>
                  </a:lnTo>
                  <a:lnTo>
                    <a:pt x="42" y="3127"/>
                  </a:lnTo>
                  <a:lnTo>
                    <a:pt x="83" y="4156"/>
                  </a:lnTo>
                  <a:lnTo>
                    <a:pt x="206" y="5226"/>
                  </a:lnTo>
                  <a:lnTo>
                    <a:pt x="371" y="6295"/>
                  </a:lnTo>
                  <a:lnTo>
                    <a:pt x="618" y="7365"/>
                  </a:lnTo>
                  <a:lnTo>
                    <a:pt x="906" y="8394"/>
                  </a:lnTo>
                  <a:lnTo>
                    <a:pt x="1111" y="9176"/>
                  </a:lnTo>
                  <a:lnTo>
                    <a:pt x="1399" y="9916"/>
                  </a:lnTo>
                  <a:lnTo>
                    <a:pt x="1687" y="10657"/>
                  </a:lnTo>
                  <a:lnTo>
                    <a:pt x="1975" y="11397"/>
                  </a:lnTo>
                  <a:lnTo>
                    <a:pt x="2305" y="11109"/>
                  </a:lnTo>
                  <a:lnTo>
                    <a:pt x="2551" y="10780"/>
                  </a:lnTo>
                  <a:lnTo>
                    <a:pt x="3086" y="10081"/>
                  </a:lnTo>
                  <a:lnTo>
                    <a:pt x="3333" y="9710"/>
                  </a:lnTo>
                  <a:lnTo>
                    <a:pt x="3621" y="9422"/>
                  </a:lnTo>
                  <a:lnTo>
                    <a:pt x="3950" y="9176"/>
                  </a:lnTo>
                  <a:lnTo>
                    <a:pt x="4321" y="8970"/>
                  </a:lnTo>
                  <a:lnTo>
                    <a:pt x="4732" y="8888"/>
                  </a:lnTo>
                  <a:lnTo>
                    <a:pt x="5185" y="8846"/>
                  </a:lnTo>
                  <a:lnTo>
                    <a:pt x="5596" y="8888"/>
                  </a:lnTo>
                  <a:lnTo>
                    <a:pt x="6008" y="8970"/>
                  </a:lnTo>
                  <a:lnTo>
                    <a:pt x="7653" y="9299"/>
                  </a:lnTo>
                  <a:lnTo>
                    <a:pt x="9217" y="9710"/>
                  </a:lnTo>
                  <a:lnTo>
                    <a:pt x="11439" y="10451"/>
                  </a:lnTo>
                  <a:lnTo>
                    <a:pt x="12550" y="10780"/>
                  </a:lnTo>
                  <a:lnTo>
                    <a:pt x="13126" y="10904"/>
                  </a:lnTo>
                  <a:lnTo>
                    <a:pt x="13702" y="10986"/>
                  </a:lnTo>
                  <a:lnTo>
                    <a:pt x="14648" y="11109"/>
                  </a:lnTo>
                  <a:lnTo>
                    <a:pt x="15594" y="11150"/>
                  </a:lnTo>
                  <a:lnTo>
                    <a:pt x="16541" y="11192"/>
                  </a:lnTo>
                  <a:lnTo>
                    <a:pt x="17487" y="11150"/>
                  </a:lnTo>
                  <a:lnTo>
                    <a:pt x="18968" y="11109"/>
                  </a:lnTo>
                  <a:lnTo>
                    <a:pt x="20490" y="11068"/>
                  </a:lnTo>
                  <a:lnTo>
                    <a:pt x="21972" y="10945"/>
                  </a:lnTo>
                  <a:lnTo>
                    <a:pt x="23453" y="10780"/>
                  </a:lnTo>
                  <a:lnTo>
                    <a:pt x="24194" y="10657"/>
                  </a:lnTo>
                  <a:lnTo>
                    <a:pt x="24934" y="10533"/>
                  </a:lnTo>
                  <a:lnTo>
                    <a:pt x="25634" y="10369"/>
                  </a:lnTo>
                  <a:lnTo>
                    <a:pt x="26333" y="10163"/>
                  </a:lnTo>
                  <a:lnTo>
                    <a:pt x="27033" y="9957"/>
                  </a:lnTo>
                  <a:lnTo>
                    <a:pt x="27732" y="9669"/>
                  </a:lnTo>
                  <a:lnTo>
                    <a:pt x="28390" y="9381"/>
                  </a:lnTo>
                  <a:lnTo>
                    <a:pt x="29090" y="9052"/>
                  </a:lnTo>
                  <a:lnTo>
                    <a:pt x="29625" y="8723"/>
                  </a:lnTo>
                  <a:lnTo>
                    <a:pt x="30159" y="8312"/>
                  </a:lnTo>
                  <a:lnTo>
                    <a:pt x="30406" y="8106"/>
                  </a:lnTo>
                  <a:lnTo>
                    <a:pt x="30653" y="7859"/>
                  </a:lnTo>
                  <a:lnTo>
                    <a:pt x="30859" y="7612"/>
                  </a:lnTo>
                  <a:lnTo>
                    <a:pt x="31024" y="7365"/>
                  </a:lnTo>
                  <a:lnTo>
                    <a:pt x="31188" y="7077"/>
                  </a:lnTo>
                  <a:lnTo>
                    <a:pt x="31312" y="6748"/>
                  </a:lnTo>
                  <a:lnTo>
                    <a:pt x="31394" y="6419"/>
                  </a:lnTo>
                  <a:lnTo>
                    <a:pt x="31435" y="6090"/>
                  </a:lnTo>
                  <a:lnTo>
                    <a:pt x="31435" y="5761"/>
                  </a:lnTo>
                  <a:lnTo>
                    <a:pt x="31394" y="5473"/>
                  </a:lnTo>
                  <a:lnTo>
                    <a:pt x="31270" y="5143"/>
                  </a:lnTo>
                  <a:lnTo>
                    <a:pt x="31147" y="4855"/>
                  </a:lnTo>
                  <a:lnTo>
                    <a:pt x="30159" y="5102"/>
                  </a:lnTo>
                  <a:lnTo>
                    <a:pt x="29213" y="5308"/>
                  </a:lnTo>
                  <a:lnTo>
                    <a:pt x="28226" y="5514"/>
                  </a:lnTo>
                  <a:lnTo>
                    <a:pt x="27238" y="5637"/>
                  </a:lnTo>
                  <a:lnTo>
                    <a:pt x="26292" y="5678"/>
                  </a:lnTo>
                  <a:lnTo>
                    <a:pt x="25798" y="5678"/>
                  </a:lnTo>
                  <a:lnTo>
                    <a:pt x="25304" y="5637"/>
                  </a:lnTo>
                  <a:lnTo>
                    <a:pt x="24852" y="5555"/>
                  </a:lnTo>
                  <a:lnTo>
                    <a:pt x="24358" y="5473"/>
                  </a:lnTo>
                  <a:lnTo>
                    <a:pt x="23906" y="5349"/>
                  </a:lnTo>
                  <a:lnTo>
                    <a:pt x="23453" y="5185"/>
                  </a:lnTo>
                  <a:lnTo>
                    <a:pt x="23000" y="4979"/>
                  </a:lnTo>
                  <a:lnTo>
                    <a:pt x="22589" y="4773"/>
                  </a:lnTo>
                  <a:lnTo>
                    <a:pt x="21807" y="4279"/>
                  </a:lnTo>
                  <a:lnTo>
                    <a:pt x="20984" y="3703"/>
                  </a:lnTo>
                  <a:lnTo>
                    <a:pt x="20244" y="3127"/>
                  </a:lnTo>
                  <a:lnTo>
                    <a:pt x="19421" y="2634"/>
                  </a:lnTo>
                  <a:lnTo>
                    <a:pt x="19050" y="2387"/>
                  </a:lnTo>
                  <a:lnTo>
                    <a:pt x="18639" y="2140"/>
                  </a:lnTo>
                  <a:lnTo>
                    <a:pt x="18186" y="1975"/>
                  </a:lnTo>
                  <a:lnTo>
                    <a:pt x="17775" y="1811"/>
                  </a:lnTo>
                  <a:lnTo>
                    <a:pt x="17322" y="1687"/>
                  </a:lnTo>
                  <a:lnTo>
                    <a:pt x="16870" y="1646"/>
                  </a:lnTo>
                  <a:lnTo>
                    <a:pt x="16253" y="1605"/>
                  </a:lnTo>
                  <a:lnTo>
                    <a:pt x="15635" y="1646"/>
                  </a:lnTo>
                  <a:lnTo>
                    <a:pt x="15059" y="1770"/>
                  </a:lnTo>
                  <a:lnTo>
                    <a:pt x="14442" y="1934"/>
                  </a:lnTo>
                  <a:lnTo>
                    <a:pt x="13249" y="2304"/>
                  </a:lnTo>
                  <a:lnTo>
                    <a:pt x="12632" y="2510"/>
                  </a:lnTo>
                  <a:lnTo>
                    <a:pt x="12056" y="2675"/>
                  </a:lnTo>
                  <a:lnTo>
                    <a:pt x="11521" y="2798"/>
                  </a:lnTo>
                  <a:lnTo>
                    <a:pt x="11027" y="2880"/>
                  </a:lnTo>
                  <a:lnTo>
                    <a:pt x="10492" y="2922"/>
                  </a:lnTo>
                  <a:lnTo>
                    <a:pt x="9957" y="2963"/>
                  </a:lnTo>
                  <a:lnTo>
                    <a:pt x="9464" y="3004"/>
                  </a:lnTo>
                  <a:lnTo>
                    <a:pt x="8929" y="3004"/>
                  </a:lnTo>
                  <a:lnTo>
                    <a:pt x="7859" y="2880"/>
                  </a:lnTo>
                  <a:lnTo>
                    <a:pt x="6830" y="2716"/>
                  </a:lnTo>
                  <a:lnTo>
                    <a:pt x="5843" y="2428"/>
                  </a:lnTo>
                  <a:lnTo>
                    <a:pt x="4856" y="2058"/>
                  </a:lnTo>
                  <a:lnTo>
                    <a:pt x="3868" y="1605"/>
                  </a:lnTo>
                  <a:lnTo>
                    <a:pt x="2387" y="741"/>
                  </a:lnTo>
                  <a:lnTo>
                    <a:pt x="1605" y="371"/>
                  </a:lnTo>
                  <a:lnTo>
                    <a:pt x="1235" y="206"/>
                  </a:lnTo>
                  <a:lnTo>
                    <a:pt x="823" y="83"/>
                  </a:lnTo>
                  <a:lnTo>
                    <a:pt x="49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86588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63"/>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Surface of Mars</a:t>
            </a:r>
            <a:endParaRPr dirty="0"/>
          </a:p>
        </p:txBody>
      </p:sp>
      <p:sp>
        <p:nvSpPr>
          <p:cNvPr id="1998" name="Google Shape;1998;p63"/>
          <p:cNvSpPr/>
          <p:nvPr/>
        </p:nvSpPr>
        <p:spPr>
          <a:xfrm>
            <a:off x="4891106" y="1526925"/>
            <a:ext cx="3246461" cy="2551587"/>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9" name="Google Shape;1999;p63"/>
          <p:cNvGrpSpPr/>
          <p:nvPr/>
        </p:nvGrpSpPr>
        <p:grpSpPr>
          <a:xfrm>
            <a:off x="5022359" y="3604943"/>
            <a:ext cx="1739804" cy="244206"/>
            <a:chOff x="4774881" y="3877858"/>
            <a:chExt cx="1018263" cy="142919"/>
          </a:xfrm>
        </p:grpSpPr>
        <p:sp>
          <p:nvSpPr>
            <p:cNvPr id="2000" name="Google Shape;2000;p63"/>
            <p:cNvSpPr/>
            <p:nvPr/>
          </p:nvSpPr>
          <p:spPr>
            <a:xfrm>
              <a:off x="4813491" y="3877858"/>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4774881" y="3914558"/>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5002086" y="3914558"/>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5103136" y="3914558"/>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5234442" y="3908885"/>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5471951" y="3939662"/>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5471951" y="3951876"/>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5471951" y="3964766"/>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5471951" y="3976980"/>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5524068" y="3939662"/>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5710733" y="3942228"/>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5744211" y="3942228"/>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5777032" y="3942228"/>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63"/>
          <p:cNvSpPr/>
          <p:nvPr/>
        </p:nvSpPr>
        <p:spPr>
          <a:xfrm>
            <a:off x="5009541" y="39330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txBox="1"/>
          <p:nvPr/>
        </p:nvSpPr>
        <p:spPr>
          <a:xfrm>
            <a:off x="819381" y="1526925"/>
            <a:ext cx="3562991" cy="2551586"/>
          </a:xfrm>
          <a:prstGeom prst="rect">
            <a:avLst/>
          </a:prstGeom>
          <a:noFill/>
          <a:ln>
            <a:noFill/>
          </a:ln>
        </p:spPr>
        <p:txBody>
          <a:bodyPr spcFirstLastPara="1" wrap="square" lIns="91425" tIns="180000" rIns="91425" bIns="0" anchor="ctr" anchorCtr="0">
            <a:noAutofit/>
          </a:bodyPr>
          <a:lstStyle/>
          <a:p>
            <a:pPr marL="133350" lvl="0" algn="l" rtl="0">
              <a:spcBef>
                <a:spcPts val="0"/>
              </a:spcBef>
              <a:spcAft>
                <a:spcPts val="0"/>
              </a:spcAft>
              <a:buClr>
                <a:srgbClr val="FFFFFF"/>
              </a:buClr>
              <a:buSzPts val="1500"/>
            </a:pPr>
            <a:r>
              <a:rPr lang="en-US" sz="1600" dirty="0">
                <a:solidFill>
                  <a:srgbClr val="FFFFFF"/>
                </a:solidFill>
                <a:latin typeface="Open Sans"/>
                <a:ea typeface="Open Sans"/>
                <a:cs typeface="Open Sans"/>
                <a:sym typeface="Open Sans"/>
              </a:rPr>
              <a:t>The Bright Red color of Mars is due to iron-rich minerals covering its surface in form of dust and rocks. According to NASA, these minerals get kicked up in the atmosphere due to strong wind currents and after oxidization and rusting of these elements, Mars appears to be bright red from a distance.</a:t>
            </a:r>
          </a:p>
        </p:txBody>
      </p:sp>
      <p:pic>
        <p:nvPicPr>
          <p:cNvPr id="2015" name="Google Shape;2015;p63"/>
          <p:cNvPicPr preferRelativeResize="0"/>
          <p:nvPr/>
        </p:nvPicPr>
        <p:blipFill>
          <a:blip r:embed="rId3"/>
          <a:srcRect l="2154" r="2154"/>
          <a:stretch/>
        </p:blipFill>
        <p:spPr>
          <a:xfrm>
            <a:off x="5009396" y="1701269"/>
            <a:ext cx="3004551" cy="1804490"/>
          </a:xfrm>
          <a:prstGeom prst="rect">
            <a:avLst/>
          </a:prstGeom>
          <a:noFill/>
          <a:ln>
            <a:noFill/>
          </a:ln>
        </p:spPr>
      </p:pic>
      <p:sp>
        <p:nvSpPr>
          <p:cNvPr id="2016" name="Google Shape;2016;p63"/>
          <p:cNvSpPr/>
          <p:nvPr/>
        </p:nvSpPr>
        <p:spPr>
          <a:xfrm>
            <a:off x="6218508" y="2314866"/>
            <a:ext cx="586325" cy="57377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5152306" y="3389173"/>
            <a:ext cx="2718732" cy="17401"/>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738;p70">
            <a:extLst>
              <a:ext uri="{FF2B5EF4-FFF2-40B4-BE49-F238E27FC236}">
                <a16:creationId xmlns:a16="http://schemas.microsoft.com/office/drawing/2014/main" id="{340ED496-8F62-4433-B67A-1F7960E3D7DC}"/>
              </a:ext>
            </a:extLst>
          </p:cNvPr>
          <p:cNvGrpSpPr/>
          <p:nvPr/>
        </p:nvGrpSpPr>
        <p:grpSpPr>
          <a:xfrm rot="2935158">
            <a:off x="1010910" y="147515"/>
            <a:ext cx="521324" cy="1427688"/>
            <a:chOff x="4870875" y="238125"/>
            <a:chExt cx="630750" cy="1827250"/>
          </a:xfrm>
        </p:grpSpPr>
        <p:sp>
          <p:nvSpPr>
            <p:cNvPr id="30" name="Google Shape;2739;p70">
              <a:extLst>
                <a:ext uri="{FF2B5EF4-FFF2-40B4-BE49-F238E27FC236}">
                  <a16:creationId xmlns:a16="http://schemas.microsoft.com/office/drawing/2014/main" id="{0EF12F56-A640-4B8E-BE82-8030297CEAFF}"/>
                </a:ext>
              </a:extLst>
            </p:cNvPr>
            <p:cNvSpPr/>
            <p:nvPr/>
          </p:nvSpPr>
          <p:spPr>
            <a:xfrm>
              <a:off x="5055600" y="238125"/>
              <a:ext cx="261300" cy="1229825"/>
            </a:xfrm>
            <a:custGeom>
              <a:avLst/>
              <a:gdLst/>
              <a:ahLst/>
              <a:cxnLst/>
              <a:rect l="l" t="t" r="r" b="b"/>
              <a:pathLst>
                <a:path w="10452" h="49193" extrusionOk="0">
                  <a:moveTo>
                    <a:pt x="4993" y="0"/>
                  </a:moveTo>
                  <a:lnTo>
                    <a:pt x="4727" y="133"/>
                  </a:lnTo>
                  <a:lnTo>
                    <a:pt x="4527" y="266"/>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67" y="48660"/>
                  </a:lnTo>
                  <a:lnTo>
                    <a:pt x="267" y="48926"/>
                  </a:lnTo>
                  <a:lnTo>
                    <a:pt x="533" y="49126"/>
                  </a:lnTo>
                  <a:lnTo>
                    <a:pt x="932" y="49192"/>
                  </a:lnTo>
                  <a:lnTo>
                    <a:pt x="9519" y="49192"/>
                  </a:lnTo>
                  <a:lnTo>
                    <a:pt x="9852" y="49126"/>
                  </a:lnTo>
                  <a:lnTo>
                    <a:pt x="10185" y="48926"/>
                  </a:lnTo>
                  <a:lnTo>
                    <a:pt x="10385" y="48660"/>
                  </a:lnTo>
                  <a:lnTo>
                    <a:pt x="10451" y="48327"/>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lnTo>
                    <a:pt x="5925" y="266"/>
                  </a:lnTo>
                  <a:lnTo>
                    <a:pt x="5725" y="133"/>
                  </a:lnTo>
                  <a:lnTo>
                    <a:pt x="5459"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40;p70">
              <a:extLst>
                <a:ext uri="{FF2B5EF4-FFF2-40B4-BE49-F238E27FC236}">
                  <a16:creationId xmlns:a16="http://schemas.microsoft.com/office/drawing/2014/main" id="{43672D9F-F06E-40E4-844F-6C2F5812D02D}"/>
                </a:ext>
              </a:extLst>
            </p:cNvPr>
            <p:cNvSpPr/>
            <p:nvPr/>
          </p:nvSpPr>
          <p:spPr>
            <a:xfrm>
              <a:off x="5055600" y="238125"/>
              <a:ext cx="261300" cy="1229825"/>
            </a:xfrm>
            <a:custGeom>
              <a:avLst/>
              <a:gdLst/>
              <a:ahLst/>
              <a:cxnLst/>
              <a:rect l="l" t="t" r="r" b="b"/>
              <a:pathLst>
                <a:path w="10452" h="49193" fill="none" extrusionOk="0">
                  <a:moveTo>
                    <a:pt x="6125" y="399"/>
                  </a:moveTo>
                  <a:lnTo>
                    <a:pt x="6125" y="399"/>
                  </a:lnTo>
                  <a:lnTo>
                    <a:pt x="5925" y="266"/>
                  </a:lnTo>
                  <a:lnTo>
                    <a:pt x="5725" y="133"/>
                  </a:lnTo>
                  <a:lnTo>
                    <a:pt x="5459" y="0"/>
                  </a:lnTo>
                  <a:lnTo>
                    <a:pt x="5193" y="0"/>
                  </a:lnTo>
                  <a:lnTo>
                    <a:pt x="4993" y="0"/>
                  </a:lnTo>
                  <a:lnTo>
                    <a:pt x="4727" y="133"/>
                  </a:lnTo>
                  <a:lnTo>
                    <a:pt x="4527" y="266"/>
                  </a:lnTo>
                  <a:lnTo>
                    <a:pt x="4327" y="399"/>
                  </a:lnTo>
                  <a:lnTo>
                    <a:pt x="4327" y="399"/>
                  </a:lnTo>
                  <a:lnTo>
                    <a:pt x="3728" y="1198"/>
                  </a:lnTo>
                  <a:lnTo>
                    <a:pt x="3063" y="2197"/>
                  </a:lnTo>
                  <a:lnTo>
                    <a:pt x="2330" y="3395"/>
                  </a:lnTo>
                  <a:lnTo>
                    <a:pt x="1598" y="4859"/>
                  </a:lnTo>
                  <a:lnTo>
                    <a:pt x="1265" y="5725"/>
                  </a:lnTo>
                  <a:lnTo>
                    <a:pt x="999" y="6590"/>
                  </a:lnTo>
                  <a:lnTo>
                    <a:pt x="733" y="7522"/>
                  </a:lnTo>
                  <a:lnTo>
                    <a:pt x="467" y="8520"/>
                  </a:lnTo>
                  <a:lnTo>
                    <a:pt x="267" y="9586"/>
                  </a:lnTo>
                  <a:lnTo>
                    <a:pt x="134" y="10717"/>
                  </a:lnTo>
                  <a:lnTo>
                    <a:pt x="67" y="11915"/>
                  </a:lnTo>
                  <a:lnTo>
                    <a:pt x="1" y="13180"/>
                  </a:lnTo>
                  <a:lnTo>
                    <a:pt x="1" y="48327"/>
                  </a:lnTo>
                  <a:lnTo>
                    <a:pt x="1" y="48327"/>
                  </a:lnTo>
                  <a:lnTo>
                    <a:pt x="67" y="48660"/>
                  </a:lnTo>
                  <a:lnTo>
                    <a:pt x="267" y="48926"/>
                  </a:lnTo>
                  <a:lnTo>
                    <a:pt x="533" y="49126"/>
                  </a:lnTo>
                  <a:lnTo>
                    <a:pt x="932" y="49192"/>
                  </a:lnTo>
                  <a:lnTo>
                    <a:pt x="5193" y="49192"/>
                  </a:lnTo>
                  <a:lnTo>
                    <a:pt x="9519" y="49192"/>
                  </a:lnTo>
                  <a:lnTo>
                    <a:pt x="9519" y="49192"/>
                  </a:lnTo>
                  <a:lnTo>
                    <a:pt x="9852" y="49126"/>
                  </a:lnTo>
                  <a:lnTo>
                    <a:pt x="10185" y="48926"/>
                  </a:lnTo>
                  <a:lnTo>
                    <a:pt x="10385" y="48660"/>
                  </a:lnTo>
                  <a:lnTo>
                    <a:pt x="10451" y="48327"/>
                  </a:lnTo>
                  <a:lnTo>
                    <a:pt x="10451" y="13180"/>
                  </a:lnTo>
                  <a:lnTo>
                    <a:pt x="10451" y="13180"/>
                  </a:lnTo>
                  <a:lnTo>
                    <a:pt x="10385" y="11915"/>
                  </a:lnTo>
                  <a:lnTo>
                    <a:pt x="10318" y="10717"/>
                  </a:lnTo>
                  <a:lnTo>
                    <a:pt x="10185" y="9586"/>
                  </a:lnTo>
                  <a:lnTo>
                    <a:pt x="9985" y="8520"/>
                  </a:lnTo>
                  <a:lnTo>
                    <a:pt x="9719" y="7522"/>
                  </a:lnTo>
                  <a:lnTo>
                    <a:pt x="9453" y="6590"/>
                  </a:lnTo>
                  <a:lnTo>
                    <a:pt x="9187" y="5725"/>
                  </a:lnTo>
                  <a:lnTo>
                    <a:pt x="8854" y="4859"/>
                  </a:lnTo>
                  <a:lnTo>
                    <a:pt x="8122" y="3395"/>
                  </a:lnTo>
                  <a:lnTo>
                    <a:pt x="7389" y="2197"/>
                  </a:lnTo>
                  <a:lnTo>
                    <a:pt x="6724" y="1198"/>
                  </a:lnTo>
                  <a:lnTo>
                    <a:pt x="6125" y="3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41;p70">
              <a:extLst>
                <a:ext uri="{FF2B5EF4-FFF2-40B4-BE49-F238E27FC236}">
                  <a16:creationId xmlns:a16="http://schemas.microsoft.com/office/drawing/2014/main" id="{79117FB6-914D-4303-84E4-30DEA7460DE6}"/>
                </a:ext>
              </a:extLst>
            </p:cNvPr>
            <p:cNvSpPr/>
            <p:nvPr/>
          </p:nvSpPr>
          <p:spPr>
            <a:xfrm>
              <a:off x="5316875" y="605900"/>
              <a:ext cx="25" cy="10000"/>
            </a:xfrm>
            <a:custGeom>
              <a:avLst/>
              <a:gdLst/>
              <a:ahLst/>
              <a:cxnLst/>
              <a:rect l="l" t="t" r="r" b="b"/>
              <a:pathLst>
                <a:path w="1" h="400" extrusionOk="0">
                  <a:moveTo>
                    <a:pt x="0" y="0"/>
                  </a:moveTo>
                  <a:lnTo>
                    <a:pt x="0" y="0"/>
                  </a:lnTo>
                  <a:lnTo>
                    <a:pt x="0" y="399"/>
                  </a:lnTo>
                  <a:lnTo>
                    <a:pt x="0" y="399"/>
                  </a:lnTo>
                  <a:lnTo>
                    <a:pt x="0"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42;p70">
              <a:extLst>
                <a:ext uri="{FF2B5EF4-FFF2-40B4-BE49-F238E27FC236}">
                  <a16:creationId xmlns:a16="http://schemas.microsoft.com/office/drawing/2014/main" id="{168418A5-8857-44E4-BE7F-4F19C3992214}"/>
                </a:ext>
              </a:extLst>
            </p:cNvPr>
            <p:cNvSpPr/>
            <p:nvPr/>
          </p:nvSpPr>
          <p:spPr>
            <a:xfrm>
              <a:off x="5316875" y="605900"/>
              <a:ext cx="25" cy="10000"/>
            </a:xfrm>
            <a:custGeom>
              <a:avLst/>
              <a:gdLst/>
              <a:ahLst/>
              <a:cxnLst/>
              <a:rect l="l" t="t" r="r" b="b"/>
              <a:pathLst>
                <a:path w="1" h="400" fill="none" extrusionOk="0">
                  <a:moveTo>
                    <a:pt x="0" y="0"/>
                  </a:moveTo>
                  <a:lnTo>
                    <a:pt x="0" y="0"/>
                  </a:lnTo>
                  <a:lnTo>
                    <a:pt x="0" y="399"/>
                  </a:lnTo>
                  <a:lnTo>
                    <a:pt x="0" y="39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43;p70">
              <a:extLst>
                <a:ext uri="{FF2B5EF4-FFF2-40B4-BE49-F238E27FC236}">
                  <a16:creationId xmlns:a16="http://schemas.microsoft.com/office/drawing/2014/main" id="{D40CBC0F-004B-4457-ACAC-28AF698B4BCB}"/>
                </a:ext>
              </a:extLst>
            </p:cNvPr>
            <p:cNvSpPr/>
            <p:nvPr/>
          </p:nvSpPr>
          <p:spPr>
            <a:xfrm>
              <a:off x="5055600" y="605900"/>
              <a:ext cx="183075" cy="10000"/>
            </a:xfrm>
            <a:custGeom>
              <a:avLst/>
              <a:gdLst/>
              <a:ahLst/>
              <a:cxnLst/>
              <a:rect l="l" t="t" r="r" b="b"/>
              <a:pathLst>
                <a:path w="7323" h="400" extrusionOk="0">
                  <a:moveTo>
                    <a:pt x="1" y="0"/>
                  </a:moveTo>
                  <a:lnTo>
                    <a:pt x="1" y="399"/>
                  </a:lnTo>
                  <a:lnTo>
                    <a:pt x="7323" y="399"/>
                  </a:lnTo>
                  <a:lnTo>
                    <a:pt x="7323"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44;p70">
              <a:extLst>
                <a:ext uri="{FF2B5EF4-FFF2-40B4-BE49-F238E27FC236}">
                  <a16:creationId xmlns:a16="http://schemas.microsoft.com/office/drawing/2014/main" id="{63D0A4FD-E6A1-46DA-BB79-46140BF96BD2}"/>
                </a:ext>
              </a:extLst>
            </p:cNvPr>
            <p:cNvSpPr/>
            <p:nvPr/>
          </p:nvSpPr>
          <p:spPr>
            <a:xfrm>
              <a:off x="5055600" y="605900"/>
              <a:ext cx="183075" cy="10000"/>
            </a:xfrm>
            <a:custGeom>
              <a:avLst/>
              <a:gdLst/>
              <a:ahLst/>
              <a:cxnLst/>
              <a:rect l="l" t="t" r="r" b="b"/>
              <a:pathLst>
                <a:path w="7323" h="400" fill="none" extrusionOk="0">
                  <a:moveTo>
                    <a:pt x="7323" y="0"/>
                  </a:moveTo>
                  <a:lnTo>
                    <a:pt x="1" y="0"/>
                  </a:lnTo>
                  <a:lnTo>
                    <a:pt x="1" y="399"/>
                  </a:lnTo>
                  <a:lnTo>
                    <a:pt x="7323" y="399"/>
                  </a:lnTo>
                  <a:lnTo>
                    <a:pt x="7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45;p70">
              <a:extLst>
                <a:ext uri="{FF2B5EF4-FFF2-40B4-BE49-F238E27FC236}">
                  <a16:creationId xmlns:a16="http://schemas.microsoft.com/office/drawing/2014/main" id="{9836FC30-7D03-4E61-A8B8-3E4FBD1DD94E}"/>
                </a:ext>
              </a:extLst>
            </p:cNvPr>
            <p:cNvSpPr/>
            <p:nvPr/>
          </p:nvSpPr>
          <p:spPr>
            <a:xfrm>
              <a:off x="5055600" y="825550"/>
              <a:ext cx="74925" cy="10025"/>
            </a:xfrm>
            <a:custGeom>
              <a:avLst/>
              <a:gdLst/>
              <a:ahLst/>
              <a:cxnLst/>
              <a:rect l="l" t="t" r="r" b="b"/>
              <a:pathLst>
                <a:path w="2997" h="401" extrusionOk="0">
                  <a:moveTo>
                    <a:pt x="1" y="1"/>
                  </a:moveTo>
                  <a:lnTo>
                    <a:pt x="1" y="400"/>
                  </a:lnTo>
                  <a:lnTo>
                    <a:pt x="2929" y="400"/>
                  </a:lnTo>
                  <a:lnTo>
                    <a:pt x="2996" y="1"/>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46;p70">
              <a:extLst>
                <a:ext uri="{FF2B5EF4-FFF2-40B4-BE49-F238E27FC236}">
                  <a16:creationId xmlns:a16="http://schemas.microsoft.com/office/drawing/2014/main" id="{3EC7D054-372D-4F4B-876A-2F86B712C152}"/>
                </a:ext>
              </a:extLst>
            </p:cNvPr>
            <p:cNvSpPr/>
            <p:nvPr/>
          </p:nvSpPr>
          <p:spPr>
            <a:xfrm>
              <a:off x="5055600" y="825550"/>
              <a:ext cx="74925" cy="10025"/>
            </a:xfrm>
            <a:custGeom>
              <a:avLst/>
              <a:gdLst/>
              <a:ahLst/>
              <a:cxnLst/>
              <a:rect l="l" t="t" r="r" b="b"/>
              <a:pathLst>
                <a:path w="2997" h="401" fill="none" extrusionOk="0">
                  <a:moveTo>
                    <a:pt x="2996" y="1"/>
                  </a:moveTo>
                  <a:lnTo>
                    <a:pt x="1" y="1"/>
                  </a:lnTo>
                  <a:lnTo>
                    <a:pt x="1" y="1"/>
                  </a:lnTo>
                  <a:lnTo>
                    <a:pt x="1" y="400"/>
                  </a:lnTo>
                  <a:lnTo>
                    <a:pt x="2929" y="400"/>
                  </a:lnTo>
                  <a:lnTo>
                    <a:pt x="2929"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47;p70">
              <a:extLst>
                <a:ext uri="{FF2B5EF4-FFF2-40B4-BE49-F238E27FC236}">
                  <a16:creationId xmlns:a16="http://schemas.microsoft.com/office/drawing/2014/main" id="{36C396E5-12EC-4822-B2E9-CF40165B7E63}"/>
                </a:ext>
              </a:extLst>
            </p:cNvPr>
            <p:cNvSpPr/>
            <p:nvPr/>
          </p:nvSpPr>
          <p:spPr>
            <a:xfrm>
              <a:off x="5055600" y="1031925"/>
              <a:ext cx="44950" cy="10000"/>
            </a:xfrm>
            <a:custGeom>
              <a:avLst/>
              <a:gdLst/>
              <a:ahLst/>
              <a:cxnLst/>
              <a:rect l="l" t="t" r="r" b="b"/>
              <a:pathLst>
                <a:path w="1798" h="400" extrusionOk="0">
                  <a:moveTo>
                    <a:pt x="1" y="0"/>
                  </a:moveTo>
                  <a:lnTo>
                    <a:pt x="1" y="399"/>
                  </a:lnTo>
                  <a:lnTo>
                    <a:pt x="1731" y="399"/>
                  </a:lnTo>
                  <a:lnTo>
                    <a:pt x="1798"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48;p70">
              <a:extLst>
                <a:ext uri="{FF2B5EF4-FFF2-40B4-BE49-F238E27FC236}">
                  <a16:creationId xmlns:a16="http://schemas.microsoft.com/office/drawing/2014/main" id="{BCEFEAF9-A5BE-4C05-B5AC-9ADF61411D78}"/>
                </a:ext>
              </a:extLst>
            </p:cNvPr>
            <p:cNvSpPr/>
            <p:nvPr/>
          </p:nvSpPr>
          <p:spPr>
            <a:xfrm>
              <a:off x="5055600" y="1031925"/>
              <a:ext cx="44950" cy="10000"/>
            </a:xfrm>
            <a:custGeom>
              <a:avLst/>
              <a:gdLst/>
              <a:ahLst/>
              <a:cxnLst/>
              <a:rect l="l" t="t" r="r" b="b"/>
              <a:pathLst>
                <a:path w="1798" h="400" fill="none" extrusionOk="0">
                  <a:moveTo>
                    <a:pt x="1798" y="0"/>
                  </a:moveTo>
                  <a:lnTo>
                    <a:pt x="1" y="0"/>
                  </a:lnTo>
                  <a:lnTo>
                    <a:pt x="1" y="0"/>
                  </a:lnTo>
                  <a:lnTo>
                    <a:pt x="1" y="399"/>
                  </a:lnTo>
                  <a:lnTo>
                    <a:pt x="1731" y="399"/>
                  </a:lnTo>
                  <a:lnTo>
                    <a:pt x="1731" y="399"/>
                  </a:lnTo>
                  <a:lnTo>
                    <a:pt x="17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49;p70">
              <a:extLst>
                <a:ext uri="{FF2B5EF4-FFF2-40B4-BE49-F238E27FC236}">
                  <a16:creationId xmlns:a16="http://schemas.microsoft.com/office/drawing/2014/main" id="{CCCBB55A-D9A7-496E-9F0D-99D5CB185D67}"/>
                </a:ext>
              </a:extLst>
            </p:cNvPr>
            <p:cNvSpPr/>
            <p:nvPr/>
          </p:nvSpPr>
          <p:spPr>
            <a:xfrm>
              <a:off x="5183750" y="238125"/>
              <a:ext cx="133150" cy="587450"/>
            </a:xfrm>
            <a:custGeom>
              <a:avLst/>
              <a:gdLst/>
              <a:ahLst/>
              <a:cxnLst/>
              <a:rect l="l" t="t" r="r" b="b"/>
              <a:pathLst>
                <a:path w="5326" h="23498" extrusionOk="0">
                  <a:moveTo>
                    <a:pt x="0" y="0"/>
                  </a:move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799" y="266"/>
                  </a:lnTo>
                  <a:lnTo>
                    <a:pt x="599" y="133"/>
                  </a:lnTo>
                  <a:lnTo>
                    <a:pt x="333" y="0"/>
                  </a:lnTo>
                  <a:close/>
                  <a:moveTo>
                    <a:pt x="2197" y="15110"/>
                  </a:moveTo>
                  <a:lnTo>
                    <a:pt x="2197" y="22499"/>
                  </a:lnTo>
                  <a:lnTo>
                    <a:pt x="2330" y="23365"/>
                  </a:lnTo>
                  <a:lnTo>
                    <a:pt x="2330" y="23498"/>
                  </a:lnTo>
                  <a:lnTo>
                    <a:pt x="5325" y="23498"/>
                  </a:lnTo>
                  <a:lnTo>
                    <a:pt x="5325" y="1511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50;p70">
              <a:extLst>
                <a:ext uri="{FF2B5EF4-FFF2-40B4-BE49-F238E27FC236}">
                  <a16:creationId xmlns:a16="http://schemas.microsoft.com/office/drawing/2014/main" id="{BF80928F-2670-48DA-A9B7-8E31B11E2F47}"/>
                </a:ext>
              </a:extLst>
            </p:cNvPr>
            <p:cNvSpPr/>
            <p:nvPr/>
          </p:nvSpPr>
          <p:spPr>
            <a:xfrm>
              <a:off x="5238650" y="615875"/>
              <a:ext cx="78250" cy="209700"/>
            </a:xfrm>
            <a:custGeom>
              <a:avLst/>
              <a:gdLst/>
              <a:ahLst/>
              <a:cxnLst/>
              <a:rect l="l" t="t" r="r" b="b"/>
              <a:pathLst>
                <a:path w="3130" h="8388" fill="none" extrusionOk="0">
                  <a:moveTo>
                    <a:pt x="3129" y="0"/>
                  </a:moveTo>
                  <a:lnTo>
                    <a:pt x="1" y="0"/>
                  </a:lnTo>
                  <a:lnTo>
                    <a:pt x="1" y="7389"/>
                  </a:lnTo>
                  <a:lnTo>
                    <a:pt x="1" y="7389"/>
                  </a:lnTo>
                  <a:lnTo>
                    <a:pt x="134" y="8255"/>
                  </a:lnTo>
                  <a:lnTo>
                    <a:pt x="134" y="8255"/>
                  </a:lnTo>
                  <a:lnTo>
                    <a:pt x="134" y="8388"/>
                  </a:lnTo>
                  <a:lnTo>
                    <a:pt x="3129" y="8388"/>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51;p70">
              <a:extLst>
                <a:ext uri="{FF2B5EF4-FFF2-40B4-BE49-F238E27FC236}">
                  <a16:creationId xmlns:a16="http://schemas.microsoft.com/office/drawing/2014/main" id="{395B8B5B-C3DE-4F33-9A9B-321B75B95A83}"/>
                </a:ext>
              </a:extLst>
            </p:cNvPr>
            <p:cNvSpPr/>
            <p:nvPr/>
          </p:nvSpPr>
          <p:spPr>
            <a:xfrm>
              <a:off x="5183750" y="238125"/>
              <a:ext cx="133150" cy="367800"/>
            </a:xfrm>
            <a:custGeom>
              <a:avLst/>
              <a:gdLst/>
              <a:ahLst/>
              <a:cxnLst/>
              <a:rect l="l" t="t" r="r" b="b"/>
              <a:pathLst>
                <a:path w="5326" h="14712" fill="none" extrusionOk="0">
                  <a:moveTo>
                    <a:pt x="67" y="0"/>
                  </a:moveTo>
                  <a:lnTo>
                    <a:pt x="67" y="0"/>
                  </a:lnTo>
                  <a:lnTo>
                    <a:pt x="0" y="0"/>
                  </a:lnTo>
                  <a:lnTo>
                    <a:pt x="0" y="0"/>
                  </a:lnTo>
                  <a:lnTo>
                    <a:pt x="466" y="865"/>
                  </a:lnTo>
                  <a:lnTo>
                    <a:pt x="865" y="1864"/>
                  </a:lnTo>
                  <a:lnTo>
                    <a:pt x="1198" y="2929"/>
                  </a:lnTo>
                  <a:lnTo>
                    <a:pt x="1531" y="4061"/>
                  </a:lnTo>
                  <a:lnTo>
                    <a:pt x="1797" y="5325"/>
                  </a:lnTo>
                  <a:lnTo>
                    <a:pt x="1997" y="6590"/>
                  </a:lnTo>
                  <a:lnTo>
                    <a:pt x="2130" y="8054"/>
                  </a:lnTo>
                  <a:lnTo>
                    <a:pt x="2197" y="9519"/>
                  </a:lnTo>
                  <a:lnTo>
                    <a:pt x="2197" y="14711"/>
                  </a:lnTo>
                  <a:lnTo>
                    <a:pt x="5325" y="14711"/>
                  </a:lnTo>
                  <a:lnTo>
                    <a:pt x="5325" y="13180"/>
                  </a:lnTo>
                  <a:lnTo>
                    <a:pt x="5325" y="13180"/>
                  </a:lnTo>
                  <a:lnTo>
                    <a:pt x="5259" y="11915"/>
                  </a:lnTo>
                  <a:lnTo>
                    <a:pt x="5192" y="10717"/>
                  </a:lnTo>
                  <a:lnTo>
                    <a:pt x="5059" y="9586"/>
                  </a:lnTo>
                  <a:lnTo>
                    <a:pt x="4859" y="8520"/>
                  </a:lnTo>
                  <a:lnTo>
                    <a:pt x="4593" y="7522"/>
                  </a:lnTo>
                  <a:lnTo>
                    <a:pt x="4327" y="6590"/>
                  </a:lnTo>
                  <a:lnTo>
                    <a:pt x="4061" y="5725"/>
                  </a:lnTo>
                  <a:lnTo>
                    <a:pt x="3728" y="4859"/>
                  </a:lnTo>
                  <a:lnTo>
                    <a:pt x="2996" y="3395"/>
                  </a:lnTo>
                  <a:lnTo>
                    <a:pt x="2263" y="2197"/>
                  </a:lnTo>
                  <a:lnTo>
                    <a:pt x="1598" y="1198"/>
                  </a:lnTo>
                  <a:lnTo>
                    <a:pt x="999" y="399"/>
                  </a:lnTo>
                  <a:lnTo>
                    <a:pt x="999" y="399"/>
                  </a:lnTo>
                  <a:lnTo>
                    <a:pt x="999" y="399"/>
                  </a:lnTo>
                  <a:lnTo>
                    <a:pt x="799" y="266"/>
                  </a:lnTo>
                  <a:lnTo>
                    <a:pt x="599" y="133"/>
                  </a:lnTo>
                  <a:lnTo>
                    <a:pt x="333" y="0"/>
                  </a:lnTo>
                  <a:lnTo>
                    <a:pt x="6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52;p70">
              <a:extLst>
                <a:ext uri="{FF2B5EF4-FFF2-40B4-BE49-F238E27FC236}">
                  <a16:creationId xmlns:a16="http://schemas.microsoft.com/office/drawing/2014/main" id="{D1941951-E48A-4554-92B3-CC553F279431}"/>
                </a:ext>
              </a:extLst>
            </p:cNvPr>
            <p:cNvSpPr/>
            <p:nvPr/>
          </p:nvSpPr>
          <p:spPr>
            <a:xfrm>
              <a:off x="5238650" y="605900"/>
              <a:ext cx="78250" cy="10000"/>
            </a:xfrm>
            <a:custGeom>
              <a:avLst/>
              <a:gdLst/>
              <a:ahLst/>
              <a:cxnLst/>
              <a:rect l="l" t="t" r="r" b="b"/>
              <a:pathLst>
                <a:path w="3130" h="400" extrusionOk="0">
                  <a:moveTo>
                    <a:pt x="1" y="0"/>
                  </a:moveTo>
                  <a:lnTo>
                    <a:pt x="1" y="399"/>
                  </a:lnTo>
                  <a:lnTo>
                    <a:pt x="3129" y="399"/>
                  </a:lnTo>
                  <a:lnTo>
                    <a:pt x="3129"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53;p70">
              <a:extLst>
                <a:ext uri="{FF2B5EF4-FFF2-40B4-BE49-F238E27FC236}">
                  <a16:creationId xmlns:a16="http://schemas.microsoft.com/office/drawing/2014/main" id="{7776D4F8-5A80-412D-8530-AD34396BA390}"/>
                </a:ext>
              </a:extLst>
            </p:cNvPr>
            <p:cNvSpPr/>
            <p:nvPr/>
          </p:nvSpPr>
          <p:spPr>
            <a:xfrm>
              <a:off x="5238650" y="605900"/>
              <a:ext cx="78250" cy="10000"/>
            </a:xfrm>
            <a:custGeom>
              <a:avLst/>
              <a:gdLst/>
              <a:ahLst/>
              <a:cxnLst/>
              <a:rect l="l" t="t" r="r" b="b"/>
              <a:pathLst>
                <a:path w="3130" h="400" fill="none" extrusionOk="0">
                  <a:moveTo>
                    <a:pt x="3129" y="0"/>
                  </a:moveTo>
                  <a:lnTo>
                    <a:pt x="1" y="0"/>
                  </a:lnTo>
                  <a:lnTo>
                    <a:pt x="1" y="399"/>
                  </a:lnTo>
                  <a:lnTo>
                    <a:pt x="3129" y="399"/>
                  </a:lnTo>
                  <a:lnTo>
                    <a:pt x="31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54;p70">
              <a:extLst>
                <a:ext uri="{FF2B5EF4-FFF2-40B4-BE49-F238E27FC236}">
                  <a16:creationId xmlns:a16="http://schemas.microsoft.com/office/drawing/2014/main" id="{021FA789-2B92-47EB-9930-FDD5E4EF01D2}"/>
                </a:ext>
              </a:extLst>
            </p:cNvPr>
            <p:cNvSpPr/>
            <p:nvPr/>
          </p:nvSpPr>
          <p:spPr>
            <a:xfrm>
              <a:off x="5243650" y="835550"/>
              <a:ext cx="73250" cy="196400"/>
            </a:xfrm>
            <a:custGeom>
              <a:avLst/>
              <a:gdLst/>
              <a:ahLst/>
              <a:cxnLst/>
              <a:rect l="l" t="t" r="r" b="b"/>
              <a:pathLst>
                <a:path w="2930" h="7856" extrusionOk="0">
                  <a:moveTo>
                    <a:pt x="1" y="0"/>
                  </a:moveTo>
                  <a:lnTo>
                    <a:pt x="1066" y="7855"/>
                  </a:lnTo>
                  <a:lnTo>
                    <a:pt x="2929" y="7855"/>
                  </a:lnTo>
                  <a:lnTo>
                    <a:pt x="2929"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55;p70">
              <a:extLst>
                <a:ext uri="{FF2B5EF4-FFF2-40B4-BE49-F238E27FC236}">
                  <a16:creationId xmlns:a16="http://schemas.microsoft.com/office/drawing/2014/main" id="{91B29654-8C58-4911-A09E-B2122C856107}"/>
                </a:ext>
              </a:extLst>
            </p:cNvPr>
            <p:cNvSpPr/>
            <p:nvPr/>
          </p:nvSpPr>
          <p:spPr>
            <a:xfrm>
              <a:off x="5243650" y="835550"/>
              <a:ext cx="73250" cy="196400"/>
            </a:xfrm>
            <a:custGeom>
              <a:avLst/>
              <a:gdLst/>
              <a:ahLst/>
              <a:cxnLst/>
              <a:rect l="l" t="t" r="r" b="b"/>
              <a:pathLst>
                <a:path w="2930" h="7856" fill="none" extrusionOk="0">
                  <a:moveTo>
                    <a:pt x="2929" y="0"/>
                  </a:moveTo>
                  <a:lnTo>
                    <a:pt x="1" y="0"/>
                  </a:lnTo>
                  <a:lnTo>
                    <a:pt x="1" y="0"/>
                  </a:lnTo>
                  <a:lnTo>
                    <a:pt x="1066" y="7855"/>
                  </a:lnTo>
                  <a:lnTo>
                    <a:pt x="2929" y="7855"/>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56;p70">
              <a:extLst>
                <a:ext uri="{FF2B5EF4-FFF2-40B4-BE49-F238E27FC236}">
                  <a16:creationId xmlns:a16="http://schemas.microsoft.com/office/drawing/2014/main" id="{EBE69332-6A79-4A87-AFD4-7EFDE1393930}"/>
                </a:ext>
              </a:extLst>
            </p:cNvPr>
            <p:cNvSpPr/>
            <p:nvPr/>
          </p:nvSpPr>
          <p:spPr>
            <a:xfrm>
              <a:off x="5271950" y="1041900"/>
              <a:ext cx="44950" cy="209700"/>
            </a:xfrm>
            <a:custGeom>
              <a:avLst/>
              <a:gdLst/>
              <a:ahLst/>
              <a:cxnLst/>
              <a:rect l="l" t="t" r="r" b="b"/>
              <a:pathLst>
                <a:path w="1798" h="8388" extrusionOk="0">
                  <a:moveTo>
                    <a:pt x="0" y="0"/>
                  </a:moveTo>
                  <a:lnTo>
                    <a:pt x="999" y="6258"/>
                  </a:lnTo>
                  <a:lnTo>
                    <a:pt x="1065" y="6857"/>
                  </a:lnTo>
                  <a:lnTo>
                    <a:pt x="1265" y="7389"/>
                  </a:lnTo>
                  <a:lnTo>
                    <a:pt x="1465" y="7855"/>
                  </a:lnTo>
                  <a:lnTo>
                    <a:pt x="1797" y="8388"/>
                  </a:lnTo>
                  <a:lnTo>
                    <a:pt x="1797" y="0"/>
                  </a:lnTo>
                  <a:close/>
                </a:path>
              </a:pathLst>
            </a:custGeom>
            <a:solidFill>
              <a:srgbClr val="B41F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57;p70">
              <a:extLst>
                <a:ext uri="{FF2B5EF4-FFF2-40B4-BE49-F238E27FC236}">
                  <a16:creationId xmlns:a16="http://schemas.microsoft.com/office/drawing/2014/main" id="{6087079A-E12C-4CA6-8E2B-767EB6AAA257}"/>
                </a:ext>
              </a:extLst>
            </p:cNvPr>
            <p:cNvSpPr/>
            <p:nvPr/>
          </p:nvSpPr>
          <p:spPr>
            <a:xfrm>
              <a:off x="5271950" y="1041900"/>
              <a:ext cx="44950" cy="209700"/>
            </a:xfrm>
            <a:custGeom>
              <a:avLst/>
              <a:gdLst/>
              <a:ahLst/>
              <a:cxnLst/>
              <a:rect l="l" t="t" r="r" b="b"/>
              <a:pathLst>
                <a:path w="1798" h="8388" fill="none" extrusionOk="0">
                  <a:moveTo>
                    <a:pt x="1797" y="0"/>
                  </a:moveTo>
                  <a:lnTo>
                    <a:pt x="0" y="0"/>
                  </a:lnTo>
                  <a:lnTo>
                    <a:pt x="0" y="0"/>
                  </a:lnTo>
                  <a:lnTo>
                    <a:pt x="999" y="6258"/>
                  </a:lnTo>
                  <a:lnTo>
                    <a:pt x="999" y="6258"/>
                  </a:lnTo>
                  <a:lnTo>
                    <a:pt x="1065" y="6857"/>
                  </a:lnTo>
                  <a:lnTo>
                    <a:pt x="1265" y="7389"/>
                  </a:lnTo>
                  <a:lnTo>
                    <a:pt x="1465" y="7855"/>
                  </a:lnTo>
                  <a:lnTo>
                    <a:pt x="1797" y="8388"/>
                  </a:lnTo>
                  <a:lnTo>
                    <a:pt x="179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58;p70">
              <a:extLst>
                <a:ext uri="{FF2B5EF4-FFF2-40B4-BE49-F238E27FC236}">
                  <a16:creationId xmlns:a16="http://schemas.microsoft.com/office/drawing/2014/main" id="{1F4ADFCC-D022-475A-A3ED-BB50793779C8}"/>
                </a:ext>
              </a:extLst>
            </p:cNvPr>
            <p:cNvSpPr/>
            <p:nvPr/>
          </p:nvSpPr>
          <p:spPr>
            <a:xfrm>
              <a:off x="5241975" y="825550"/>
              <a:ext cx="74925" cy="10025"/>
            </a:xfrm>
            <a:custGeom>
              <a:avLst/>
              <a:gdLst/>
              <a:ahLst/>
              <a:cxnLst/>
              <a:rect l="l" t="t" r="r" b="b"/>
              <a:pathLst>
                <a:path w="2997" h="401" extrusionOk="0">
                  <a:moveTo>
                    <a:pt x="1" y="1"/>
                  </a:moveTo>
                  <a:lnTo>
                    <a:pt x="68" y="400"/>
                  </a:lnTo>
                  <a:lnTo>
                    <a:pt x="2996" y="400"/>
                  </a:lnTo>
                  <a:lnTo>
                    <a:pt x="2996" y="1"/>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59;p70">
              <a:extLst>
                <a:ext uri="{FF2B5EF4-FFF2-40B4-BE49-F238E27FC236}">
                  <a16:creationId xmlns:a16="http://schemas.microsoft.com/office/drawing/2014/main" id="{FA55C2C0-B287-4547-AB5A-07A3E1DA0359}"/>
                </a:ext>
              </a:extLst>
            </p:cNvPr>
            <p:cNvSpPr/>
            <p:nvPr/>
          </p:nvSpPr>
          <p:spPr>
            <a:xfrm>
              <a:off x="5241975" y="825550"/>
              <a:ext cx="74925" cy="10025"/>
            </a:xfrm>
            <a:custGeom>
              <a:avLst/>
              <a:gdLst/>
              <a:ahLst/>
              <a:cxnLst/>
              <a:rect l="l" t="t" r="r" b="b"/>
              <a:pathLst>
                <a:path w="2997" h="401" fill="none" extrusionOk="0">
                  <a:moveTo>
                    <a:pt x="2996" y="1"/>
                  </a:moveTo>
                  <a:lnTo>
                    <a:pt x="1" y="1"/>
                  </a:lnTo>
                  <a:lnTo>
                    <a:pt x="1" y="1"/>
                  </a:lnTo>
                  <a:lnTo>
                    <a:pt x="68" y="400"/>
                  </a:lnTo>
                  <a:lnTo>
                    <a:pt x="2996" y="400"/>
                  </a:lnTo>
                  <a:lnTo>
                    <a:pt x="29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60;p70">
              <a:extLst>
                <a:ext uri="{FF2B5EF4-FFF2-40B4-BE49-F238E27FC236}">
                  <a16:creationId xmlns:a16="http://schemas.microsoft.com/office/drawing/2014/main" id="{50C86BCD-8918-43B1-B03C-1343F285275E}"/>
                </a:ext>
              </a:extLst>
            </p:cNvPr>
            <p:cNvSpPr/>
            <p:nvPr/>
          </p:nvSpPr>
          <p:spPr>
            <a:xfrm>
              <a:off x="5270275" y="1031925"/>
              <a:ext cx="46625" cy="10000"/>
            </a:xfrm>
            <a:custGeom>
              <a:avLst/>
              <a:gdLst/>
              <a:ahLst/>
              <a:cxnLst/>
              <a:rect l="l" t="t" r="r" b="b"/>
              <a:pathLst>
                <a:path w="1865" h="400" extrusionOk="0">
                  <a:moveTo>
                    <a:pt x="1" y="0"/>
                  </a:moveTo>
                  <a:lnTo>
                    <a:pt x="67" y="399"/>
                  </a:lnTo>
                  <a:lnTo>
                    <a:pt x="1864" y="399"/>
                  </a:lnTo>
                  <a:lnTo>
                    <a:pt x="1864" y="0"/>
                  </a:lnTo>
                  <a:close/>
                </a:path>
              </a:pathLst>
            </a:custGeom>
            <a:solidFill>
              <a:srgbClr val="9D1B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61;p70">
              <a:extLst>
                <a:ext uri="{FF2B5EF4-FFF2-40B4-BE49-F238E27FC236}">
                  <a16:creationId xmlns:a16="http://schemas.microsoft.com/office/drawing/2014/main" id="{99047FF6-2799-4582-AFC3-8BBE6A0676F5}"/>
                </a:ext>
              </a:extLst>
            </p:cNvPr>
            <p:cNvSpPr/>
            <p:nvPr/>
          </p:nvSpPr>
          <p:spPr>
            <a:xfrm>
              <a:off x="5270275" y="1031925"/>
              <a:ext cx="46625" cy="10000"/>
            </a:xfrm>
            <a:custGeom>
              <a:avLst/>
              <a:gdLst/>
              <a:ahLst/>
              <a:cxnLst/>
              <a:rect l="l" t="t" r="r" b="b"/>
              <a:pathLst>
                <a:path w="1865" h="400" fill="none" extrusionOk="0">
                  <a:moveTo>
                    <a:pt x="1864" y="0"/>
                  </a:moveTo>
                  <a:lnTo>
                    <a:pt x="1" y="0"/>
                  </a:lnTo>
                  <a:lnTo>
                    <a:pt x="1" y="0"/>
                  </a:lnTo>
                  <a:lnTo>
                    <a:pt x="67" y="399"/>
                  </a:lnTo>
                  <a:lnTo>
                    <a:pt x="1864" y="399"/>
                  </a:lnTo>
                  <a:lnTo>
                    <a:pt x="18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62;p70">
              <a:extLst>
                <a:ext uri="{FF2B5EF4-FFF2-40B4-BE49-F238E27FC236}">
                  <a16:creationId xmlns:a16="http://schemas.microsoft.com/office/drawing/2014/main" id="{C44070A5-7A85-4159-A0AB-D9EF872B7717}"/>
                </a:ext>
              </a:extLst>
            </p:cNvPr>
            <p:cNvSpPr/>
            <p:nvPr/>
          </p:nvSpPr>
          <p:spPr>
            <a:xfrm>
              <a:off x="5316875" y="522675"/>
              <a:ext cx="114850" cy="1136650"/>
            </a:xfrm>
            <a:custGeom>
              <a:avLst/>
              <a:gdLst/>
              <a:ahLst/>
              <a:cxnLst/>
              <a:rect l="l" t="t" r="r" b="b"/>
              <a:pathLst>
                <a:path w="4594" h="45466" extrusionOk="0">
                  <a:moveTo>
                    <a:pt x="2330" y="1"/>
                  </a:moveTo>
                  <a:lnTo>
                    <a:pt x="1997" y="67"/>
                  </a:lnTo>
                  <a:lnTo>
                    <a:pt x="1731" y="267"/>
                  </a:lnTo>
                  <a:lnTo>
                    <a:pt x="1199" y="1066"/>
                  </a:lnTo>
                  <a:lnTo>
                    <a:pt x="866" y="1598"/>
                  </a:lnTo>
                  <a:lnTo>
                    <a:pt x="600" y="2264"/>
                  </a:lnTo>
                  <a:lnTo>
                    <a:pt x="333" y="2996"/>
                  </a:lnTo>
                  <a:lnTo>
                    <a:pt x="134" y="3862"/>
                  </a:lnTo>
                  <a:lnTo>
                    <a:pt x="0" y="4794"/>
                  </a:lnTo>
                  <a:lnTo>
                    <a:pt x="0" y="5792"/>
                  </a:lnTo>
                  <a:lnTo>
                    <a:pt x="0" y="45465"/>
                  </a:lnTo>
                  <a:lnTo>
                    <a:pt x="4593" y="45465"/>
                  </a:lnTo>
                  <a:lnTo>
                    <a:pt x="4593" y="5792"/>
                  </a:lnTo>
                  <a:lnTo>
                    <a:pt x="4593" y="4794"/>
                  </a:lnTo>
                  <a:lnTo>
                    <a:pt x="4460" y="3862"/>
                  </a:lnTo>
                  <a:lnTo>
                    <a:pt x="4261" y="2996"/>
                  </a:lnTo>
                  <a:lnTo>
                    <a:pt x="3994" y="2264"/>
                  </a:lnTo>
                  <a:lnTo>
                    <a:pt x="3728" y="1598"/>
                  </a:lnTo>
                  <a:lnTo>
                    <a:pt x="3395" y="1066"/>
                  </a:lnTo>
                  <a:lnTo>
                    <a:pt x="2863" y="267"/>
                  </a:lnTo>
                  <a:lnTo>
                    <a:pt x="2596" y="67"/>
                  </a:lnTo>
                  <a:lnTo>
                    <a:pt x="2330"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63;p70">
              <a:extLst>
                <a:ext uri="{FF2B5EF4-FFF2-40B4-BE49-F238E27FC236}">
                  <a16:creationId xmlns:a16="http://schemas.microsoft.com/office/drawing/2014/main" id="{4D732B62-0FEA-4DDD-ADED-3104076F3004}"/>
                </a:ext>
              </a:extLst>
            </p:cNvPr>
            <p:cNvSpPr/>
            <p:nvPr/>
          </p:nvSpPr>
          <p:spPr>
            <a:xfrm>
              <a:off x="5316875" y="522675"/>
              <a:ext cx="114850" cy="1136650"/>
            </a:xfrm>
            <a:custGeom>
              <a:avLst/>
              <a:gdLst/>
              <a:ahLst/>
              <a:cxnLst/>
              <a:rect l="l" t="t" r="r" b="b"/>
              <a:pathLst>
                <a:path w="4594" h="45466" fill="none" extrusionOk="0">
                  <a:moveTo>
                    <a:pt x="2863" y="267"/>
                  </a:moveTo>
                  <a:lnTo>
                    <a:pt x="2863" y="267"/>
                  </a:lnTo>
                  <a:lnTo>
                    <a:pt x="2596" y="67"/>
                  </a:lnTo>
                  <a:lnTo>
                    <a:pt x="2330" y="1"/>
                  </a:lnTo>
                  <a:lnTo>
                    <a:pt x="1997" y="67"/>
                  </a:lnTo>
                  <a:lnTo>
                    <a:pt x="1731" y="267"/>
                  </a:lnTo>
                  <a:lnTo>
                    <a:pt x="1731" y="267"/>
                  </a:lnTo>
                  <a:lnTo>
                    <a:pt x="1199" y="1066"/>
                  </a:lnTo>
                  <a:lnTo>
                    <a:pt x="866" y="1598"/>
                  </a:lnTo>
                  <a:lnTo>
                    <a:pt x="600" y="2264"/>
                  </a:lnTo>
                  <a:lnTo>
                    <a:pt x="333" y="2996"/>
                  </a:lnTo>
                  <a:lnTo>
                    <a:pt x="134" y="3862"/>
                  </a:lnTo>
                  <a:lnTo>
                    <a:pt x="0" y="4794"/>
                  </a:lnTo>
                  <a:lnTo>
                    <a:pt x="0" y="5792"/>
                  </a:lnTo>
                  <a:lnTo>
                    <a:pt x="0" y="5792"/>
                  </a:lnTo>
                  <a:lnTo>
                    <a:pt x="0" y="45465"/>
                  </a:lnTo>
                  <a:lnTo>
                    <a:pt x="2330" y="45465"/>
                  </a:lnTo>
                  <a:lnTo>
                    <a:pt x="4593" y="45465"/>
                  </a:lnTo>
                  <a:lnTo>
                    <a:pt x="4593" y="45465"/>
                  </a:lnTo>
                  <a:lnTo>
                    <a:pt x="4593" y="5792"/>
                  </a:lnTo>
                  <a:lnTo>
                    <a:pt x="4593" y="5792"/>
                  </a:lnTo>
                  <a:lnTo>
                    <a:pt x="4593" y="4794"/>
                  </a:lnTo>
                  <a:lnTo>
                    <a:pt x="4460" y="3862"/>
                  </a:lnTo>
                  <a:lnTo>
                    <a:pt x="4261" y="2996"/>
                  </a:lnTo>
                  <a:lnTo>
                    <a:pt x="3994" y="2264"/>
                  </a:lnTo>
                  <a:lnTo>
                    <a:pt x="3728" y="1598"/>
                  </a:lnTo>
                  <a:lnTo>
                    <a:pt x="3395"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64;p70">
              <a:extLst>
                <a:ext uri="{FF2B5EF4-FFF2-40B4-BE49-F238E27FC236}">
                  <a16:creationId xmlns:a16="http://schemas.microsoft.com/office/drawing/2014/main" id="{C6CF3E62-FCE1-4296-8EED-F347B86B9470}"/>
                </a:ext>
              </a:extLst>
            </p:cNvPr>
            <p:cNvSpPr/>
            <p:nvPr/>
          </p:nvSpPr>
          <p:spPr>
            <a:xfrm>
              <a:off x="5300225" y="1747500"/>
              <a:ext cx="148150" cy="43300"/>
            </a:xfrm>
            <a:custGeom>
              <a:avLst/>
              <a:gdLst/>
              <a:ahLst/>
              <a:cxnLst/>
              <a:rect l="l" t="t" r="r" b="b"/>
              <a:pathLst>
                <a:path w="5926" h="1732" extrusionOk="0">
                  <a:moveTo>
                    <a:pt x="1" y="0"/>
                  </a:moveTo>
                  <a:lnTo>
                    <a:pt x="1266" y="1731"/>
                  </a:lnTo>
                  <a:lnTo>
                    <a:pt x="4660" y="1731"/>
                  </a:lnTo>
                  <a:lnTo>
                    <a:pt x="5925"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65;p70">
              <a:extLst>
                <a:ext uri="{FF2B5EF4-FFF2-40B4-BE49-F238E27FC236}">
                  <a16:creationId xmlns:a16="http://schemas.microsoft.com/office/drawing/2014/main" id="{41285E75-BE37-436F-96E5-338090A74B72}"/>
                </a:ext>
              </a:extLst>
            </p:cNvPr>
            <p:cNvSpPr/>
            <p:nvPr/>
          </p:nvSpPr>
          <p:spPr>
            <a:xfrm>
              <a:off x="5300225" y="1747500"/>
              <a:ext cx="148150" cy="43300"/>
            </a:xfrm>
            <a:custGeom>
              <a:avLst/>
              <a:gdLst/>
              <a:ahLst/>
              <a:cxnLst/>
              <a:rect l="l" t="t" r="r" b="b"/>
              <a:pathLst>
                <a:path w="5926" h="1732" fill="none" extrusionOk="0">
                  <a:moveTo>
                    <a:pt x="4660" y="1731"/>
                  </a:moveTo>
                  <a:lnTo>
                    <a:pt x="1266" y="1731"/>
                  </a:lnTo>
                  <a:lnTo>
                    <a:pt x="1" y="0"/>
                  </a:lnTo>
                  <a:lnTo>
                    <a:pt x="5925" y="0"/>
                  </a:lnTo>
                  <a:lnTo>
                    <a:pt x="4660" y="1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66;p70">
              <a:extLst>
                <a:ext uri="{FF2B5EF4-FFF2-40B4-BE49-F238E27FC236}">
                  <a16:creationId xmlns:a16="http://schemas.microsoft.com/office/drawing/2014/main" id="{24C860AF-BF31-4DEE-ADF6-E97903C261C6}"/>
                </a:ext>
              </a:extLst>
            </p:cNvPr>
            <p:cNvSpPr/>
            <p:nvPr/>
          </p:nvSpPr>
          <p:spPr>
            <a:xfrm>
              <a:off x="5300225" y="1704225"/>
              <a:ext cx="148150" cy="43300"/>
            </a:xfrm>
            <a:custGeom>
              <a:avLst/>
              <a:gdLst/>
              <a:ahLst/>
              <a:cxnLst/>
              <a:rect l="l" t="t" r="r" b="b"/>
              <a:pathLst>
                <a:path w="5926" h="1732" extrusionOk="0">
                  <a:moveTo>
                    <a:pt x="1731" y="1"/>
                  </a:moveTo>
                  <a:lnTo>
                    <a:pt x="1" y="1731"/>
                  </a:lnTo>
                  <a:lnTo>
                    <a:pt x="5925" y="1731"/>
                  </a:lnTo>
                  <a:lnTo>
                    <a:pt x="4261"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67;p70">
              <a:extLst>
                <a:ext uri="{FF2B5EF4-FFF2-40B4-BE49-F238E27FC236}">
                  <a16:creationId xmlns:a16="http://schemas.microsoft.com/office/drawing/2014/main" id="{32AE4E60-6AC6-4C16-9B5B-F8171BCC6529}"/>
                </a:ext>
              </a:extLst>
            </p:cNvPr>
            <p:cNvSpPr/>
            <p:nvPr/>
          </p:nvSpPr>
          <p:spPr>
            <a:xfrm>
              <a:off x="5300225" y="1704225"/>
              <a:ext cx="148150" cy="43300"/>
            </a:xfrm>
            <a:custGeom>
              <a:avLst/>
              <a:gdLst/>
              <a:ahLst/>
              <a:cxnLst/>
              <a:rect l="l" t="t" r="r" b="b"/>
              <a:pathLst>
                <a:path w="5926" h="1732" fill="none" extrusionOk="0">
                  <a:moveTo>
                    <a:pt x="1731" y="1"/>
                  </a:moveTo>
                  <a:lnTo>
                    <a:pt x="4261" y="1"/>
                  </a:lnTo>
                  <a:lnTo>
                    <a:pt x="5925" y="1731"/>
                  </a:lnTo>
                  <a:lnTo>
                    <a:pt x="1" y="1731"/>
                  </a:lnTo>
                  <a:lnTo>
                    <a:pt x="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68;p70">
              <a:extLst>
                <a:ext uri="{FF2B5EF4-FFF2-40B4-BE49-F238E27FC236}">
                  <a16:creationId xmlns:a16="http://schemas.microsoft.com/office/drawing/2014/main" id="{65B1FA24-0394-4011-9438-C3798B9A1237}"/>
                </a:ext>
              </a:extLst>
            </p:cNvPr>
            <p:cNvSpPr/>
            <p:nvPr/>
          </p:nvSpPr>
          <p:spPr>
            <a:xfrm>
              <a:off x="5281925" y="1659300"/>
              <a:ext cx="184750" cy="61600"/>
            </a:xfrm>
            <a:custGeom>
              <a:avLst/>
              <a:gdLst/>
              <a:ahLst/>
              <a:cxnLst/>
              <a:rect l="l" t="t" r="r" b="b"/>
              <a:pathLst>
                <a:path w="7390" h="2464" extrusionOk="0">
                  <a:moveTo>
                    <a:pt x="1398" y="0"/>
                  </a:moveTo>
                  <a:lnTo>
                    <a:pt x="1" y="2463"/>
                  </a:lnTo>
                  <a:lnTo>
                    <a:pt x="7389" y="2463"/>
                  </a:lnTo>
                  <a:lnTo>
                    <a:pt x="5991" y="0"/>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69;p70">
              <a:extLst>
                <a:ext uri="{FF2B5EF4-FFF2-40B4-BE49-F238E27FC236}">
                  <a16:creationId xmlns:a16="http://schemas.microsoft.com/office/drawing/2014/main" id="{F08DE896-F69B-45A2-851A-482565277052}"/>
                </a:ext>
              </a:extLst>
            </p:cNvPr>
            <p:cNvSpPr/>
            <p:nvPr/>
          </p:nvSpPr>
          <p:spPr>
            <a:xfrm>
              <a:off x="5281925" y="1659300"/>
              <a:ext cx="184750" cy="61600"/>
            </a:xfrm>
            <a:custGeom>
              <a:avLst/>
              <a:gdLst/>
              <a:ahLst/>
              <a:cxnLst/>
              <a:rect l="l" t="t" r="r" b="b"/>
              <a:pathLst>
                <a:path w="7390" h="2464" fill="none" extrusionOk="0">
                  <a:moveTo>
                    <a:pt x="7389" y="2463"/>
                  </a:moveTo>
                  <a:lnTo>
                    <a:pt x="1" y="2463"/>
                  </a:lnTo>
                  <a:lnTo>
                    <a:pt x="1398" y="0"/>
                  </a:lnTo>
                  <a:lnTo>
                    <a:pt x="5991" y="0"/>
                  </a:lnTo>
                  <a:lnTo>
                    <a:pt x="7389" y="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70;p70">
              <a:extLst>
                <a:ext uri="{FF2B5EF4-FFF2-40B4-BE49-F238E27FC236}">
                  <a16:creationId xmlns:a16="http://schemas.microsoft.com/office/drawing/2014/main" id="{97EC0E5B-1818-4410-8ADD-AC9251F89742}"/>
                </a:ext>
              </a:extLst>
            </p:cNvPr>
            <p:cNvSpPr/>
            <p:nvPr/>
          </p:nvSpPr>
          <p:spPr>
            <a:xfrm>
              <a:off x="5388425" y="529350"/>
              <a:ext cx="78250" cy="1191550"/>
            </a:xfrm>
            <a:custGeom>
              <a:avLst/>
              <a:gdLst/>
              <a:ahLst/>
              <a:cxnLst/>
              <a:rect l="l" t="t" r="r" b="b"/>
              <a:pathLst>
                <a:path w="3130" h="47662" extrusionOk="0">
                  <a:moveTo>
                    <a:pt x="1731" y="40739"/>
                  </a:moveTo>
                  <a:lnTo>
                    <a:pt x="1731" y="40739"/>
                  </a:lnTo>
                  <a:lnTo>
                    <a:pt x="1731" y="40739"/>
                  </a:lnTo>
                  <a:lnTo>
                    <a:pt x="1731" y="45198"/>
                  </a:lnTo>
                  <a:lnTo>
                    <a:pt x="1731" y="45198"/>
                  </a:lnTo>
                  <a:lnTo>
                    <a:pt x="3129" y="47661"/>
                  </a:lnTo>
                  <a:lnTo>
                    <a:pt x="1731" y="45198"/>
                  </a:lnTo>
                  <a:lnTo>
                    <a:pt x="1731" y="45198"/>
                  </a:lnTo>
                  <a:lnTo>
                    <a:pt x="1731" y="40739"/>
                  </a:lnTo>
                  <a:close/>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71;p70">
              <a:extLst>
                <a:ext uri="{FF2B5EF4-FFF2-40B4-BE49-F238E27FC236}">
                  <a16:creationId xmlns:a16="http://schemas.microsoft.com/office/drawing/2014/main" id="{BC0E6AD5-7829-4462-9CD7-DE7FFFDC047E}"/>
                </a:ext>
              </a:extLst>
            </p:cNvPr>
            <p:cNvSpPr/>
            <p:nvPr/>
          </p:nvSpPr>
          <p:spPr>
            <a:xfrm>
              <a:off x="5431700" y="1547800"/>
              <a:ext cx="34975" cy="173100"/>
            </a:xfrm>
            <a:custGeom>
              <a:avLst/>
              <a:gdLst/>
              <a:ahLst/>
              <a:cxnLst/>
              <a:rect l="l" t="t" r="r" b="b"/>
              <a:pathLst>
                <a:path w="1399" h="6924" fill="none" extrusionOk="0">
                  <a:moveTo>
                    <a:pt x="0" y="1"/>
                  </a:moveTo>
                  <a:lnTo>
                    <a:pt x="0" y="1"/>
                  </a:lnTo>
                  <a:lnTo>
                    <a:pt x="0" y="1"/>
                  </a:lnTo>
                  <a:lnTo>
                    <a:pt x="0" y="4460"/>
                  </a:lnTo>
                  <a:lnTo>
                    <a:pt x="0" y="4460"/>
                  </a:lnTo>
                  <a:lnTo>
                    <a:pt x="1398" y="6923"/>
                  </a:lnTo>
                  <a:lnTo>
                    <a:pt x="0" y="4460"/>
                  </a:lnTo>
                  <a:lnTo>
                    <a:pt x="0" y="4460"/>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72;p70">
              <a:extLst>
                <a:ext uri="{FF2B5EF4-FFF2-40B4-BE49-F238E27FC236}">
                  <a16:creationId xmlns:a16="http://schemas.microsoft.com/office/drawing/2014/main" id="{C7D54173-D359-49F2-A891-2192050E992D}"/>
                </a:ext>
              </a:extLst>
            </p:cNvPr>
            <p:cNvSpPr/>
            <p:nvPr/>
          </p:nvSpPr>
          <p:spPr>
            <a:xfrm>
              <a:off x="5388425" y="529350"/>
              <a:ext cx="43300" cy="178075"/>
            </a:xfrm>
            <a:custGeom>
              <a:avLst/>
              <a:gdLst/>
              <a:ahLst/>
              <a:cxnLst/>
              <a:rect l="l" t="t" r="r" b="b"/>
              <a:pathLst>
                <a:path w="1732" h="7123" fill="none" extrusionOk="0">
                  <a:moveTo>
                    <a:pt x="1" y="0"/>
                  </a:moveTo>
                  <a:lnTo>
                    <a:pt x="1" y="0"/>
                  </a:lnTo>
                  <a:lnTo>
                    <a:pt x="1" y="0"/>
                  </a:lnTo>
                  <a:lnTo>
                    <a:pt x="533" y="799"/>
                  </a:lnTo>
                  <a:lnTo>
                    <a:pt x="866" y="1331"/>
                  </a:lnTo>
                  <a:lnTo>
                    <a:pt x="1132" y="1997"/>
                  </a:lnTo>
                  <a:lnTo>
                    <a:pt x="1399" y="2729"/>
                  </a:lnTo>
                  <a:lnTo>
                    <a:pt x="1598" y="3595"/>
                  </a:lnTo>
                  <a:lnTo>
                    <a:pt x="1731" y="4527"/>
                  </a:lnTo>
                  <a:lnTo>
                    <a:pt x="1731" y="5525"/>
                  </a:lnTo>
                  <a:lnTo>
                    <a:pt x="1731" y="5525"/>
                  </a:lnTo>
                  <a:lnTo>
                    <a:pt x="1731" y="7123"/>
                  </a:lnTo>
                  <a:lnTo>
                    <a:pt x="1731" y="7123"/>
                  </a:lnTo>
                  <a:lnTo>
                    <a:pt x="1731" y="7123"/>
                  </a:lnTo>
                  <a:lnTo>
                    <a:pt x="1731" y="5525"/>
                  </a:lnTo>
                  <a:lnTo>
                    <a:pt x="1731" y="5525"/>
                  </a:lnTo>
                  <a:lnTo>
                    <a:pt x="1731" y="4527"/>
                  </a:lnTo>
                  <a:lnTo>
                    <a:pt x="1598" y="3595"/>
                  </a:lnTo>
                  <a:lnTo>
                    <a:pt x="1399" y="2729"/>
                  </a:lnTo>
                  <a:lnTo>
                    <a:pt x="1132" y="1997"/>
                  </a:lnTo>
                  <a:lnTo>
                    <a:pt x="866" y="1331"/>
                  </a:lnTo>
                  <a:lnTo>
                    <a:pt x="533" y="799"/>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73;p70">
              <a:extLst>
                <a:ext uri="{FF2B5EF4-FFF2-40B4-BE49-F238E27FC236}">
                  <a16:creationId xmlns:a16="http://schemas.microsoft.com/office/drawing/2014/main" id="{69D9D0FE-2006-4F86-B2D0-DEF4937A7CA8}"/>
                </a:ext>
              </a:extLst>
            </p:cNvPr>
            <p:cNvSpPr/>
            <p:nvPr/>
          </p:nvSpPr>
          <p:spPr>
            <a:xfrm>
              <a:off x="5366800" y="522675"/>
              <a:ext cx="64925" cy="1136650"/>
            </a:xfrm>
            <a:custGeom>
              <a:avLst/>
              <a:gdLst/>
              <a:ahLst/>
              <a:cxnLst/>
              <a:rect l="l" t="t" r="r" b="b"/>
              <a:pathLst>
                <a:path w="2597" h="45466" extrusionOk="0">
                  <a:moveTo>
                    <a:pt x="333" y="1"/>
                  </a:moveTo>
                  <a:lnTo>
                    <a:pt x="0" y="67"/>
                  </a:lnTo>
                  <a:lnTo>
                    <a:pt x="333" y="866"/>
                  </a:lnTo>
                  <a:lnTo>
                    <a:pt x="666" y="1865"/>
                  </a:lnTo>
                  <a:lnTo>
                    <a:pt x="866" y="2996"/>
                  </a:lnTo>
                  <a:lnTo>
                    <a:pt x="932" y="3662"/>
                  </a:lnTo>
                  <a:lnTo>
                    <a:pt x="932" y="4328"/>
                  </a:lnTo>
                  <a:lnTo>
                    <a:pt x="932" y="7390"/>
                  </a:lnTo>
                  <a:lnTo>
                    <a:pt x="2596" y="7390"/>
                  </a:lnTo>
                  <a:lnTo>
                    <a:pt x="2596" y="5792"/>
                  </a:lnTo>
                  <a:lnTo>
                    <a:pt x="2596" y="4794"/>
                  </a:lnTo>
                  <a:lnTo>
                    <a:pt x="2463" y="3862"/>
                  </a:lnTo>
                  <a:lnTo>
                    <a:pt x="2264" y="2996"/>
                  </a:lnTo>
                  <a:lnTo>
                    <a:pt x="1997" y="2264"/>
                  </a:lnTo>
                  <a:lnTo>
                    <a:pt x="1731" y="1598"/>
                  </a:lnTo>
                  <a:lnTo>
                    <a:pt x="1398" y="1066"/>
                  </a:lnTo>
                  <a:lnTo>
                    <a:pt x="866" y="267"/>
                  </a:lnTo>
                  <a:lnTo>
                    <a:pt x="599" y="67"/>
                  </a:lnTo>
                  <a:lnTo>
                    <a:pt x="333" y="1"/>
                  </a:lnTo>
                  <a:close/>
                  <a:moveTo>
                    <a:pt x="932" y="7789"/>
                  </a:moveTo>
                  <a:lnTo>
                    <a:pt x="932" y="13247"/>
                  </a:lnTo>
                  <a:lnTo>
                    <a:pt x="2596" y="13247"/>
                  </a:lnTo>
                  <a:lnTo>
                    <a:pt x="2596" y="7789"/>
                  </a:lnTo>
                  <a:close/>
                  <a:moveTo>
                    <a:pt x="932" y="13647"/>
                  </a:moveTo>
                  <a:lnTo>
                    <a:pt x="999" y="32618"/>
                  </a:lnTo>
                  <a:lnTo>
                    <a:pt x="2596" y="34482"/>
                  </a:lnTo>
                  <a:lnTo>
                    <a:pt x="2596" y="13647"/>
                  </a:lnTo>
                  <a:close/>
                  <a:moveTo>
                    <a:pt x="2596" y="41006"/>
                  </a:moveTo>
                  <a:lnTo>
                    <a:pt x="999" y="41205"/>
                  </a:lnTo>
                  <a:lnTo>
                    <a:pt x="999" y="45465"/>
                  </a:lnTo>
                  <a:lnTo>
                    <a:pt x="2596" y="45465"/>
                  </a:lnTo>
                  <a:lnTo>
                    <a:pt x="2596" y="41006"/>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74;p70">
              <a:extLst>
                <a:ext uri="{FF2B5EF4-FFF2-40B4-BE49-F238E27FC236}">
                  <a16:creationId xmlns:a16="http://schemas.microsoft.com/office/drawing/2014/main" id="{9B6442D1-98D8-487F-9EDC-443B370EE86F}"/>
                </a:ext>
              </a:extLst>
            </p:cNvPr>
            <p:cNvSpPr/>
            <p:nvPr/>
          </p:nvSpPr>
          <p:spPr>
            <a:xfrm>
              <a:off x="5391750" y="1547800"/>
              <a:ext cx="39975" cy="111525"/>
            </a:xfrm>
            <a:custGeom>
              <a:avLst/>
              <a:gdLst/>
              <a:ahLst/>
              <a:cxnLst/>
              <a:rect l="l" t="t" r="r" b="b"/>
              <a:pathLst>
                <a:path w="1599" h="4461" fill="none" extrusionOk="0">
                  <a:moveTo>
                    <a:pt x="1598" y="1"/>
                  </a:moveTo>
                  <a:lnTo>
                    <a:pt x="1598" y="1"/>
                  </a:lnTo>
                  <a:lnTo>
                    <a:pt x="1" y="200"/>
                  </a:lnTo>
                  <a:lnTo>
                    <a:pt x="1" y="200"/>
                  </a:lnTo>
                  <a:lnTo>
                    <a:pt x="1" y="4460"/>
                  </a:lnTo>
                  <a:lnTo>
                    <a:pt x="1598" y="4460"/>
                  </a:lnTo>
                  <a:lnTo>
                    <a:pt x="1598" y="4460"/>
                  </a:lnTo>
                  <a:lnTo>
                    <a:pt x="1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75;p70">
              <a:extLst>
                <a:ext uri="{FF2B5EF4-FFF2-40B4-BE49-F238E27FC236}">
                  <a16:creationId xmlns:a16="http://schemas.microsoft.com/office/drawing/2014/main" id="{0534517C-6400-4A81-9F1A-80B3A05E6987}"/>
                </a:ext>
              </a:extLst>
            </p:cNvPr>
            <p:cNvSpPr/>
            <p:nvPr/>
          </p:nvSpPr>
          <p:spPr>
            <a:xfrm>
              <a:off x="5390100" y="863825"/>
              <a:ext cx="41625" cy="520925"/>
            </a:xfrm>
            <a:custGeom>
              <a:avLst/>
              <a:gdLst/>
              <a:ahLst/>
              <a:cxnLst/>
              <a:rect l="l" t="t" r="r" b="b"/>
              <a:pathLst>
                <a:path w="1665" h="20837" fill="none" extrusionOk="0">
                  <a:moveTo>
                    <a:pt x="1664" y="1"/>
                  </a:moveTo>
                  <a:lnTo>
                    <a:pt x="0" y="1"/>
                  </a:lnTo>
                  <a:lnTo>
                    <a:pt x="0" y="1"/>
                  </a:lnTo>
                  <a:lnTo>
                    <a:pt x="67" y="18972"/>
                  </a:lnTo>
                  <a:lnTo>
                    <a:pt x="1664" y="20836"/>
                  </a:lnTo>
                  <a:lnTo>
                    <a:pt x="1664" y="20836"/>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76;p70">
              <a:extLst>
                <a:ext uri="{FF2B5EF4-FFF2-40B4-BE49-F238E27FC236}">
                  <a16:creationId xmlns:a16="http://schemas.microsoft.com/office/drawing/2014/main" id="{F1FF1A33-9373-4415-9AFA-034A0B6A13ED}"/>
                </a:ext>
              </a:extLst>
            </p:cNvPr>
            <p:cNvSpPr/>
            <p:nvPr/>
          </p:nvSpPr>
          <p:spPr>
            <a:xfrm>
              <a:off x="5390100" y="717400"/>
              <a:ext cx="41625" cy="136475"/>
            </a:xfrm>
            <a:custGeom>
              <a:avLst/>
              <a:gdLst/>
              <a:ahLst/>
              <a:cxnLst/>
              <a:rect l="l" t="t" r="r" b="b"/>
              <a:pathLst>
                <a:path w="1665" h="5459" fill="none" extrusionOk="0">
                  <a:moveTo>
                    <a:pt x="1664" y="0"/>
                  </a:moveTo>
                  <a:lnTo>
                    <a:pt x="0" y="0"/>
                  </a:lnTo>
                  <a:lnTo>
                    <a:pt x="0" y="0"/>
                  </a:lnTo>
                  <a:lnTo>
                    <a:pt x="0" y="5458"/>
                  </a:lnTo>
                  <a:lnTo>
                    <a:pt x="1664" y="5458"/>
                  </a:lnTo>
                  <a:lnTo>
                    <a:pt x="1664" y="5458"/>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77;p70">
              <a:extLst>
                <a:ext uri="{FF2B5EF4-FFF2-40B4-BE49-F238E27FC236}">
                  <a16:creationId xmlns:a16="http://schemas.microsoft.com/office/drawing/2014/main" id="{D48BE1A1-E481-41E1-88C4-3277F3F8B823}"/>
                </a:ext>
              </a:extLst>
            </p:cNvPr>
            <p:cNvSpPr/>
            <p:nvPr/>
          </p:nvSpPr>
          <p:spPr>
            <a:xfrm>
              <a:off x="5366800" y="522675"/>
              <a:ext cx="64925" cy="184750"/>
            </a:xfrm>
            <a:custGeom>
              <a:avLst/>
              <a:gdLst/>
              <a:ahLst/>
              <a:cxnLst/>
              <a:rect l="l" t="t" r="r" b="b"/>
              <a:pathLst>
                <a:path w="2597" h="7390" fill="none" extrusionOk="0">
                  <a:moveTo>
                    <a:pt x="333" y="1"/>
                  </a:moveTo>
                  <a:lnTo>
                    <a:pt x="333" y="1"/>
                  </a:lnTo>
                  <a:lnTo>
                    <a:pt x="0" y="67"/>
                  </a:lnTo>
                  <a:lnTo>
                    <a:pt x="0" y="67"/>
                  </a:lnTo>
                  <a:lnTo>
                    <a:pt x="333" y="866"/>
                  </a:lnTo>
                  <a:lnTo>
                    <a:pt x="666" y="1865"/>
                  </a:lnTo>
                  <a:lnTo>
                    <a:pt x="866" y="2996"/>
                  </a:lnTo>
                  <a:lnTo>
                    <a:pt x="932" y="3662"/>
                  </a:lnTo>
                  <a:lnTo>
                    <a:pt x="932" y="4328"/>
                  </a:lnTo>
                  <a:lnTo>
                    <a:pt x="932" y="4328"/>
                  </a:lnTo>
                  <a:lnTo>
                    <a:pt x="932" y="7390"/>
                  </a:lnTo>
                  <a:lnTo>
                    <a:pt x="2596" y="7390"/>
                  </a:lnTo>
                  <a:lnTo>
                    <a:pt x="2596" y="7390"/>
                  </a:lnTo>
                  <a:lnTo>
                    <a:pt x="2596" y="5792"/>
                  </a:lnTo>
                  <a:lnTo>
                    <a:pt x="2596" y="5792"/>
                  </a:lnTo>
                  <a:lnTo>
                    <a:pt x="2596" y="4794"/>
                  </a:lnTo>
                  <a:lnTo>
                    <a:pt x="2463" y="3862"/>
                  </a:lnTo>
                  <a:lnTo>
                    <a:pt x="2264" y="2996"/>
                  </a:lnTo>
                  <a:lnTo>
                    <a:pt x="1997" y="2264"/>
                  </a:lnTo>
                  <a:lnTo>
                    <a:pt x="1731" y="1598"/>
                  </a:lnTo>
                  <a:lnTo>
                    <a:pt x="1398" y="1066"/>
                  </a:lnTo>
                  <a:lnTo>
                    <a:pt x="866" y="267"/>
                  </a:lnTo>
                  <a:lnTo>
                    <a:pt x="866" y="267"/>
                  </a:lnTo>
                  <a:lnTo>
                    <a:pt x="866" y="267"/>
                  </a:lnTo>
                  <a:lnTo>
                    <a:pt x="599" y="67"/>
                  </a:lnTo>
                  <a:lnTo>
                    <a:pt x="3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78;p70">
              <a:extLst>
                <a:ext uri="{FF2B5EF4-FFF2-40B4-BE49-F238E27FC236}">
                  <a16:creationId xmlns:a16="http://schemas.microsoft.com/office/drawing/2014/main" id="{848A76BE-5337-4BDB-81AD-F14B92ECF319}"/>
                </a:ext>
              </a:extLst>
            </p:cNvPr>
            <p:cNvSpPr/>
            <p:nvPr/>
          </p:nvSpPr>
          <p:spPr>
            <a:xfrm>
              <a:off x="5281925" y="1659300"/>
              <a:ext cx="184750" cy="61600"/>
            </a:xfrm>
            <a:custGeom>
              <a:avLst/>
              <a:gdLst/>
              <a:ahLst/>
              <a:cxnLst/>
              <a:rect l="l" t="t" r="r" b="b"/>
              <a:pathLst>
                <a:path w="7390" h="2464" extrusionOk="0">
                  <a:moveTo>
                    <a:pt x="4394" y="0"/>
                  </a:moveTo>
                  <a:lnTo>
                    <a:pt x="4394" y="1265"/>
                  </a:lnTo>
                  <a:lnTo>
                    <a:pt x="1" y="2463"/>
                  </a:lnTo>
                  <a:lnTo>
                    <a:pt x="7389" y="2463"/>
                  </a:lnTo>
                  <a:lnTo>
                    <a:pt x="5991"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9;p70">
              <a:extLst>
                <a:ext uri="{FF2B5EF4-FFF2-40B4-BE49-F238E27FC236}">
                  <a16:creationId xmlns:a16="http://schemas.microsoft.com/office/drawing/2014/main" id="{C0D63ACA-380D-4D26-8C4C-DA82993A3EFA}"/>
                </a:ext>
              </a:extLst>
            </p:cNvPr>
            <p:cNvSpPr/>
            <p:nvPr/>
          </p:nvSpPr>
          <p:spPr>
            <a:xfrm>
              <a:off x="5281925" y="1659300"/>
              <a:ext cx="184750" cy="61600"/>
            </a:xfrm>
            <a:custGeom>
              <a:avLst/>
              <a:gdLst/>
              <a:ahLst/>
              <a:cxnLst/>
              <a:rect l="l" t="t" r="r" b="b"/>
              <a:pathLst>
                <a:path w="7390" h="2464" fill="none" extrusionOk="0">
                  <a:moveTo>
                    <a:pt x="5991" y="0"/>
                  </a:moveTo>
                  <a:lnTo>
                    <a:pt x="5991" y="0"/>
                  </a:lnTo>
                  <a:lnTo>
                    <a:pt x="4394" y="0"/>
                  </a:lnTo>
                  <a:lnTo>
                    <a:pt x="4394" y="0"/>
                  </a:lnTo>
                  <a:lnTo>
                    <a:pt x="4394" y="1265"/>
                  </a:lnTo>
                  <a:lnTo>
                    <a:pt x="1" y="2463"/>
                  </a:lnTo>
                  <a:lnTo>
                    <a:pt x="7389" y="2463"/>
                  </a:lnTo>
                  <a:lnTo>
                    <a:pt x="599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0;p70">
              <a:extLst>
                <a:ext uri="{FF2B5EF4-FFF2-40B4-BE49-F238E27FC236}">
                  <a16:creationId xmlns:a16="http://schemas.microsoft.com/office/drawing/2014/main" id="{D62D1C78-918A-422E-AD84-61F8F8CAA35D}"/>
                </a:ext>
              </a:extLst>
            </p:cNvPr>
            <p:cNvSpPr/>
            <p:nvPr/>
          </p:nvSpPr>
          <p:spPr>
            <a:xfrm>
              <a:off x="4939100" y="526000"/>
              <a:ext cx="116525" cy="1136650"/>
            </a:xfrm>
            <a:custGeom>
              <a:avLst/>
              <a:gdLst/>
              <a:ahLst/>
              <a:cxnLst/>
              <a:rect l="l" t="t" r="r" b="b"/>
              <a:pathLst>
                <a:path w="4661" h="45466" extrusionOk="0">
                  <a:moveTo>
                    <a:pt x="2331" y="1"/>
                  </a:moveTo>
                  <a:lnTo>
                    <a:pt x="2064" y="67"/>
                  </a:lnTo>
                  <a:lnTo>
                    <a:pt x="1798" y="267"/>
                  </a:lnTo>
                  <a:lnTo>
                    <a:pt x="1266" y="1066"/>
                  </a:lnTo>
                  <a:lnTo>
                    <a:pt x="933" y="1599"/>
                  </a:lnTo>
                  <a:lnTo>
                    <a:pt x="667" y="2264"/>
                  </a:lnTo>
                  <a:lnTo>
                    <a:pt x="400" y="2996"/>
                  </a:lnTo>
                  <a:lnTo>
                    <a:pt x="201" y="3862"/>
                  </a:lnTo>
                  <a:lnTo>
                    <a:pt x="68" y="4794"/>
                  </a:lnTo>
                  <a:lnTo>
                    <a:pt x="1" y="5792"/>
                  </a:lnTo>
                  <a:lnTo>
                    <a:pt x="1" y="45466"/>
                  </a:lnTo>
                  <a:lnTo>
                    <a:pt x="4661" y="45466"/>
                  </a:lnTo>
                  <a:lnTo>
                    <a:pt x="4661" y="5792"/>
                  </a:lnTo>
                  <a:lnTo>
                    <a:pt x="4594" y="4794"/>
                  </a:lnTo>
                  <a:lnTo>
                    <a:pt x="4461" y="3862"/>
                  </a:lnTo>
                  <a:lnTo>
                    <a:pt x="4261" y="2996"/>
                  </a:lnTo>
                  <a:lnTo>
                    <a:pt x="4061" y="2264"/>
                  </a:lnTo>
                  <a:lnTo>
                    <a:pt x="3729" y="1599"/>
                  </a:lnTo>
                  <a:lnTo>
                    <a:pt x="3462" y="1066"/>
                  </a:lnTo>
                  <a:lnTo>
                    <a:pt x="2863" y="267"/>
                  </a:lnTo>
                  <a:lnTo>
                    <a:pt x="2664" y="67"/>
                  </a:lnTo>
                  <a:lnTo>
                    <a:pt x="2331" y="1"/>
                  </a:lnTo>
                  <a:close/>
                </a:path>
              </a:pathLst>
            </a:custGeom>
            <a:solidFill>
              <a:srgbClr val="E3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81;p70">
              <a:extLst>
                <a:ext uri="{FF2B5EF4-FFF2-40B4-BE49-F238E27FC236}">
                  <a16:creationId xmlns:a16="http://schemas.microsoft.com/office/drawing/2014/main" id="{F39919B8-0552-425F-87DF-18EA3398F79C}"/>
                </a:ext>
              </a:extLst>
            </p:cNvPr>
            <p:cNvSpPr/>
            <p:nvPr/>
          </p:nvSpPr>
          <p:spPr>
            <a:xfrm>
              <a:off x="4939100" y="526000"/>
              <a:ext cx="116525" cy="1136650"/>
            </a:xfrm>
            <a:custGeom>
              <a:avLst/>
              <a:gdLst/>
              <a:ahLst/>
              <a:cxnLst/>
              <a:rect l="l" t="t" r="r" b="b"/>
              <a:pathLst>
                <a:path w="4661" h="45466" fill="none" extrusionOk="0">
                  <a:moveTo>
                    <a:pt x="2863" y="267"/>
                  </a:moveTo>
                  <a:lnTo>
                    <a:pt x="2863" y="267"/>
                  </a:lnTo>
                  <a:lnTo>
                    <a:pt x="2664" y="67"/>
                  </a:lnTo>
                  <a:lnTo>
                    <a:pt x="2331" y="1"/>
                  </a:lnTo>
                  <a:lnTo>
                    <a:pt x="2064" y="67"/>
                  </a:lnTo>
                  <a:lnTo>
                    <a:pt x="1798" y="267"/>
                  </a:lnTo>
                  <a:lnTo>
                    <a:pt x="1798" y="267"/>
                  </a:lnTo>
                  <a:lnTo>
                    <a:pt x="1266" y="1066"/>
                  </a:lnTo>
                  <a:lnTo>
                    <a:pt x="933" y="1599"/>
                  </a:lnTo>
                  <a:lnTo>
                    <a:pt x="667" y="2264"/>
                  </a:lnTo>
                  <a:lnTo>
                    <a:pt x="400" y="2996"/>
                  </a:lnTo>
                  <a:lnTo>
                    <a:pt x="201" y="3862"/>
                  </a:lnTo>
                  <a:lnTo>
                    <a:pt x="68" y="4794"/>
                  </a:lnTo>
                  <a:lnTo>
                    <a:pt x="1" y="5792"/>
                  </a:lnTo>
                  <a:lnTo>
                    <a:pt x="1" y="5792"/>
                  </a:lnTo>
                  <a:lnTo>
                    <a:pt x="1" y="45466"/>
                  </a:lnTo>
                  <a:lnTo>
                    <a:pt x="2331" y="45466"/>
                  </a:lnTo>
                  <a:lnTo>
                    <a:pt x="4661" y="45466"/>
                  </a:lnTo>
                  <a:lnTo>
                    <a:pt x="4661" y="45466"/>
                  </a:lnTo>
                  <a:lnTo>
                    <a:pt x="4661" y="5792"/>
                  </a:lnTo>
                  <a:lnTo>
                    <a:pt x="4661" y="5792"/>
                  </a:lnTo>
                  <a:lnTo>
                    <a:pt x="4594" y="4794"/>
                  </a:lnTo>
                  <a:lnTo>
                    <a:pt x="4461" y="3862"/>
                  </a:lnTo>
                  <a:lnTo>
                    <a:pt x="4261" y="2996"/>
                  </a:lnTo>
                  <a:lnTo>
                    <a:pt x="4061" y="2264"/>
                  </a:lnTo>
                  <a:lnTo>
                    <a:pt x="3729" y="1599"/>
                  </a:lnTo>
                  <a:lnTo>
                    <a:pt x="3462" y="1066"/>
                  </a:lnTo>
                  <a:lnTo>
                    <a:pt x="2863" y="2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782;p70">
              <a:extLst>
                <a:ext uri="{FF2B5EF4-FFF2-40B4-BE49-F238E27FC236}">
                  <a16:creationId xmlns:a16="http://schemas.microsoft.com/office/drawing/2014/main" id="{21892FA5-8302-4148-8018-9C7D7ABDC581}"/>
                </a:ext>
              </a:extLst>
            </p:cNvPr>
            <p:cNvSpPr/>
            <p:nvPr/>
          </p:nvSpPr>
          <p:spPr>
            <a:xfrm>
              <a:off x="4924125" y="1750825"/>
              <a:ext cx="148150" cy="44950"/>
            </a:xfrm>
            <a:custGeom>
              <a:avLst/>
              <a:gdLst/>
              <a:ahLst/>
              <a:cxnLst/>
              <a:rect l="l" t="t" r="r" b="b"/>
              <a:pathLst>
                <a:path w="5926" h="1798" extrusionOk="0">
                  <a:moveTo>
                    <a:pt x="1" y="1"/>
                  </a:moveTo>
                  <a:lnTo>
                    <a:pt x="1266" y="1798"/>
                  </a:lnTo>
                  <a:lnTo>
                    <a:pt x="4660" y="1798"/>
                  </a:lnTo>
                  <a:lnTo>
                    <a:pt x="5925"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783;p70">
              <a:extLst>
                <a:ext uri="{FF2B5EF4-FFF2-40B4-BE49-F238E27FC236}">
                  <a16:creationId xmlns:a16="http://schemas.microsoft.com/office/drawing/2014/main" id="{10939F43-EBD4-49D7-826B-34899EC4BD22}"/>
                </a:ext>
              </a:extLst>
            </p:cNvPr>
            <p:cNvSpPr/>
            <p:nvPr/>
          </p:nvSpPr>
          <p:spPr>
            <a:xfrm>
              <a:off x="4924125" y="1750825"/>
              <a:ext cx="148150" cy="44950"/>
            </a:xfrm>
            <a:custGeom>
              <a:avLst/>
              <a:gdLst/>
              <a:ahLst/>
              <a:cxnLst/>
              <a:rect l="l" t="t" r="r" b="b"/>
              <a:pathLst>
                <a:path w="5926" h="1798" fill="none" extrusionOk="0">
                  <a:moveTo>
                    <a:pt x="4660" y="1798"/>
                  </a:moveTo>
                  <a:lnTo>
                    <a:pt x="1266" y="1798"/>
                  </a:lnTo>
                  <a:lnTo>
                    <a:pt x="1" y="1"/>
                  </a:lnTo>
                  <a:lnTo>
                    <a:pt x="5925" y="1"/>
                  </a:lnTo>
                  <a:lnTo>
                    <a:pt x="4660" y="17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784;p70">
              <a:extLst>
                <a:ext uri="{FF2B5EF4-FFF2-40B4-BE49-F238E27FC236}">
                  <a16:creationId xmlns:a16="http://schemas.microsoft.com/office/drawing/2014/main" id="{991D3D00-AF07-4C4D-906C-7414CD97A2B0}"/>
                </a:ext>
              </a:extLst>
            </p:cNvPr>
            <p:cNvSpPr/>
            <p:nvPr/>
          </p:nvSpPr>
          <p:spPr>
            <a:xfrm>
              <a:off x="5325200" y="1747500"/>
              <a:ext cx="123175" cy="43300"/>
            </a:xfrm>
            <a:custGeom>
              <a:avLst/>
              <a:gdLst/>
              <a:ahLst/>
              <a:cxnLst/>
              <a:rect l="l" t="t" r="r" b="b"/>
              <a:pathLst>
                <a:path w="4927" h="1732" extrusionOk="0">
                  <a:moveTo>
                    <a:pt x="4194" y="0"/>
                  </a:moveTo>
                  <a:lnTo>
                    <a:pt x="3195" y="1398"/>
                  </a:lnTo>
                  <a:lnTo>
                    <a:pt x="0" y="1398"/>
                  </a:lnTo>
                  <a:lnTo>
                    <a:pt x="267" y="1731"/>
                  </a:lnTo>
                  <a:lnTo>
                    <a:pt x="3661" y="1731"/>
                  </a:lnTo>
                  <a:lnTo>
                    <a:pt x="4926" y="0"/>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785;p70">
              <a:extLst>
                <a:ext uri="{FF2B5EF4-FFF2-40B4-BE49-F238E27FC236}">
                  <a16:creationId xmlns:a16="http://schemas.microsoft.com/office/drawing/2014/main" id="{97F3E582-26A6-4BB5-91FA-0E1C9EFE667B}"/>
                </a:ext>
              </a:extLst>
            </p:cNvPr>
            <p:cNvSpPr/>
            <p:nvPr/>
          </p:nvSpPr>
          <p:spPr>
            <a:xfrm>
              <a:off x="5325200" y="1747500"/>
              <a:ext cx="123175" cy="43300"/>
            </a:xfrm>
            <a:custGeom>
              <a:avLst/>
              <a:gdLst/>
              <a:ahLst/>
              <a:cxnLst/>
              <a:rect l="l" t="t" r="r" b="b"/>
              <a:pathLst>
                <a:path w="4927" h="1732" fill="none" extrusionOk="0">
                  <a:moveTo>
                    <a:pt x="4926" y="0"/>
                  </a:moveTo>
                  <a:lnTo>
                    <a:pt x="4194" y="0"/>
                  </a:lnTo>
                  <a:lnTo>
                    <a:pt x="3195" y="1398"/>
                  </a:lnTo>
                  <a:lnTo>
                    <a:pt x="0" y="1398"/>
                  </a:lnTo>
                  <a:lnTo>
                    <a:pt x="267" y="1731"/>
                  </a:lnTo>
                  <a:lnTo>
                    <a:pt x="3661" y="1731"/>
                  </a:lnTo>
                  <a:lnTo>
                    <a:pt x="492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86;p70">
              <a:extLst>
                <a:ext uri="{FF2B5EF4-FFF2-40B4-BE49-F238E27FC236}">
                  <a16:creationId xmlns:a16="http://schemas.microsoft.com/office/drawing/2014/main" id="{4E38C73B-FED6-4082-942A-E9A16AA04DE9}"/>
                </a:ext>
              </a:extLst>
            </p:cNvPr>
            <p:cNvSpPr/>
            <p:nvPr/>
          </p:nvSpPr>
          <p:spPr>
            <a:xfrm>
              <a:off x="4949100" y="1750825"/>
              <a:ext cx="123175" cy="44950"/>
            </a:xfrm>
            <a:custGeom>
              <a:avLst/>
              <a:gdLst/>
              <a:ahLst/>
              <a:cxnLst/>
              <a:rect l="l" t="t" r="r" b="b"/>
              <a:pathLst>
                <a:path w="4927" h="1798" extrusionOk="0">
                  <a:moveTo>
                    <a:pt x="4127" y="1"/>
                  </a:moveTo>
                  <a:lnTo>
                    <a:pt x="3129" y="1398"/>
                  </a:lnTo>
                  <a:lnTo>
                    <a:pt x="0" y="1398"/>
                  </a:lnTo>
                  <a:lnTo>
                    <a:pt x="267" y="1798"/>
                  </a:lnTo>
                  <a:lnTo>
                    <a:pt x="3661" y="1798"/>
                  </a:lnTo>
                  <a:lnTo>
                    <a:pt x="4926"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87;p70">
              <a:extLst>
                <a:ext uri="{FF2B5EF4-FFF2-40B4-BE49-F238E27FC236}">
                  <a16:creationId xmlns:a16="http://schemas.microsoft.com/office/drawing/2014/main" id="{DD8F0654-802D-4F72-8D96-2318D4FAE684}"/>
                </a:ext>
              </a:extLst>
            </p:cNvPr>
            <p:cNvSpPr/>
            <p:nvPr/>
          </p:nvSpPr>
          <p:spPr>
            <a:xfrm>
              <a:off x="4949100" y="1750825"/>
              <a:ext cx="123175" cy="44950"/>
            </a:xfrm>
            <a:custGeom>
              <a:avLst/>
              <a:gdLst/>
              <a:ahLst/>
              <a:cxnLst/>
              <a:rect l="l" t="t" r="r" b="b"/>
              <a:pathLst>
                <a:path w="4927" h="1798" fill="none" extrusionOk="0">
                  <a:moveTo>
                    <a:pt x="4926" y="1"/>
                  </a:moveTo>
                  <a:lnTo>
                    <a:pt x="4127" y="1"/>
                  </a:lnTo>
                  <a:lnTo>
                    <a:pt x="3129" y="1398"/>
                  </a:lnTo>
                  <a:lnTo>
                    <a:pt x="0" y="1398"/>
                  </a:lnTo>
                  <a:lnTo>
                    <a:pt x="267" y="1798"/>
                  </a:lnTo>
                  <a:lnTo>
                    <a:pt x="3661" y="1798"/>
                  </a:lnTo>
                  <a:lnTo>
                    <a:pt x="49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88;p70">
              <a:extLst>
                <a:ext uri="{FF2B5EF4-FFF2-40B4-BE49-F238E27FC236}">
                  <a16:creationId xmlns:a16="http://schemas.microsoft.com/office/drawing/2014/main" id="{D543DF7D-32CD-4723-948D-958976412D14}"/>
                </a:ext>
              </a:extLst>
            </p:cNvPr>
            <p:cNvSpPr/>
            <p:nvPr/>
          </p:nvSpPr>
          <p:spPr>
            <a:xfrm>
              <a:off x="4924125" y="1707550"/>
              <a:ext cx="148150" cy="43300"/>
            </a:xfrm>
            <a:custGeom>
              <a:avLst/>
              <a:gdLst/>
              <a:ahLst/>
              <a:cxnLst/>
              <a:rect l="l" t="t" r="r" b="b"/>
              <a:pathLst>
                <a:path w="5926" h="1732" extrusionOk="0">
                  <a:moveTo>
                    <a:pt x="1665" y="1"/>
                  </a:moveTo>
                  <a:lnTo>
                    <a:pt x="1" y="1732"/>
                  </a:lnTo>
                  <a:lnTo>
                    <a:pt x="5925" y="1732"/>
                  </a:lnTo>
                  <a:lnTo>
                    <a:pt x="4195" y="1"/>
                  </a:lnTo>
                  <a:close/>
                </a:path>
              </a:pathLst>
            </a:custGeom>
            <a:solidFill>
              <a:srgbClr val="BDC2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89;p70">
              <a:extLst>
                <a:ext uri="{FF2B5EF4-FFF2-40B4-BE49-F238E27FC236}">
                  <a16:creationId xmlns:a16="http://schemas.microsoft.com/office/drawing/2014/main" id="{1CE79449-28A4-4B8E-9B00-404836E077E1}"/>
                </a:ext>
              </a:extLst>
            </p:cNvPr>
            <p:cNvSpPr/>
            <p:nvPr/>
          </p:nvSpPr>
          <p:spPr>
            <a:xfrm>
              <a:off x="4924125" y="1707550"/>
              <a:ext cx="148150" cy="43300"/>
            </a:xfrm>
            <a:custGeom>
              <a:avLst/>
              <a:gdLst/>
              <a:ahLst/>
              <a:cxnLst/>
              <a:rect l="l" t="t" r="r" b="b"/>
              <a:pathLst>
                <a:path w="5926" h="1732" fill="none" extrusionOk="0">
                  <a:moveTo>
                    <a:pt x="1665" y="1"/>
                  </a:moveTo>
                  <a:lnTo>
                    <a:pt x="4195" y="1"/>
                  </a:lnTo>
                  <a:lnTo>
                    <a:pt x="5925" y="1732"/>
                  </a:lnTo>
                  <a:lnTo>
                    <a:pt x="1" y="1732"/>
                  </a:lnTo>
                  <a:lnTo>
                    <a:pt x="16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90;p70">
              <a:extLst>
                <a:ext uri="{FF2B5EF4-FFF2-40B4-BE49-F238E27FC236}">
                  <a16:creationId xmlns:a16="http://schemas.microsoft.com/office/drawing/2014/main" id="{E2D112B8-F5E4-4D96-8CC4-88D64A0E0784}"/>
                </a:ext>
              </a:extLst>
            </p:cNvPr>
            <p:cNvSpPr/>
            <p:nvPr/>
          </p:nvSpPr>
          <p:spPr>
            <a:xfrm>
              <a:off x="4905825" y="1662625"/>
              <a:ext cx="184750" cy="61600"/>
            </a:xfrm>
            <a:custGeom>
              <a:avLst/>
              <a:gdLst/>
              <a:ahLst/>
              <a:cxnLst/>
              <a:rect l="l" t="t" r="r" b="b"/>
              <a:pathLst>
                <a:path w="7390" h="2464" extrusionOk="0">
                  <a:moveTo>
                    <a:pt x="1332" y="1"/>
                  </a:moveTo>
                  <a:lnTo>
                    <a:pt x="1" y="2464"/>
                  </a:lnTo>
                  <a:lnTo>
                    <a:pt x="7389" y="2464"/>
                  </a:lnTo>
                  <a:lnTo>
                    <a:pt x="5992"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91;p70">
              <a:extLst>
                <a:ext uri="{FF2B5EF4-FFF2-40B4-BE49-F238E27FC236}">
                  <a16:creationId xmlns:a16="http://schemas.microsoft.com/office/drawing/2014/main" id="{BD3B75B5-5BA3-4B2F-BA87-6713CA5788DF}"/>
                </a:ext>
              </a:extLst>
            </p:cNvPr>
            <p:cNvSpPr/>
            <p:nvPr/>
          </p:nvSpPr>
          <p:spPr>
            <a:xfrm>
              <a:off x="4905825" y="1662625"/>
              <a:ext cx="184750" cy="61600"/>
            </a:xfrm>
            <a:custGeom>
              <a:avLst/>
              <a:gdLst/>
              <a:ahLst/>
              <a:cxnLst/>
              <a:rect l="l" t="t" r="r" b="b"/>
              <a:pathLst>
                <a:path w="7390" h="2464" fill="none" extrusionOk="0">
                  <a:moveTo>
                    <a:pt x="7389" y="2464"/>
                  </a:moveTo>
                  <a:lnTo>
                    <a:pt x="1" y="2464"/>
                  </a:lnTo>
                  <a:lnTo>
                    <a:pt x="1332" y="1"/>
                  </a:lnTo>
                  <a:lnTo>
                    <a:pt x="5992" y="1"/>
                  </a:lnTo>
                  <a:lnTo>
                    <a:pt x="7389" y="24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92;p70">
              <a:extLst>
                <a:ext uri="{FF2B5EF4-FFF2-40B4-BE49-F238E27FC236}">
                  <a16:creationId xmlns:a16="http://schemas.microsoft.com/office/drawing/2014/main" id="{9E1188AB-251E-4537-B202-D6155E02932A}"/>
                </a:ext>
              </a:extLst>
            </p:cNvPr>
            <p:cNvSpPr/>
            <p:nvPr/>
          </p:nvSpPr>
          <p:spPr>
            <a:xfrm>
              <a:off x="5009000" y="529350"/>
              <a:ext cx="46625" cy="134800"/>
            </a:xfrm>
            <a:custGeom>
              <a:avLst/>
              <a:gdLst/>
              <a:ahLst/>
              <a:cxnLst/>
              <a:rect l="l" t="t" r="r" b="b"/>
              <a:pathLst>
                <a:path w="1865" h="5392"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93;p70">
              <a:extLst>
                <a:ext uri="{FF2B5EF4-FFF2-40B4-BE49-F238E27FC236}">
                  <a16:creationId xmlns:a16="http://schemas.microsoft.com/office/drawing/2014/main" id="{94AE1C87-DC2F-4CE4-84B4-0530343F3102}"/>
                </a:ext>
              </a:extLst>
            </p:cNvPr>
            <p:cNvSpPr/>
            <p:nvPr/>
          </p:nvSpPr>
          <p:spPr>
            <a:xfrm>
              <a:off x="5009000" y="529350"/>
              <a:ext cx="46625" cy="134800"/>
            </a:xfrm>
            <a:custGeom>
              <a:avLst/>
              <a:gdLst/>
              <a:ahLst/>
              <a:cxnLst/>
              <a:rect l="l" t="t" r="r" b="b"/>
              <a:pathLst>
                <a:path w="1865" h="5392" fill="none" extrusionOk="0">
                  <a:moveTo>
                    <a:pt x="1" y="0"/>
                  </a:moveTo>
                  <a:lnTo>
                    <a:pt x="1" y="0"/>
                  </a:lnTo>
                  <a:lnTo>
                    <a:pt x="67" y="133"/>
                  </a:lnTo>
                  <a:lnTo>
                    <a:pt x="67" y="133"/>
                  </a:lnTo>
                  <a:lnTo>
                    <a:pt x="666" y="932"/>
                  </a:lnTo>
                  <a:lnTo>
                    <a:pt x="933" y="1465"/>
                  </a:lnTo>
                  <a:lnTo>
                    <a:pt x="1199" y="2064"/>
                  </a:lnTo>
                  <a:lnTo>
                    <a:pt x="1465" y="2729"/>
                  </a:lnTo>
                  <a:lnTo>
                    <a:pt x="1665" y="3528"/>
                  </a:lnTo>
                  <a:lnTo>
                    <a:pt x="1798" y="4393"/>
                  </a:lnTo>
                  <a:lnTo>
                    <a:pt x="1865" y="5392"/>
                  </a:lnTo>
                  <a:lnTo>
                    <a:pt x="1865" y="5392"/>
                  </a:lnTo>
                  <a:lnTo>
                    <a:pt x="1865" y="5392"/>
                  </a:lnTo>
                  <a:lnTo>
                    <a:pt x="1798" y="4393"/>
                  </a:lnTo>
                  <a:lnTo>
                    <a:pt x="1665" y="3528"/>
                  </a:lnTo>
                  <a:lnTo>
                    <a:pt x="1465" y="2729"/>
                  </a:lnTo>
                  <a:lnTo>
                    <a:pt x="1199" y="2064"/>
                  </a:lnTo>
                  <a:lnTo>
                    <a:pt x="933" y="1465"/>
                  </a:lnTo>
                  <a:lnTo>
                    <a:pt x="666" y="932"/>
                  </a:lnTo>
                  <a:lnTo>
                    <a:pt x="67" y="133"/>
                  </a:lnTo>
                  <a:lnTo>
                    <a:pt x="67" y="133"/>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94;p70">
              <a:extLst>
                <a:ext uri="{FF2B5EF4-FFF2-40B4-BE49-F238E27FC236}">
                  <a16:creationId xmlns:a16="http://schemas.microsoft.com/office/drawing/2014/main" id="{859428D6-4D88-4398-B4A2-66D91A80F93D}"/>
                </a:ext>
              </a:extLst>
            </p:cNvPr>
            <p:cNvSpPr/>
            <p:nvPr/>
          </p:nvSpPr>
          <p:spPr>
            <a:xfrm>
              <a:off x="4990700" y="526000"/>
              <a:ext cx="64925" cy="772200"/>
            </a:xfrm>
            <a:custGeom>
              <a:avLst/>
              <a:gdLst/>
              <a:ahLst/>
              <a:cxnLst/>
              <a:rect l="l" t="t" r="r" b="b"/>
              <a:pathLst>
                <a:path w="2597" h="30888" extrusionOk="0">
                  <a:moveTo>
                    <a:pt x="267" y="1"/>
                  </a:moveTo>
                  <a:lnTo>
                    <a:pt x="0" y="67"/>
                  </a:lnTo>
                  <a:lnTo>
                    <a:pt x="333" y="866"/>
                  </a:lnTo>
                  <a:lnTo>
                    <a:pt x="666" y="1931"/>
                  </a:lnTo>
                  <a:lnTo>
                    <a:pt x="932" y="3063"/>
                  </a:lnTo>
                  <a:lnTo>
                    <a:pt x="999" y="3729"/>
                  </a:lnTo>
                  <a:lnTo>
                    <a:pt x="999" y="4461"/>
                  </a:lnTo>
                  <a:lnTo>
                    <a:pt x="999" y="7257"/>
                  </a:lnTo>
                  <a:lnTo>
                    <a:pt x="2597" y="7257"/>
                  </a:lnTo>
                  <a:lnTo>
                    <a:pt x="2597" y="5792"/>
                  </a:lnTo>
                  <a:lnTo>
                    <a:pt x="2597" y="5526"/>
                  </a:lnTo>
                  <a:lnTo>
                    <a:pt x="2530" y="4527"/>
                  </a:lnTo>
                  <a:lnTo>
                    <a:pt x="2397" y="3662"/>
                  </a:lnTo>
                  <a:lnTo>
                    <a:pt x="2197" y="2863"/>
                  </a:lnTo>
                  <a:lnTo>
                    <a:pt x="1931" y="2198"/>
                  </a:lnTo>
                  <a:lnTo>
                    <a:pt x="1665" y="1599"/>
                  </a:lnTo>
                  <a:lnTo>
                    <a:pt x="1398" y="1066"/>
                  </a:lnTo>
                  <a:lnTo>
                    <a:pt x="799" y="267"/>
                  </a:lnTo>
                  <a:lnTo>
                    <a:pt x="733" y="134"/>
                  </a:lnTo>
                  <a:lnTo>
                    <a:pt x="533" y="1"/>
                  </a:lnTo>
                  <a:close/>
                  <a:moveTo>
                    <a:pt x="999" y="7656"/>
                  </a:moveTo>
                  <a:lnTo>
                    <a:pt x="999" y="13114"/>
                  </a:lnTo>
                  <a:lnTo>
                    <a:pt x="2597" y="13114"/>
                  </a:lnTo>
                  <a:lnTo>
                    <a:pt x="2597" y="12382"/>
                  </a:lnTo>
                  <a:lnTo>
                    <a:pt x="2597" y="11983"/>
                  </a:lnTo>
                  <a:lnTo>
                    <a:pt x="2597" y="7656"/>
                  </a:lnTo>
                  <a:close/>
                  <a:moveTo>
                    <a:pt x="999" y="13514"/>
                  </a:moveTo>
                  <a:lnTo>
                    <a:pt x="999" y="30888"/>
                  </a:lnTo>
                  <a:lnTo>
                    <a:pt x="2131" y="29623"/>
                  </a:lnTo>
                  <a:lnTo>
                    <a:pt x="2597" y="29024"/>
                  </a:lnTo>
                  <a:lnTo>
                    <a:pt x="2597" y="20636"/>
                  </a:lnTo>
                  <a:lnTo>
                    <a:pt x="2597" y="20237"/>
                  </a:lnTo>
                  <a:lnTo>
                    <a:pt x="2597" y="13514"/>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95;p70">
              <a:extLst>
                <a:ext uri="{FF2B5EF4-FFF2-40B4-BE49-F238E27FC236}">
                  <a16:creationId xmlns:a16="http://schemas.microsoft.com/office/drawing/2014/main" id="{7434E639-9689-449E-AE71-9B613EE38017}"/>
                </a:ext>
              </a:extLst>
            </p:cNvPr>
            <p:cNvSpPr/>
            <p:nvPr/>
          </p:nvSpPr>
          <p:spPr>
            <a:xfrm>
              <a:off x="4990700" y="526000"/>
              <a:ext cx="64925" cy="772200"/>
            </a:xfrm>
            <a:custGeom>
              <a:avLst/>
              <a:gdLst/>
              <a:ahLst/>
              <a:cxnLst/>
              <a:rect l="l" t="t" r="r" b="b"/>
              <a:pathLst>
                <a:path w="2597" h="30888" fill="none" extrusionOk="0">
                  <a:moveTo>
                    <a:pt x="267" y="1"/>
                  </a:moveTo>
                  <a:lnTo>
                    <a:pt x="267" y="1"/>
                  </a:lnTo>
                  <a:lnTo>
                    <a:pt x="0" y="67"/>
                  </a:lnTo>
                  <a:lnTo>
                    <a:pt x="0" y="67"/>
                  </a:lnTo>
                  <a:lnTo>
                    <a:pt x="333" y="866"/>
                  </a:lnTo>
                  <a:lnTo>
                    <a:pt x="666" y="1931"/>
                  </a:lnTo>
                  <a:lnTo>
                    <a:pt x="932" y="3063"/>
                  </a:lnTo>
                  <a:lnTo>
                    <a:pt x="999" y="3729"/>
                  </a:lnTo>
                  <a:lnTo>
                    <a:pt x="999" y="4461"/>
                  </a:lnTo>
                  <a:lnTo>
                    <a:pt x="999" y="4461"/>
                  </a:lnTo>
                  <a:lnTo>
                    <a:pt x="999" y="7257"/>
                  </a:lnTo>
                  <a:lnTo>
                    <a:pt x="2597" y="7257"/>
                  </a:lnTo>
                  <a:lnTo>
                    <a:pt x="2597" y="7656"/>
                  </a:lnTo>
                  <a:lnTo>
                    <a:pt x="999" y="7656"/>
                  </a:lnTo>
                  <a:lnTo>
                    <a:pt x="999" y="7656"/>
                  </a:lnTo>
                  <a:lnTo>
                    <a:pt x="999" y="13114"/>
                  </a:lnTo>
                  <a:lnTo>
                    <a:pt x="2597" y="13114"/>
                  </a:lnTo>
                  <a:lnTo>
                    <a:pt x="2597" y="13514"/>
                  </a:lnTo>
                  <a:lnTo>
                    <a:pt x="999" y="13514"/>
                  </a:lnTo>
                  <a:lnTo>
                    <a:pt x="999" y="13514"/>
                  </a:lnTo>
                  <a:lnTo>
                    <a:pt x="999" y="30888"/>
                  </a:lnTo>
                  <a:lnTo>
                    <a:pt x="2131" y="29623"/>
                  </a:lnTo>
                  <a:lnTo>
                    <a:pt x="2131" y="29623"/>
                  </a:lnTo>
                  <a:lnTo>
                    <a:pt x="2597" y="29024"/>
                  </a:lnTo>
                  <a:lnTo>
                    <a:pt x="2597" y="29024"/>
                  </a:lnTo>
                  <a:lnTo>
                    <a:pt x="2597" y="20636"/>
                  </a:lnTo>
                  <a:lnTo>
                    <a:pt x="2597" y="20636"/>
                  </a:lnTo>
                  <a:lnTo>
                    <a:pt x="2597" y="20237"/>
                  </a:lnTo>
                  <a:lnTo>
                    <a:pt x="2597" y="20237"/>
                  </a:lnTo>
                  <a:lnTo>
                    <a:pt x="2597" y="12382"/>
                  </a:lnTo>
                  <a:lnTo>
                    <a:pt x="2597" y="12382"/>
                  </a:lnTo>
                  <a:lnTo>
                    <a:pt x="2597" y="11983"/>
                  </a:lnTo>
                  <a:lnTo>
                    <a:pt x="2597" y="11983"/>
                  </a:lnTo>
                  <a:lnTo>
                    <a:pt x="2597" y="5792"/>
                  </a:lnTo>
                  <a:lnTo>
                    <a:pt x="2597" y="5792"/>
                  </a:lnTo>
                  <a:lnTo>
                    <a:pt x="2597" y="5526"/>
                  </a:lnTo>
                  <a:lnTo>
                    <a:pt x="2597" y="5526"/>
                  </a:lnTo>
                  <a:lnTo>
                    <a:pt x="2530" y="4527"/>
                  </a:lnTo>
                  <a:lnTo>
                    <a:pt x="2397" y="3662"/>
                  </a:lnTo>
                  <a:lnTo>
                    <a:pt x="2197" y="2863"/>
                  </a:lnTo>
                  <a:lnTo>
                    <a:pt x="1931" y="2198"/>
                  </a:lnTo>
                  <a:lnTo>
                    <a:pt x="1665" y="1599"/>
                  </a:lnTo>
                  <a:lnTo>
                    <a:pt x="1398" y="1066"/>
                  </a:lnTo>
                  <a:lnTo>
                    <a:pt x="799" y="267"/>
                  </a:lnTo>
                  <a:lnTo>
                    <a:pt x="799" y="267"/>
                  </a:lnTo>
                  <a:lnTo>
                    <a:pt x="733" y="134"/>
                  </a:lnTo>
                  <a:lnTo>
                    <a:pt x="733" y="134"/>
                  </a:lnTo>
                  <a:lnTo>
                    <a:pt x="533" y="1"/>
                  </a:lnTo>
                  <a:lnTo>
                    <a:pt x="2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96;p70">
              <a:extLst>
                <a:ext uri="{FF2B5EF4-FFF2-40B4-BE49-F238E27FC236}">
                  <a16:creationId xmlns:a16="http://schemas.microsoft.com/office/drawing/2014/main" id="{27A765C1-FA08-4C5F-A94A-5A4B961542C0}"/>
                </a:ext>
              </a:extLst>
            </p:cNvPr>
            <p:cNvSpPr/>
            <p:nvPr/>
          </p:nvSpPr>
          <p:spPr>
            <a:xfrm>
              <a:off x="5015650" y="1557775"/>
              <a:ext cx="39975" cy="104875"/>
            </a:xfrm>
            <a:custGeom>
              <a:avLst/>
              <a:gdLst/>
              <a:ahLst/>
              <a:cxnLst/>
              <a:rect l="l" t="t" r="r" b="b"/>
              <a:pathLst>
                <a:path w="1599" h="4195" extrusionOk="0">
                  <a:moveTo>
                    <a:pt x="1" y="1"/>
                  </a:moveTo>
                  <a:lnTo>
                    <a:pt x="1" y="2863"/>
                  </a:lnTo>
                  <a:lnTo>
                    <a:pt x="1" y="4195"/>
                  </a:lnTo>
                  <a:lnTo>
                    <a:pt x="1599" y="4195"/>
                  </a:lnTo>
                  <a:lnTo>
                    <a:pt x="1599" y="201"/>
                  </a:lnTo>
                  <a:lnTo>
                    <a:pt x="1"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97;p70">
              <a:extLst>
                <a:ext uri="{FF2B5EF4-FFF2-40B4-BE49-F238E27FC236}">
                  <a16:creationId xmlns:a16="http://schemas.microsoft.com/office/drawing/2014/main" id="{7C2C6401-8DAA-4F41-B05E-9CDE095CC5BC}"/>
                </a:ext>
              </a:extLst>
            </p:cNvPr>
            <p:cNvSpPr/>
            <p:nvPr/>
          </p:nvSpPr>
          <p:spPr>
            <a:xfrm>
              <a:off x="5015650" y="1557775"/>
              <a:ext cx="39975" cy="104875"/>
            </a:xfrm>
            <a:custGeom>
              <a:avLst/>
              <a:gdLst/>
              <a:ahLst/>
              <a:cxnLst/>
              <a:rect l="l" t="t" r="r" b="b"/>
              <a:pathLst>
                <a:path w="1599" h="4195" fill="none" extrusionOk="0">
                  <a:moveTo>
                    <a:pt x="1" y="1"/>
                  </a:moveTo>
                  <a:lnTo>
                    <a:pt x="1" y="1"/>
                  </a:lnTo>
                  <a:lnTo>
                    <a:pt x="1" y="2863"/>
                  </a:lnTo>
                  <a:lnTo>
                    <a:pt x="1" y="4195"/>
                  </a:lnTo>
                  <a:lnTo>
                    <a:pt x="1599" y="4195"/>
                  </a:lnTo>
                  <a:lnTo>
                    <a:pt x="1599" y="4195"/>
                  </a:lnTo>
                  <a:lnTo>
                    <a:pt x="1599" y="201"/>
                  </a:lnTo>
                  <a:lnTo>
                    <a:pt x="1599" y="20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8;p70">
              <a:extLst>
                <a:ext uri="{FF2B5EF4-FFF2-40B4-BE49-F238E27FC236}">
                  <a16:creationId xmlns:a16="http://schemas.microsoft.com/office/drawing/2014/main" id="{BB159D47-0650-4DA5-B4D8-8CCD6CD4D00A}"/>
                </a:ext>
              </a:extLst>
            </p:cNvPr>
            <p:cNvSpPr/>
            <p:nvPr/>
          </p:nvSpPr>
          <p:spPr>
            <a:xfrm>
              <a:off x="4905825" y="1662625"/>
              <a:ext cx="184750" cy="61600"/>
            </a:xfrm>
            <a:custGeom>
              <a:avLst/>
              <a:gdLst/>
              <a:ahLst/>
              <a:cxnLst/>
              <a:rect l="l" t="t" r="r" b="b"/>
              <a:pathLst>
                <a:path w="7390" h="2464" extrusionOk="0">
                  <a:moveTo>
                    <a:pt x="4394" y="1"/>
                  </a:moveTo>
                  <a:lnTo>
                    <a:pt x="4394" y="1132"/>
                  </a:lnTo>
                  <a:lnTo>
                    <a:pt x="1" y="2464"/>
                  </a:lnTo>
                  <a:lnTo>
                    <a:pt x="7389" y="2464"/>
                  </a:lnTo>
                  <a:lnTo>
                    <a:pt x="5992"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799;p70">
              <a:extLst>
                <a:ext uri="{FF2B5EF4-FFF2-40B4-BE49-F238E27FC236}">
                  <a16:creationId xmlns:a16="http://schemas.microsoft.com/office/drawing/2014/main" id="{76B6D93B-83FF-461A-878F-9BA8ACCE3864}"/>
                </a:ext>
              </a:extLst>
            </p:cNvPr>
            <p:cNvSpPr/>
            <p:nvPr/>
          </p:nvSpPr>
          <p:spPr>
            <a:xfrm>
              <a:off x="4905825" y="1662625"/>
              <a:ext cx="184750" cy="61600"/>
            </a:xfrm>
            <a:custGeom>
              <a:avLst/>
              <a:gdLst/>
              <a:ahLst/>
              <a:cxnLst/>
              <a:rect l="l" t="t" r="r" b="b"/>
              <a:pathLst>
                <a:path w="7390" h="2464" fill="none" extrusionOk="0">
                  <a:moveTo>
                    <a:pt x="5992" y="1"/>
                  </a:moveTo>
                  <a:lnTo>
                    <a:pt x="5992" y="1"/>
                  </a:lnTo>
                  <a:lnTo>
                    <a:pt x="4394" y="1"/>
                  </a:lnTo>
                  <a:lnTo>
                    <a:pt x="4394" y="1132"/>
                  </a:lnTo>
                  <a:lnTo>
                    <a:pt x="1" y="2464"/>
                  </a:lnTo>
                  <a:lnTo>
                    <a:pt x="7389" y="2464"/>
                  </a:lnTo>
                  <a:lnTo>
                    <a:pt x="59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00;p70">
              <a:extLst>
                <a:ext uri="{FF2B5EF4-FFF2-40B4-BE49-F238E27FC236}">
                  <a16:creationId xmlns:a16="http://schemas.microsoft.com/office/drawing/2014/main" id="{5B5DEC8E-CAE5-4387-B0B3-AD7E17B37481}"/>
                </a:ext>
              </a:extLst>
            </p:cNvPr>
            <p:cNvSpPr/>
            <p:nvPr/>
          </p:nvSpPr>
          <p:spPr>
            <a:xfrm>
              <a:off x="5316875" y="853850"/>
              <a:ext cx="73250" cy="10000"/>
            </a:xfrm>
            <a:custGeom>
              <a:avLst/>
              <a:gdLst/>
              <a:ahLst/>
              <a:cxnLst/>
              <a:rect l="l" t="t" r="r" b="b"/>
              <a:pathLst>
                <a:path w="2930" h="400" extrusionOk="0">
                  <a:moveTo>
                    <a:pt x="0" y="0"/>
                  </a:moveTo>
                  <a:lnTo>
                    <a:pt x="0" y="400"/>
                  </a:lnTo>
                  <a:lnTo>
                    <a:pt x="2929" y="400"/>
                  </a:lnTo>
                  <a:lnTo>
                    <a:pt x="2929"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01;p70">
              <a:extLst>
                <a:ext uri="{FF2B5EF4-FFF2-40B4-BE49-F238E27FC236}">
                  <a16:creationId xmlns:a16="http://schemas.microsoft.com/office/drawing/2014/main" id="{74739F4A-014D-4A4A-82FB-B48313376064}"/>
                </a:ext>
              </a:extLst>
            </p:cNvPr>
            <p:cNvSpPr/>
            <p:nvPr/>
          </p:nvSpPr>
          <p:spPr>
            <a:xfrm>
              <a:off x="5316875" y="853850"/>
              <a:ext cx="73250" cy="10000"/>
            </a:xfrm>
            <a:custGeom>
              <a:avLst/>
              <a:gdLst/>
              <a:ahLst/>
              <a:cxnLst/>
              <a:rect l="l" t="t" r="r" b="b"/>
              <a:pathLst>
                <a:path w="2930" h="400" fill="none" extrusionOk="0">
                  <a:moveTo>
                    <a:pt x="2929" y="0"/>
                  </a:moveTo>
                  <a:lnTo>
                    <a:pt x="0" y="0"/>
                  </a:lnTo>
                  <a:lnTo>
                    <a:pt x="0" y="400"/>
                  </a:lnTo>
                  <a:lnTo>
                    <a:pt x="2929" y="400"/>
                  </a:lnTo>
                  <a:lnTo>
                    <a:pt x="2929" y="400"/>
                  </a:lnTo>
                  <a:lnTo>
                    <a:pt x="29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02;p70">
              <a:extLst>
                <a:ext uri="{FF2B5EF4-FFF2-40B4-BE49-F238E27FC236}">
                  <a16:creationId xmlns:a16="http://schemas.microsoft.com/office/drawing/2014/main" id="{F842B762-F057-49FB-9E1A-83FFE3F67FCC}"/>
                </a:ext>
              </a:extLst>
            </p:cNvPr>
            <p:cNvSpPr/>
            <p:nvPr/>
          </p:nvSpPr>
          <p:spPr>
            <a:xfrm>
              <a:off x="5390100" y="853850"/>
              <a:ext cx="41625" cy="10000"/>
            </a:xfrm>
            <a:custGeom>
              <a:avLst/>
              <a:gdLst/>
              <a:ahLst/>
              <a:cxnLst/>
              <a:rect l="l" t="t" r="r" b="b"/>
              <a:pathLst>
                <a:path w="1665" h="400" extrusionOk="0">
                  <a:moveTo>
                    <a:pt x="0" y="0"/>
                  </a:moveTo>
                  <a:lnTo>
                    <a:pt x="0" y="400"/>
                  </a:lnTo>
                  <a:lnTo>
                    <a:pt x="1664" y="400"/>
                  </a:lnTo>
                  <a:lnTo>
                    <a:pt x="1664"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03;p70">
              <a:extLst>
                <a:ext uri="{FF2B5EF4-FFF2-40B4-BE49-F238E27FC236}">
                  <a16:creationId xmlns:a16="http://schemas.microsoft.com/office/drawing/2014/main" id="{7597BE62-B891-4925-9C58-5A3F047E3190}"/>
                </a:ext>
              </a:extLst>
            </p:cNvPr>
            <p:cNvSpPr/>
            <p:nvPr/>
          </p:nvSpPr>
          <p:spPr>
            <a:xfrm>
              <a:off x="5390100" y="853850"/>
              <a:ext cx="41625" cy="10000"/>
            </a:xfrm>
            <a:custGeom>
              <a:avLst/>
              <a:gdLst/>
              <a:ahLst/>
              <a:cxnLst/>
              <a:rect l="l" t="t" r="r" b="b"/>
              <a:pathLst>
                <a:path w="1665" h="400" fill="none" extrusionOk="0">
                  <a:moveTo>
                    <a:pt x="1664" y="0"/>
                  </a:moveTo>
                  <a:lnTo>
                    <a:pt x="0" y="0"/>
                  </a:lnTo>
                  <a:lnTo>
                    <a:pt x="0" y="0"/>
                  </a:lnTo>
                  <a:lnTo>
                    <a:pt x="0" y="400"/>
                  </a:lnTo>
                  <a:lnTo>
                    <a:pt x="1664" y="400"/>
                  </a:lnTo>
                  <a:lnTo>
                    <a:pt x="1664" y="400"/>
                  </a:lnTo>
                  <a:lnTo>
                    <a:pt x="16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04;p70">
              <a:extLst>
                <a:ext uri="{FF2B5EF4-FFF2-40B4-BE49-F238E27FC236}">
                  <a16:creationId xmlns:a16="http://schemas.microsoft.com/office/drawing/2014/main" id="{4149623F-46C8-4D0A-8B8A-8A395C24D794}"/>
                </a:ext>
              </a:extLst>
            </p:cNvPr>
            <p:cNvSpPr/>
            <p:nvPr/>
          </p:nvSpPr>
          <p:spPr>
            <a:xfrm>
              <a:off x="5316875" y="707400"/>
              <a:ext cx="73250" cy="10025"/>
            </a:xfrm>
            <a:custGeom>
              <a:avLst/>
              <a:gdLst/>
              <a:ahLst/>
              <a:cxnLst/>
              <a:rect l="l" t="t" r="r" b="b"/>
              <a:pathLst>
                <a:path w="2930" h="401" extrusionOk="0">
                  <a:moveTo>
                    <a:pt x="0" y="1"/>
                  </a:moveTo>
                  <a:lnTo>
                    <a:pt x="0" y="400"/>
                  </a:lnTo>
                  <a:lnTo>
                    <a:pt x="2929" y="400"/>
                  </a:lnTo>
                  <a:lnTo>
                    <a:pt x="2929"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05;p70">
              <a:extLst>
                <a:ext uri="{FF2B5EF4-FFF2-40B4-BE49-F238E27FC236}">
                  <a16:creationId xmlns:a16="http://schemas.microsoft.com/office/drawing/2014/main" id="{BB64707B-3E00-43F1-A5FB-4DF5E361F617}"/>
                </a:ext>
              </a:extLst>
            </p:cNvPr>
            <p:cNvSpPr/>
            <p:nvPr/>
          </p:nvSpPr>
          <p:spPr>
            <a:xfrm>
              <a:off x="5316875" y="707400"/>
              <a:ext cx="73250" cy="10025"/>
            </a:xfrm>
            <a:custGeom>
              <a:avLst/>
              <a:gdLst/>
              <a:ahLst/>
              <a:cxnLst/>
              <a:rect l="l" t="t" r="r" b="b"/>
              <a:pathLst>
                <a:path w="2930" h="401" fill="none" extrusionOk="0">
                  <a:moveTo>
                    <a:pt x="2929" y="1"/>
                  </a:moveTo>
                  <a:lnTo>
                    <a:pt x="0" y="1"/>
                  </a:lnTo>
                  <a:lnTo>
                    <a:pt x="0" y="400"/>
                  </a:lnTo>
                  <a:lnTo>
                    <a:pt x="2929" y="400"/>
                  </a:lnTo>
                  <a:lnTo>
                    <a:pt x="2929" y="400"/>
                  </a:lnTo>
                  <a:lnTo>
                    <a:pt x="29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06;p70">
              <a:extLst>
                <a:ext uri="{FF2B5EF4-FFF2-40B4-BE49-F238E27FC236}">
                  <a16:creationId xmlns:a16="http://schemas.microsoft.com/office/drawing/2014/main" id="{4F0F67E3-C9A1-4278-8563-87D4F56ACF9C}"/>
                </a:ext>
              </a:extLst>
            </p:cNvPr>
            <p:cNvSpPr/>
            <p:nvPr/>
          </p:nvSpPr>
          <p:spPr>
            <a:xfrm>
              <a:off x="5390100" y="707400"/>
              <a:ext cx="41625" cy="10025"/>
            </a:xfrm>
            <a:custGeom>
              <a:avLst/>
              <a:gdLst/>
              <a:ahLst/>
              <a:cxnLst/>
              <a:rect l="l" t="t" r="r" b="b"/>
              <a:pathLst>
                <a:path w="1665" h="401" extrusionOk="0">
                  <a:moveTo>
                    <a:pt x="0" y="1"/>
                  </a:moveTo>
                  <a:lnTo>
                    <a:pt x="0" y="400"/>
                  </a:lnTo>
                  <a:lnTo>
                    <a:pt x="1664" y="400"/>
                  </a:lnTo>
                  <a:lnTo>
                    <a:pt x="1664"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07;p70">
              <a:extLst>
                <a:ext uri="{FF2B5EF4-FFF2-40B4-BE49-F238E27FC236}">
                  <a16:creationId xmlns:a16="http://schemas.microsoft.com/office/drawing/2014/main" id="{0C1DC97A-2A0A-4993-AFC3-821098716BF1}"/>
                </a:ext>
              </a:extLst>
            </p:cNvPr>
            <p:cNvSpPr/>
            <p:nvPr/>
          </p:nvSpPr>
          <p:spPr>
            <a:xfrm>
              <a:off x="5390100" y="707400"/>
              <a:ext cx="41625" cy="10025"/>
            </a:xfrm>
            <a:custGeom>
              <a:avLst/>
              <a:gdLst/>
              <a:ahLst/>
              <a:cxnLst/>
              <a:rect l="l" t="t" r="r" b="b"/>
              <a:pathLst>
                <a:path w="1665" h="401" fill="none" extrusionOk="0">
                  <a:moveTo>
                    <a:pt x="1664" y="1"/>
                  </a:moveTo>
                  <a:lnTo>
                    <a:pt x="0" y="1"/>
                  </a:lnTo>
                  <a:lnTo>
                    <a:pt x="0" y="1"/>
                  </a:lnTo>
                  <a:lnTo>
                    <a:pt x="0" y="400"/>
                  </a:lnTo>
                  <a:lnTo>
                    <a:pt x="1664" y="400"/>
                  </a:lnTo>
                  <a:lnTo>
                    <a:pt x="1664" y="400"/>
                  </a:lnTo>
                  <a:lnTo>
                    <a:pt x="1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08;p70">
              <a:extLst>
                <a:ext uri="{FF2B5EF4-FFF2-40B4-BE49-F238E27FC236}">
                  <a16:creationId xmlns:a16="http://schemas.microsoft.com/office/drawing/2014/main" id="{D9B2B8D6-4F09-4926-B255-9AB31F2ABA23}"/>
                </a:ext>
              </a:extLst>
            </p:cNvPr>
            <p:cNvSpPr/>
            <p:nvPr/>
          </p:nvSpPr>
          <p:spPr>
            <a:xfrm>
              <a:off x="4939100" y="853850"/>
              <a:ext cx="76575" cy="10000"/>
            </a:xfrm>
            <a:custGeom>
              <a:avLst/>
              <a:gdLst/>
              <a:ahLst/>
              <a:cxnLst/>
              <a:rect l="l" t="t" r="r" b="b"/>
              <a:pathLst>
                <a:path w="3063" h="400" extrusionOk="0">
                  <a:moveTo>
                    <a:pt x="1" y="0"/>
                  </a:moveTo>
                  <a:lnTo>
                    <a:pt x="1" y="400"/>
                  </a:lnTo>
                  <a:lnTo>
                    <a:pt x="3063" y="400"/>
                  </a:lnTo>
                  <a:lnTo>
                    <a:pt x="3063" y="0"/>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809;p70">
              <a:extLst>
                <a:ext uri="{FF2B5EF4-FFF2-40B4-BE49-F238E27FC236}">
                  <a16:creationId xmlns:a16="http://schemas.microsoft.com/office/drawing/2014/main" id="{5CE270B9-6E02-44D7-B5AF-D75948AD8A10}"/>
                </a:ext>
              </a:extLst>
            </p:cNvPr>
            <p:cNvSpPr/>
            <p:nvPr/>
          </p:nvSpPr>
          <p:spPr>
            <a:xfrm>
              <a:off x="4939100" y="853850"/>
              <a:ext cx="76575" cy="10000"/>
            </a:xfrm>
            <a:custGeom>
              <a:avLst/>
              <a:gdLst/>
              <a:ahLst/>
              <a:cxnLst/>
              <a:rect l="l" t="t" r="r" b="b"/>
              <a:pathLst>
                <a:path w="3063" h="400" fill="none" extrusionOk="0">
                  <a:moveTo>
                    <a:pt x="3063" y="0"/>
                  </a:moveTo>
                  <a:lnTo>
                    <a:pt x="1" y="0"/>
                  </a:lnTo>
                  <a:lnTo>
                    <a:pt x="1" y="400"/>
                  </a:lnTo>
                  <a:lnTo>
                    <a:pt x="3063" y="400"/>
                  </a:lnTo>
                  <a:lnTo>
                    <a:pt x="3063" y="400"/>
                  </a:lnTo>
                  <a:lnTo>
                    <a:pt x="30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810;p70">
              <a:extLst>
                <a:ext uri="{FF2B5EF4-FFF2-40B4-BE49-F238E27FC236}">
                  <a16:creationId xmlns:a16="http://schemas.microsoft.com/office/drawing/2014/main" id="{610A8499-8380-4718-BF0D-3A433C329E2E}"/>
                </a:ext>
              </a:extLst>
            </p:cNvPr>
            <p:cNvSpPr/>
            <p:nvPr/>
          </p:nvSpPr>
          <p:spPr>
            <a:xfrm>
              <a:off x="5015650" y="853850"/>
              <a:ext cx="39975" cy="10000"/>
            </a:xfrm>
            <a:custGeom>
              <a:avLst/>
              <a:gdLst/>
              <a:ahLst/>
              <a:cxnLst/>
              <a:rect l="l" t="t" r="r" b="b"/>
              <a:pathLst>
                <a:path w="1599" h="400" extrusionOk="0">
                  <a:moveTo>
                    <a:pt x="1" y="0"/>
                  </a:moveTo>
                  <a:lnTo>
                    <a:pt x="1" y="400"/>
                  </a:lnTo>
                  <a:lnTo>
                    <a:pt x="1599" y="400"/>
                  </a:lnTo>
                  <a:lnTo>
                    <a:pt x="1599" y="0"/>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811;p70">
              <a:extLst>
                <a:ext uri="{FF2B5EF4-FFF2-40B4-BE49-F238E27FC236}">
                  <a16:creationId xmlns:a16="http://schemas.microsoft.com/office/drawing/2014/main" id="{41122704-503E-4527-AB9F-F6EC3BF61E74}"/>
                </a:ext>
              </a:extLst>
            </p:cNvPr>
            <p:cNvSpPr/>
            <p:nvPr/>
          </p:nvSpPr>
          <p:spPr>
            <a:xfrm>
              <a:off x="5015650" y="853850"/>
              <a:ext cx="39975" cy="10000"/>
            </a:xfrm>
            <a:custGeom>
              <a:avLst/>
              <a:gdLst/>
              <a:ahLst/>
              <a:cxnLst/>
              <a:rect l="l" t="t" r="r" b="b"/>
              <a:pathLst>
                <a:path w="1599" h="400" fill="none" extrusionOk="0">
                  <a:moveTo>
                    <a:pt x="1599" y="0"/>
                  </a:moveTo>
                  <a:lnTo>
                    <a:pt x="1" y="0"/>
                  </a:lnTo>
                  <a:lnTo>
                    <a:pt x="1" y="0"/>
                  </a:lnTo>
                  <a:lnTo>
                    <a:pt x="1" y="400"/>
                  </a:lnTo>
                  <a:lnTo>
                    <a:pt x="1599" y="400"/>
                  </a:lnTo>
                  <a:lnTo>
                    <a:pt x="15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812;p70">
              <a:extLst>
                <a:ext uri="{FF2B5EF4-FFF2-40B4-BE49-F238E27FC236}">
                  <a16:creationId xmlns:a16="http://schemas.microsoft.com/office/drawing/2014/main" id="{260C473E-D438-4514-957F-329C25F982A2}"/>
                </a:ext>
              </a:extLst>
            </p:cNvPr>
            <p:cNvSpPr/>
            <p:nvPr/>
          </p:nvSpPr>
          <p:spPr>
            <a:xfrm>
              <a:off x="4939100" y="707400"/>
              <a:ext cx="76575" cy="10025"/>
            </a:xfrm>
            <a:custGeom>
              <a:avLst/>
              <a:gdLst/>
              <a:ahLst/>
              <a:cxnLst/>
              <a:rect l="l" t="t" r="r" b="b"/>
              <a:pathLst>
                <a:path w="3063" h="401" extrusionOk="0">
                  <a:moveTo>
                    <a:pt x="1" y="1"/>
                  </a:moveTo>
                  <a:lnTo>
                    <a:pt x="1" y="400"/>
                  </a:lnTo>
                  <a:lnTo>
                    <a:pt x="3063" y="400"/>
                  </a:lnTo>
                  <a:lnTo>
                    <a:pt x="3063" y="1"/>
                  </a:lnTo>
                  <a:close/>
                </a:path>
              </a:pathLst>
            </a:custGeom>
            <a:solidFill>
              <a:srgbClr val="C6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813;p70">
              <a:extLst>
                <a:ext uri="{FF2B5EF4-FFF2-40B4-BE49-F238E27FC236}">
                  <a16:creationId xmlns:a16="http://schemas.microsoft.com/office/drawing/2014/main" id="{A6D0F4FA-76D0-478B-9FD7-199B39AE0C0E}"/>
                </a:ext>
              </a:extLst>
            </p:cNvPr>
            <p:cNvSpPr/>
            <p:nvPr/>
          </p:nvSpPr>
          <p:spPr>
            <a:xfrm>
              <a:off x="4939100" y="707400"/>
              <a:ext cx="76575" cy="10025"/>
            </a:xfrm>
            <a:custGeom>
              <a:avLst/>
              <a:gdLst/>
              <a:ahLst/>
              <a:cxnLst/>
              <a:rect l="l" t="t" r="r" b="b"/>
              <a:pathLst>
                <a:path w="3063" h="401" fill="none" extrusionOk="0">
                  <a:moveTo>
                    <a:pt x="3063" y="1"/>
                  </a:moveTo>
                  <a:lnTo>
                    <a:pt x="1" y="1"/>
                  </a:lnTo>
                  <a:lnTo>
                    <a:pt x="1" y="400"/>
                  </a:lnTo>
                  <a:lnTo>
                    <a:pt x="3063" y="400"/>
                  </a:lnTo>
                  <a:lnTo>
                    <a:pt x="3063" y="400"/>
                  </a:lnTo>
                  <a:lnTo>
                    <a:pt x="30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814;p70">
              <a:extLst>
                <a:ext uri="{FF2B5EF4-FFF2-40B4-BE49-F238E27FC236}">
                  <a16:creationId xmlns:a16="http://schemas.microsoft.com/office/drawing/2014/main" id="{1A2B2279-11A2-4757-9D57-933D5EAB407F}"/>
                </a:ext>
              </a:extLst>
            </p:cNvPr>
            <p:cNvSpPr/>
            <p:nvPr/>
          </p:nvSpPr>
          <p:spPr>
            <a:xfrm>
              <a:off x="5015650" y="707400"/>
              <a:ext cx="39975" cy="10025"/>
            </a:xfrm>
            <a:custGeom>
              <a:avLst/>
              <a:gdLst/>
              <a:ahLst/>
              <a:cxnLst/>
              <a:rect l="l" t="t" r="r" b="b"/>
              <a:pathLst>
                <a:path w="1599" h="401" extrusionOk="0">
                  <a:moveTo>
                    <a:pt x="1" y="1"/>
                  </a:moveTo>
                  <a:lnTo>
                    <a:pt x="1" y="400"/>
                  </a:lnTo>
                  <a:lnTo>
                    <a:pt x="1599" y="400"/>
                  </a:lnTo>
                  <a:lnTo>
                    <a:pt x="1599" y="1"/>
                  </a:lnTo>
                  <a:close/>
                </a:path>
              </a:pathLst>
            </a:custGeom>
            <a:solidFill>
              <a:srgbClr val="ADAA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15;p70">
              <a:extLst>
                <a:ext uri="{FF2B5EF4-FFF2-40B4-BE49-F238E27FC236}">
                  <a16:creationId xmlns:a16="http://schemas.microsoft.com/office/drawing/2014/main" id="{85DBCC98-02A4-4F05-B785-DF1A0D695A7F}"/>
                </a:ext>
              </a:extLst>
            </p:cNvPr>
            <p:cNvSpPr/>
            <p:nvPr/>
          </p:nvSpPr>
          <p:spPr>
            <a:xfrm>
              <a:off x="5015650" y="707400"/>
              <a:ext cx="39975" cy="10025"/>
            </a:xfrm>
            <a:custGeom>
              <a:avLst/>
              <a:gdLst/>
              <a:ahLst/>
              <a:cxnLst/>
              <a:rect l="l" t="t" r="r" b="b"/>
              <a:pathLst>
                <a:path w="1599" h="401" fill="none" extrusionOk="0">
                  <a:moveTo>
                    <a:pt x="1599" y="1"/>
                  </a:moveTo>
                  <a:lnTo>
                    <a:pt x="1" y="1"/>
                  </a:lnTo>
                  <a:lnTo>
                    <a:pt x="1" y="1"/>
                  </a:lnTo>
                  <a:lnTo>
                    <a:pt x="1" y="400"/>
                  </a:lnTo>
                  <a:lnTo>
                    <a:pt x="1599" y="400"/>
                  </a:lnTo>
                  <a:lnTo>
                    <a:pt x="159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16;p70">
              <a:extLst>
                <a:ext uri="{FF2B5EF4-FFF2-40B4-BE49-F238E27FC236}">
                  <a16:creationId xmlns:a16="http://schemas.microsoft.com/office/drawing/2014/main" id="{2407C69E-DC71-4EAE-A279-214A2F7D6ED7}"/>
                </a:ext>
              </a:extLst>
            </p:cNvPr>
            <p:cNvSpPr/>
            <p:nvPr/>
          </p:nvSpPr>
          <p:spPr>
            <a:xfrm>
              <a:off x="4870875" y="657475"/>
              <a:ext cx="630750" cy="910325"/>
            </a:xfrm>
            <a:custGeom>
              <a:avLst/>
              <a:gdLst/>
              <a:ahLst/>
              <a:cxnLst/>
              <a:rect l="l" t="t" r="r" b="b"/>
              <a:pathLst>
                <a:path w="25230" h="36413" extrusionOk="0">
                  <a:moveTo>
                    <a:pt x="12582" y="1"/>
                  </a:moveTo>
                  <a:lnTo>
                    <a:pt x="12449" y="134"/>
                  </a:lnTo>
                  <a:lnTo>
                    <a:pt x="12249" y="333"/>
                  </a:lnTo>
                  <a:lnTo>
                    <a:pt x="11983" y="666"/>
                  </a:lnTo>
                  <a:lnTo>
                    <a:pt x="11650" y="1265"/>
                  </a:lnTo>
                  <a:lnTo>
                    <a:pt x="11317" y="2064"/>
                  </a:lnTo>
                  <a:lnTo>
                    <a:pt x="10984" y="3196"/>
                  </a:lnTo>
                  <a:lnTo>
                    <a:pt x="10718" y="4727"/>
                  </a:lnTo>
                  <a:lnTo>
                    <a:pt x="10385" y="6591"/>
                  </a:lnTo>
                  <a:lnTo>
                    <a:pt x="9253" y="14778"/>
                  </a:lnTo>
                  <a:lnTo>
                    <a:pt x="8188" y="21635"/>
                  </a:lnTo>
                  <a:lnTo>
                    <a:pt x="8055" y="22367"/>
                  </a:lnTo>
                  <a:lnTo>
                    <a:pt x="7789" y="23099"/>
                  </a:lnTo>
                  <a:lnTo>
                    <a:pt x="7390" y="23765"/>
                  </a:lnTo>
                  <a:lnTo>
                    <a:pt x="6924" y="24364"/>
                  </a:lnTo>
                  <a:lnTo>
                    <a:pt x="933" y="31154"/>
                  </a:lnTo>
                  <a:lnTo>
                    <a:pt x="800" y="31353"/>
                  </a:lnTo>
                  <a:lnTo>
                    <a:pt x="600" y="31620"/>
                  </a:lnTo>
                  <a:lnTo>
                    <a:pt x="467" y="32019"/>
                  </a:lnTo>
                  <a:lnTo>
                    <a:pt x="267" y="32485"/>
                  </a:lnTo>
                  <a:lnTo>
                    <a:pt x="134" y="33151"/>
                  </a:lnTo>
                  <a:lnTo>
                    <a:pt x="67" y="33949"/>
                  </a:lnTo>
                  <a:lnTo>
                    <a:pt x="1" y="34948"/>
                  </a:lnTo>
                  <a:lnTo>
                    <a:pt x="1" y="35014"/>
                  </a:lnTo>
                  <a:lnTo>
                    <a:pt x="67" y="35014"/>
                  </a:lnTo>
                  <a:lnTo>
                    <a:pt x="1332" y="35281"/>
                  </a:lnTo>
                  <a:lnTo>
                    <a:pt x="2464" y="35547"/>
                  </a:lnTo>
                  <a:lnTo>
                    <a:pt x="3995" y="35813"/>
                  </a:lnTo>
                  <a:lnTo>
                    <a:pt x="5725" y="36013"/>
                  </a:lnTo>
                  <a:lnTo>
                    <a:pt x="7789" y="36213"/>
                  </a:lnTo>
                  <a:lnTo>
                    <a:pt x="10052" y="36346"/>
                  </a:lnTo>
                  <a:lnTo>
                    <a:pt x="12582" y="36412"/>
                  </a:lnTo>
                  <a:lnTo>
                    <a:pt x="12648" y="36412"/>
                  </a:lnTo>
                  <a:lnTo>
                    <a:pt x="15111" y="36346"/>
                  </a:lnTo>
                  <a:lnTo>
                    <a:pt x="17441" y="36213"/>
                  </a:lnTo>
                  <a:lnTo>
                    <a:pt x="19505" y="36013"/>
                  </a:lnTo>
                  <a:lnTo>
                    <a:pt x="21235" y="35813"/>
                  </a:lnTo>
                  <a:lnTo>
                    <a:pt x="22766" y="35547"/>
                  </a:lnTo>
                  <a:lnTo>
                    <a:pt x="23898" y="35281"/>
                  </a:lnTo>
                  <a:lnTo>
                    <a:pt x="25163" y="35014"/>
                  </a:lnTo>
                  <a:lnTo>
                    <a:pt x="25229" y="35014"/>
                  </a:lnTo>
                  <a:lnTo>
                    <a:pt x="25229" y="34948"/>
                  </a:lnTo>
                  <a:lnTo>
                    <a:pt x="25163" y="33949"/>
                  </a:lnTo>
                  <a:lnTo>
                    <a:pt x="25096" y="33151"/>
                  </a:lnTo>
                  <a:lnTo>
                    <a:pt x="24896" y="32485"/>
                  </a:lnTo>
                  <a:lnTo>
                    <a:pt x="24763" y="32019"/>
                  </a:lnTo>
                  <a:lnTo>
                    <a:pt x="24564" y="31620"/>
                  </a:lnTo>
                  <a:lnTo>
                    <a:pt x="24430" y="31353"/>
                  </a:lnTo>
                  <a:lnTo>
                    <a:pt x="24297" y="31154"/>
                  </a:lnTo>
                  <a:lnTo>
                    <a:pt x="18306" y="24364"/>
                  </a:lnTo>
                  <a:lnTo>
                    <a:pt x="17840" y="23765"/>
                  </a:lnTo>
                  <a:lnTo>
                    <a:pt x="17441" y="23099"/>
                  </a:lnTo>
                  <a:lnTo>
                    <a:pt x="17175" y="22367"/>
                  </a:lnTo>
                  <a:lnTo>
                    <a:pt x="17042" y="21635"/>
                  </a:lnTo>
                  <a:lnTo>
                    <a:pt x="15977" y="14778"/>
                  </a:lnTo>
                  <a:lnTo>
                    <a:pt x="14845" y="6591"/>
                  </a:lnTo>
                  <a:lnTo>
                    <a:pt x="14512" y="4727"/>
                  </a:lnTo>
                  <a:lnTo>
                    <a:pt x="14179" y="3196"/>
                  </a:lnTo>
                  <a:lnTo>
                    <a:pt x="13846" y="2064"/>
                  </a:lnTo>
                  <a:lnTo>
                    <a:pt x="13514" y="1265"/>
                  </a:lnTo>
                  <a:lnTo>
                    <a:pt x="13247" y="666"/>
                  </a:lnTo>
                  <a:lnTo>
                    <a:pt x="12981" y="333"/>
                  </a:lnTo>
                  <a:lnTo>
                    <a:pt x="12781" y="134"/>
                  </a:lnTo>
                  <a:lnTo>
                    <a:pt x="12648" y="1"/>
                  </a:lnTo>
                  <a:close/>
                </a:path>
              </a:pathLst>
            </a:custGeom>
            <a:solidFill>
              <a:srgbClr val="EE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17;p70">
              <a:extLst>
                <a:ext uri="{FF2B5EF4-FFF2-40B4-BE49-F238E27FC236}">
                  <a16:creationId xmlns:a16="http://schemas.microsoft.com/office/drawing/2014/main" id="{09D59E5A-52CB-4824-9A7D-00C07B843B39}"/>
                </a:ext>
              </a:extLst>
            </p:cNvPr>
            <p:cNvSpPr/>
            <p:nvPr/>
          </p:nvSpPr>
          <p:spPr>
            <a:xfrm>
              <a:off x="4870875" y="657475"/>
              <a:ext cx="630750" cy="910325"/>
            </a:xfrm>
            <a:custGeom>
              <a:avLst/>
              <a:gdLst/>
              <a:ahLst/>
              <a:cxnLst/>
              <a:rect l="l" t="t" r="r" b="b"/>
              <a:pathLst>
                <a:path w="25230" h="36413" fill="none" extrusionOk="0">
                  <a:moveTo>
                    <a:pt x="24297" y="31154"/>
                  </a:moveTo>
                  <a:lnTo>
                    <a:pt x="18306" y="24364"/>
                  </a:lnTo>
                  <a:lnTo>
                    <a:pt x="18306" y="24364"/>
                  </a:lnTo>
                  <a:lnTo>
                    <a:pt x="17840" y="23765"/>
                  </a:lnTo>
                  <a:lnTo>
                    <a:pt x="17441" y="23099"/>
                  </a:lnTo>
                  <a:lnTo>
                    <a:pt x="17175" y="22367"/>
                  </a:lnTo>
                  <a:lnTo>
                    <a:pt x="17042" y="21635"/>
                  </a:lnTo>
                  <a:lnTo>
                    <a:pt x="17042" y="21635"/>
                  </a:lnTo>
                  <a:lnTo>
                    <a:pt x="15977" y="14778"/>
                  </a:lnTo>
                  <a:lnTo>
                    <a:pt x="14845" y="6591"/>
                  </a:lnTo>
                  <a:lnTo>
                    <a:pt x="14845" y="6591"/>
                  </a:lnTo>
                  <a:lnTo>
                    <a:pt x="14512" y="4727"/>
                  </a:lnTo>
                  <a:lnTo>
                    <a:pt x="14179" y="3196"/>
                  </a:lnTo>
                  <a:lnTo>
                    <a:pt x="13846" y="2064"/>
                  </a:lnTo>
                  <a:lnTo>
                    <a:pt x="13514" y="1265"/>
                  </a:lnTo>
                  <a:lnTo>
                    <a:pt x="13247" y="666"/>
                  </a:lnTo>
                  <a:lnTo>
                    <a:pt x="12981" y="333"/>
                  </a:lnTo>
                  <a:lnTo>
                    <a:pt x="12781" y="134"/>
                  </a:lnTo>
                  <a:lnTo>
                    <a:pt x="12648" y="1"/>
                  </a:lnTo>
                  <a:lnTo>
                    <a:pt x="12648" y="1"/>
                  </a:lnTo>
                  <a:lnTo>
                    <a:pt x="12582" y="1"/>
                  </a:lnTo>
                  <a:lnTo>
                    <a:pt x="12582" y="1"/>
                  </a:lnTo>
                  <a:lnTo>
                    <a:pt x="12449" y="134"/>
                  </a:lnTo>
                  <a:lnTo>
                    <a:pt x="12249" y="333"/>
                  </a:lnTo>
                  <a:lnTo>
                    <a:pt x="11983" y="666"/>
                  </a:lnTo>
                  <a:lnTo>
                    <a:pt x="11650" y="1265"/>
                  </a:lnTo>
                  <a:lnTo>
                    <a:pt x="11317" y="2064"/>
                  </a:lnTo>
                  <a:lnTo>
                    <a:pt x="10984" y="3196"/>
                  </a:lnTo>
                  <a:lnTo>
                    <a:pt x="10718" y="4727"/>
                  </a:lnTo>
                  <a:lnTo>
                    <a:pt x="10385" y="6591"/>
                  </a:lnTo>
                  <a:lnTo>
                    <a:pt x="10385" y="6591"/>
                  </a:lnTo>
                  <a:lnTo>
                    <a:pt x="9253" y="14778"/>
                  </a:lnTo>
                  <a:lnTo>
                    <a:pt x="8188" y="21635"/>
                  </a:lnTo>
                  <a:lnTo>
                    <a:pt x="8188" y="21635"/>
                  </a:lnTo>
                  <a:lnTo>
                    <a:pt x="8055" y="22367"/>
                  </a:lnTo>
                  <a:lnTo>
                    <a:pt x="7789" y="23099"/>
                  </a:lnTo>
                  <a:lnTo>
                    <a:pt x="7390" y="23765"/>
                  </a:lnTo>
                  <a:lnTo>
                    <a:pt x="6924" y="24364"/>
                  </a:lnTo>
                  <a:lnTo>
                    <a:pt x="933" y="31154"/>
                  </a:lnTo>
                  <a:lnTo>
                    <a:pt x="933" y="31154"/>
                  </a:lnTo>
                  <a:lnTo>
                    <a:pt x="800" y="31353"/>
                  </a:lnTo>
                  <a:lnTo>
                    <a:pt x="600" y="31620"/>
                  </a:lnTo>
                  <a:lnTo>
                    <a:pt x="467" y="32019"/>
                  </a:lnTo>
                  <a:lnTo>
                    <a:pt x="267" y="32485"/>
                  </a:lnTo>
                  <a:lnTo>
                    <a:pt x="134" y="33151"/>
                  </a:lnTo>
                  <a:lnTo>
                    <a:pt x="67" y="33949"/>
                  </a:lnTo>
                  <a:lnTo>
                    <a:pt x="1" y="34948"/>
                  </a:lnTo>
                  <a:lnTo>
                    <a:pt x="1" y="34948"/>
                  </a:lnTo>
                  <a:lnTo>
                    <a:pt x="1" y="35014"/>
                  </a:lnTo>
                  <a:lnTo>
                    <a:pt x="67" y="35014"/>
                  </a:lnTo>
                  <a:lnTo>
                    <a:pt x="67" y="35014"/>
                  </a:lnTo>
                  <a:lnTo>
                    <a:pt x="1332" y="35281"/>
                  </a:lnTo>
                  <a:lnTo>
                    <a:pt x="2464" y="35547"/>
                  </a:lnTo>
                  <a:lnTo>
                    <a:pt x="3995" y="35813"/>
                  </a:lnTo>
                  <a:lnTo>
                    <a:pt x="5725" y="36013"/>
                  </a:lnTo>
                  <a:lnTo>
                    <a:pt x="7789" y="36213"/>
                  </a:lnTo>
                  <a:lnTo>
                    <a:pt x="10052" y="36346"/>
                  </a:lnTo>
                  <a:lnTo>
                    <a:pt x="12582" y="36412"/>
                  </a:lnTo>
                  <a:lnTo>
                    <a:pt x="12582" y="36412"/>
                  </a:lnTo>
                  <a:lnTo>
                    <a:pt x="12582" y="36412"/>
                  </a:lnTo>
                  <a:lnTo>
                    <a:pt x="12648" y="36412"/>
                  </a:lnTo>
                  <a:lnTo>
                    <a:pt x="12648" y="36412"/>
                  </a:lnTo>
                  <a:lnTo>
                    <a:pt x="12648" y="36412"/>
                  </a:lnTo>
                  <a:lnTo>
                    <a:pt x="15111" y="36346"/>
                  </a:lnTo>
                  <a:lnTo>
                    <a:pt x="17441" y="36213"/>
                  </a:lnTo>
                  <a:lnTo>
                    <a:pt x="19505" y="36013"/>
                  </a:lnTo>
                  <a:lnTo>
                    <a:pt x="21235" y="35813"/>
                  </a:lnTo>
                  <a:lnTo>
                    <a:pt x="22766" y="35547"/>
                  </a:lnTo>
                  <a:lnTo>
                    <a:pt x="23898" y="35281"/>
                  </a:lnTo>
                  <a:lnTo>
                    <a:pt x="25163" y="35014"/>
                  </a:lnTo>
                  <a:lnTo>
                    <a:pt x="25163" y="35014"/>
                  </a:lnTo>
                  <a:lnTo>
                    <a:pt x="25229" y="35014"/>
                  </a:lnTo>
                  <a:lnTo>
                    <a:pt x="25229" y="34948"/>
                  </a:lnTo>
                  <a:lnTo>
                    <a:pt x="25229" y="34948"/>
                  </a:lnTo>
                  <a:lnTo>
                    <a:pt x="25163" y="33949"/>
                  </a:lnTo>
                  <a:lnTo>
                    <a:pt x="25096" y="33151"/>
                  </a:lnTo>
                  <a:lnTo>
                    <a:pt x="24896" y="32485"/>
                  </a:lnTo>
                  <a:lnTo>
                    <a:pt x="24763" y="32019"/>
                  </a:lnTo>
                  <a:lnTo>
                    <a:pt x="24564" y="31620"/>
                  </a:lnTo>
                  <a:lnTo>
                    <a:pt x="24430" y="31353"/>
                  </a:lnTo>
                  <a:lnTo>
                    <a:pt x="24297" y="31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818;p70">
              <a:extLst>
                <a:ext uri="{FF2B5EF4-FFF2-40B4-BE49-F238E27FC236}">
                  <a16:creationId xmlns:a16="http://schemas.microsoft.com/office/drawing/2014/main" id="{F9F0EA30-F722-4D3D-855D-0C86B95A7BCE}"/>
                </a:ext>
              </a:extLst>
            </p:cNvPr>
            <p:cNvSpPr/>
            <p:nvPr/>
          </p:nvSpPr>
          <p:spPr>
            <a:xfrm>
              <a:off x="5185400" y="657475"/>
              <a:ext cx="316225" cy="910325"/>
            </a:xfrm>
            <a:custGeom>
              <a:avLst/>
              <a:gdLst/>
              <a:ahLst/>
              <a:cxnLst/>
              <a:rect l="l" t="t" r="r" b="b"/>
              <a:pathLst>
                <a:path w="12649" h="36413" extrusionOk="0">
                  <a:moveTo>
                    <a:pt x="67" y="1"/>
                  </a:moveTo>
                  <a:lnTo>
                    <a:pt x="1" y="36412"/>
                  </a:lnTo>
                  <a:lnTo>
                    <a:pt x="733" y="36412"/>
                  </a:lnTo>
                  <a:lnTo>
                    <a:pt x="1265" y="31753"/>
                  </a:lnTo>
                  <a:lnTo>
                    <a:pt x="1399" y="31486"/>
                  </a:lnTo>
                  <a:lnTo>
                    <a:pt x="1532" y="31220"/>
                  </a:lnTo>
                  <a:lnTo>
                    <a:pt x="1798" y="31087"/>
                  </a:lnTo>
                  <a:lnTo>
                    <a:pt x="2131" y="31020"/>
                  </a:lnTo>
                  <a:lnTo>
                    <a:pt x="2264" y="31020"/>
                  </a:lnTo>
                  <a:lnTo>
                    <a:pt x="2597" y="31087"/>
                  </a:lnTo>
                  <a:lnTo>
                    <a:pt x="2863" y="31220"/>
                  </a:lnTo>
                  <a:lnTo>
                    <a:pt x="2996" y="31486"/>
                  </a:lnTo>
                  <a:lnTo>
                    <a:pt x="3129" y="31753"/>
                  </a:lnTo>
                  <a:lnTo>
                    <a:pt x="3595" y="36279"/>
                  </a:lnTo>
                  <a:lnTo>
                    <a:pt x="5459" y="36146"/>
                  </a:lnTo>
                  <a:lnTo>
                    <a:pt x="7057" y="36013"/>
                  </a:lnTo>
                  <a:lnTo>
                    <a:pt x="9786" y="35614"/>
                  </a:lnTo>
                  <a:lnTo>
                    <a:pt x="11650" y="35214"/>
                  </a:lnTo>
                  <a:lnTo>
                    <a:pt x="12582" y="35014"/>
                  </a:lnTo>
                  <a:lnTo>
                    <a:pt x="12648" y="35014"/>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259" y="23765"/>
                  </a:lnTo>
                  <a:lnTo>
                    <a:pt x="4927" y="23232"/>
                  </a:lnTo>
                  <a:lnTo>
                    <a:pt x="4727" y="22766"/>
                  </a:lnTo>
                  <a:lnTo>
                    <a:pt x="4527" y="22234"/>
                  </a:lnTo>
                  <a:lnTo>
                    <a:pt x="4461" y="21635"/>
                  </a:lnTo>
                  <a:lnTo>
                    <a:pt x="3462" y="15377"/>
                  </a:lnTo>
                  <a:lnTo>
                    <a:pt x="3396" y="14978"/>
                  </a:lnTo>
                  <a:lnTo>
                    <a:pt x="2331" y="7123"/>
                  </a:lnTo>
                  <a:lnTo>
                    <a:pt x="2264" y="6724"/>
                  </a:lnTo>
                  <a:lnTo>
                    <a:pt x="2264" y="6591"/>
                  </a:lnTo>
                  <a:lnTo>
                    <a:pt x="2131" y="5725"/>
                  </a:lnTo>
                  <a:lnTo>
                    <a:pt x="1798" y="4061"/>
                  </a:lnTo>
                  <a:lnTo>
                    <a:pt x="1532" y="2796"/>
                  </a:lnTo>
                  <a:lnTo>
                    <a:pt x="1199" y="1798"/>
                  </a:lnTo>
                  <a:lnTo>
                    <a:pt x="866" y="1066"/>
                  </a:lnTo>
                  <a:lnTo>
                    <a:pt x="600" y="600"/>
                  </a:lnTo>
                  <a:lnTo>
                    <a:pt x="400" y="267"/>
                  </a:lnTo>
                  <a:lnTo>
                    <a:pt x="200" y="134"/>
                  </a:lnTo>
                  <a:lnTo>
                    <a:pt x="67" y="1"/>
                  </a:lnTo>
                  <a:close/>
                </a:path>
              </a:pathLst>
            </a:custGeom>
            <a:solidFill>
              <a:srgbClr val="CF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819;p70">
              <a:extLst>
                <a:ext uri="{FF2B5EF4-FFF2-40B4-BE49-F238E27FC236}">
                  <a16:creationId xmlns:a16="http://schemas.microsoft.com/office/drawing/2014/main" id="{7B11C95E-355A-4E37-9465-C8C617B8877D}"/>
                </a:ext>
              </a:extLst>
            </p:cNvPr>
            <p:cNvSpPr/>
            <p:nvPr/>
          </p:nvSpPr>
          <p:spPr>
            <a:xfrm>
              <a:off x="5185400" y="657475"/>
              <a:ext cx="316225" cy="910325"/>
            </a:xfrm>
            <a:custGeom>
              <a:avLst/>
              <a:gdLst/>
              <a:ahLst/>
              <a:cxnLst/>
              <a:rect l="l" t="t" r="r" b="b"/>
              <a:pathLst>
                <a:path w="12649" h="36413" fill="none" extrusionOk="0">
                  <a:moveTo>
                    <a:pt x="67" y="1"/>
                  </a:moveTo>
                  <a:lnTo>
                    <a:pt x="1" y="36412"/>
                  </a:lnTo>
                  <a:lnTo>
                    <a:pt x="1" y="36412"/>
                  </a:lnTo>
                  <a:lnTo>
                    <a:pt x="1" y="36412"/>
                  </a:lnTo>
                  <a:lnTo>
                    <a:pt x="67" y="36412"/>
                  </a:lnTo>
                  <a:lnTo>
                    <a:pt x="67" y="36412"/>
                  </a:lnTo>
                  <a:lnTo>
                    <a:pt x="67" y="36412"/>
                  </a:lnTo>
                  <a:lnTo>
                    <a:pt x="67" y="36412"/>
                  </a:lnTo>
                  <a:lnTo>
                    <a:pt x="733" y="36412"/>
                  </a:lnTo>
                  <a:lnTo>
                    <a:pt x="1265" y="31753"/>
                  </a:lnTo>
                  <a:lnTo>
                    <a:pt x="1265" y="31753"/>
                  </a:lnTo>
                  <a:lnTo>
                    <a:pt x="1399" y="31486"/>
                  </a:lnTo>
                  <a:lnTo>
                    <a:pt x="1532" y="31220"/>
                  </a:lnTo>
                  <a:lnTo>
                    <a:pt x="1798" y="31087"/>
                  </a:lnTo>
                  <a:lnTo>
                    <a:pt x="2131" y="31020"/>
                  </a:lnTo>
                  <a:lnTo>
                    <a:pt x="2131" y="31020"/>
                  </a:lnTo>
                  <a:lnTo>
                    <a:pt x="2264" y="31020"/>
                  </a:lnTo>
                  <a:lnTo>
                    <a:pt x="2264" y="31020"/>
                  </a:lnTo>
                  <a:lnTo>
                    <a:pt x="2597" y="31087"/>
                  </a:lnTo>
                  <a:lnTo>
                    <a:pt x="2863" y="31220"/>
                  </a:lnTo>
                  <a:lnTo>
                    <a:pt x="2996" y="31486"/>
                  </a:lnTo>
                  <a:lnTo>
                    <a:pt x="3129" y="31753"/>
                  </a:lnTo>
                  <a:lnTo>
                    <a:pt x="3595" y="36279"/>
                  </a:lnTo>
                  <a:lnTo>
                    <a:pt x="3595" y="36279"/>
                  </a:lnTo>
                  <a:lnTo>
                    <a:pt x="5459" y="36146"/>
                  </a:lnTo>
                  <a:lnTo>
                    <a:pt x="7057" y="36013"/>
                  </a:lnTo>
                  <a:lnTo>
                    <a:pt x="9786" y="35614"/>
                  </a:lnTo>
                  <a:lnTo>
                    <a:pt x="11650" y="35214"/>
                  </a:lnTo>
                  <a:lnTo>
                    <a:pt x="12582" y="35014"/>
                  </a:lnTo>
                  <a:lnTo>
                    <a:pt x="12582" y="35014"/>
                  </a:lnTo>
                  <a:lnTo>
                    <a:pt x="12648" y="35014"/>
                  </a:lnTo>
                  <a:lnTo>
                    <a:pt x="12648" y="34948"/>
                  </a:lnTo>
                  <a:lnTo>
                    <a:pt x="12648" y="34948"/>
                  </a:lnTo>
                  <a:lnTo>
                    <a:pt x="12582" y="33949"/>
                  </a:lnTo>
                  <a:lnTo>
                    <a:pt x="12515" y="33151"/>
                  </a:lnTo>
                  <a:lnTo>
                    <a:pt x="12315" y="32485"/>
                  </a:lnTo>
                  <a:lnTo>
                    <a:pt x="12182" y="32019"/>
                  </a:lnTo>
                  <a:lnTo>
                    <a:pt x="11983" y="31620"/>
                  </a:lnTo>
                  <a:lnTo>
                    <a:pt x="11849" y="31353"/>
                  </a:lnTo>
                  <a:lnTo>
                    <a:pt x="11716" y="31154"/>
                  </a:lnTo>
                  <a:lnTo>
                    <a:pt x="9852" y="29090"/>
                  </a:lnTo>
                  <a:lnTo>
                    <a:pt x="8255" y="27226"/>
                  </a:lnTo>
                  <a:lnTo>
                    <a:pt x="5725" y="24364"/>
                  </a:lnTo>
                  <a:lnTo>
                    <a:pt x="5725" y="24364"/>
                  </a:lnTo>
                  <a:lnTo>
                    <a:pt x="5259" y="23765"/>
                  </a:lnTo>
                  <a:lnTo>
                    <a:pt x="5259" y="23765"/>
                  </a:lnTo>
                  <a:lnTo>
                    <a:pt x="4927" y="23232"/>
                  </a:lnTo>
                  <a:lnTo>
                    <a:pt x="4727" y="22766"/>
                  </a:lnTo>
                  <a:lnTo>
                    <a:pt x="4527" y="22234"/>
                  </a:lnTo>
                  <a:lnTo>
                    <a:pt x="4461" y="21635"/>
                  </a:lnTo>
                  <a:lnTo>
                    <a:pt x="4461" y="21635"/>
                  </a:lnTo>
                  <a:lnTo>
                    <a:pt x="3462" y="15377"/>
                  </a:lnTo>
                  <a:lnTo>
                    <a:pt x="3462" y="15377"/>
                  </a:lnTo>
                  <a:lnTo>
                    <a:pt x="3396" y="14978"/>
                  </a:lnTo>
                  <a:lnTo>
                    <a:pt x="3396" y="14978"/>
                  </a:lnTo>
                  <a:lnTo>
                    <a:pt x="2331" y="7123"/>
                  </a:lnTo>
                  <a:lnTo>
                    <a:pt x="2331" y="7123"/>
                  </a:lnTo>
                  <a:lnTo>
                    <a:pt x="2264" y="6724"/>
                  </a:lnTo>
                  <a:lnTo>
                    <a:pt x="2264" y="6724"/>
                  </a:lnTo>
                  <a:lnTo>
                    <a:pt x="2264" y="6591"/>
                  </a:lnTo>
                  <a:lnTo>
                    <a:pt x="2264" y="6591"/>
                  </a:lnTo>
                  <a:lnTo>
                    <a:pt x="2131" y="5725"/>
                  </a:lnTo>
                  <a:lnTo>
                    <a:pt x="2131" y="5725"/>
                  </a:lnTo>
                  <a:lnTo>
                    <a:pt x="1798" y="4061"/>
                  </a:lnTo>
                  <a:lnTo>
                    <a:pt x="1532" y="2796"/>
                  </a:lnTo>
                  <a:lnTo>
                    <a:pt x="1199" y="1798"/>
                  </a:lnTo>
                  <a:lnTo>
                    <a:pt x="866" y="1066"/>
                  </a:lnTo>
                  <a:lnTo>
                    <a:pt x="600" y="600"/>
                  </a:lnTo>
                  <a:lnTo>
                    <a:pt x="400" y="267"/>
                  </a:lnTo>
                  <a:lnTo>
                    <a:pt x="200" y="134"/>
                  </a:lnTo>
                  <a:lnTo>
                    <a:pt x="67" y="1"/>
                  </a:lnTo>
                  <a:lnTo>
                    <a:pt x="6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820;p70">
              <a:extLst>
                <a:ext uri="{FF2B5EF4-FFF2-40B4-BE49-F238E27FC236}">
                  <a16:creationId xmlns:a16="http://schemas.microsoft.com/office/drawing/2014/main" id="{3B060D7A-1D06-4310-B7FB-67E485A62F64}"/>
                </a:ext>
              </a:extLst>
            </p:cNvPr>
            <p:cNvSpPr/>
            <p:nvPr/>
          </p:nvSpPr>
          <p:spPr>
            <a:xfrm>
              <a:off x="4975725" y="1752500"/>
              <a:ext cx="444350" cy="312875"/>
            </a:xfrm>
            <a:custGeom>
              <a:avLst/>
              <a:gdLst/>
              <a:ahLst/>
              <a:cxnLst/>
              <a:rect l="l" t="t" r="r" b="b"/>
              <a:pathLst>
                <a:path w="17774" h="12515" extrusionOk="0">
                  <a:moveTo>
                    <a:pt x="8854" y="0"/>
                  </a:moveTo>
                  <a:lnTo>
                    <a:pt x="8388" y="67"/>
                  </a:lnTo>
                  <a:lnTo>
                    <a:pt x="7855" y="133"/>
                  </a:lnTo>
                  <a:lnTo>
                    <a:pt x="7389" y="266"/>
                  </a:lnTo>
                  <a:lnTo>
                    <a:pt x="6923" y="400"/>
                  </a:lnTo>
                  <a:lnTo>
                    <a:pt x="6457" y="666"/>
                  </a:lnTo>
                  <a:lnTo>
                    <a:pt x="6058" y="865"/>
                  </a:lnTo>
                  <a:lnTo>
                    <a:pt x="5659" y="1198"/>
                  </a:lnTo>
                  <a:lnTo>
                    <a:pt x="5259" y="1531"/>
                  </a:lnTo>
                  <a:lnTo>
                    <a:pt x="4926" y="1864"/>
                  </a:lnTo>
                  <a:lnTo>
                    <a:pt x="4660" y="2263"/>
                  </a:lnTo>
                  <a:lnTo>
                    <a:pt x="4394" y="2663"/>
                  </a:lnTo>
                  <a:lnTo>
                    <a:pt x="4194" y="3129"/>
                  </a:lnTo>
                  <a:lnTo>
                    <a:pt x="3994" y="3595"/>
                  </a:lnTo>
                  <a:lnTo>
                    <a:pt x="3861" y="4061"/>
                  </a:lnTo>
                  <a:lnTo>
                    <a:pt x="3795" y="4593"/>
                  </a:lnTo>
                  <a:lnTo>
                    <a:pt x="3795" y="5126"/>
                  </a:lnTo>
                  <a:lnTo>
                    <a:pt x="3861" y="5791"/>
                  </a:lnTo>
                  <a:lnTo>
                    <a:pt x="3329" y="5658"/>
                  </a:lnTo>
                  <a:lnTo>
                    <a:pt x="2796" y="5592"/>
                  </a:lnTo>
                  <a:lnTo>
                    <a:pt x="2197" y="5658"/>
                  </a:lnTo>
                  <a:lnTo>
                    <a:pt x="1665" y="5791"/>
                  </a:lnTo>
                  <a:lnTo>
                    <a:pt x="1199" y="6058"/>
                  </a:lnTo>
                  <a:lnTo>
                    <a:pt x="799" y="6390"/>
                  </a:lnTo>
                  <a:lnTo>
                    <a:pt x="466" y="6790"/>
                  </a:lnTo>
                  <a:lnTo>
                    <a:pt x="200" y="7256"/>
                  </a:lnTo>
                  <a:lnTo>
                    <a:pt x="67" y="7788"/>
                  </a:lnTo>
                  <a:lnTo>
                    <a:pt x="0" y="8387"/>
                  </a:lnTo>
                  <a:lnTo>
                    <a:pt x="67" y="8920"/>
                  </a:lnTo>
                  <a:lnTo>
                    <a:pt x="200" y="9453"/>
                  </a:lnTo>
                  <a:lnTo>
                    <a:pt x="466" y="9918"/>
                  </a:lnTo>
                  <a:lnTo>
                    <a:pt x="799" y="10318"/>
                  </a:lnTo>
                  <a:lnTo>
                    <a:pt x="1199" y="10651"/>
                  </a:lnTo>
                  <a:lnTo>
                    <a:pt x="1665" y="10917"/>
                  </a:lnTo>
                  <a:lnTo>
                    <a:pt x="2197" y="11117"/>
                  </a:lnTo>
                  <a:lnTo>
                    <a:pt x="3129" y="11117"/>
                  </a:lnTo>
                  <a:lnTo>
                    <a:pt x="3528" y="11050"/>
                  </a:lnTo>
                  <a:lnTo>
                    <a:pt x="3861" y="10917"/>
                  </a:lnTo>
                  <a:lnTo>
                    <a:pt x="4194" y="10784"/>
                  </a:lnTo>
                  <a:lnTo>
                    <a:pt x="4327" y="11117"/>
                  </a:lnTo>
                  <a:lnTo>
                    <a:pt x="4593" y="11516"/>
                  </a:lnTo>
                  <a:lnTo>
                    <a:pt x="4860" y="11782"/>
                  </a:lnTo>
                  <a:lnTo>
                    <a:pt x="5193" y="12049"/>
                  </a:lnTo>
                  <a:lnTo>
                    <a:pt x="5525" y="12248"/>
                  </a:lnTo>
                  <a:lnTo>
                    <a:pt x="5925" y="12381"/>
                  </a:lnTo>
                  <a:lnTo>
                    <a:pt x="6324" y="12515"/>
                  </a:lnTo>
                  <a:lnTo>
                    <a:pt x="6724" y="12515"/>
                  </a:lnTo>
                  <a:lnTo>
                    <a:pt x="7389" y="12448"/>
                  </a:lnTo>
                  <a:lnTo>
                    <a:pt x="7922" y="12248"/>
                  </a:lnTo>
                  <a:lnTo>
                    <a:pt x="8454" y="11915"/>
                  </a:lnTo>
                  <a:lnTo>
                    <a:pt x="8854" y="11516"/>
                  </a:lnTo>
                  <a:lnTo>
                    <a:pt x="9320" y="11915"/>
                  </a:lnTo>
                  <a:lnTo>
                    <a:pt x="9786" y="12248"/>
                  </a:lnTo>
                  <a:lnTo>
                    <a:pt x="10385" y="12448"/>
                  </a:lnTo>
                  <a:lnTo>
                    <a:pt x="10984" y="12515"/>
                  </a:lnTo>
                  <a:lnTo>
                    <a:pt x="11450" y="12515"/>
                  </a:lnTo>
                  <a:lnTo>
                    <a:pt x="11849" y="12381"/>
                  </a:lnTo>
                  <a:lnTo>
                    <a:pt x="12249" y="12248"/>
                  </a:lnTo>
                  <a:lnTo>
                    <a:pt x="12581" y="12049"/>
                  </a:lnTo>
                  <a:lnTo>
                    <a:pt x="12914" y="11782"/>
                  </a:lnTo>
                  <a:lnTo>
                    <a:pt x="13180" y="11516"/>
                  </a:lnTo>
                  <a:lnTo>
                    <a:pt x="13447" y="11117"/>
                  </a:lnTo>
                  <a:lnTo>
                    <a:pt x="13580" y="10784"/>
                  </a:lnTo>
                  <a:lnTo>
                    <a:pt x="13913" y="10917"/>
                  </a:lnTo>
                  <a:lnTo>
                    <a:pt x="14246" y="11050"/>
                  </a:lnTo>
                  <a:lnTo>
                    <a:pt x="14645" y="11117"/>
                  </a:lnTo>
                  <a:lnTo>
                    <a:pt x="15577" y="11117"/>
                  </a:lnTo>
                  <a:lnTo>
                    <a:pt x="16043" y="10917"/>
                  </a:lnTo>
                  <a:lnTo>
                    <a:pt x="16575" y="10651"/>
                  </a:lnTo>
                  <a:lnTo>
                    <a:pt x="16975" y="10318"/>
                  </a:lnTo>
                  <a:lnTo>
                    <a:pt x="17308" y="9918"/>
                  </a:lnTo>
                  <a:lnTo>
                    <a:pt x="17574" y="9453"/>
                  </a:lnTo>
                  <a:lnTo>
                    <a:pt x="17707" y="8920"/>
                  </a:lnTo>
                  <a:lnTo>
                    <a:pt x="17773" y="8387"/>
                  </a:lnTo>
                  <a:lnTo>
                    <a:pt x="17707" y="7788"/>
                  </a:lnTo>
                  <a:lnTo>
                    <a:pt x="17574" y="7256"/>
                  </a:lnTo>
                  <a:lnTo>
                    <a:pt x="17308" y="6790"/>
                  </a:lnTo>
                  <a:lnTo>
                    <a:pt x="16975" y="6390"/>
                  </a:lnTo>
                  <a:lnTo>
                    <a:pt x="16575" y="6058"/>
                  </a:lnTo>
                  <a:lnTo>
                    <a:pt x="16043" y="5791"/>
                  </a:lnTo>
                  <a:lnTo>
                    <a:pt x="15577" y="5658"/>
                  </a:lnTo>
                  <a:lnTo>
                    <a:pt x="14978" y="5592"/>
                  </a:lnTo>
                  <a:lnTo>
                    <a:pt x="14445" y="5658"/>
                  </a:lnTo>
                  <a:lnTo>
                    <a:pt x="13913" y="5791"/>
                  </a:lnTo>
                  <a:lnTo>
                    <a:pt x="13979" y="5126"/>
                  </a:lnTo>
                  <a:lnTo>
                    <a:pt x="13979" y="4593"/>
                  </a:lnTo>
                  <a:lnTo>
                    <a:pt x="13846" y="4061"/>
                  </a:lnTo>
                  <a:lnTo>
                    <a:pt x="13713" y="3595"/>
                  </a:lnTo>
                  <a:lnTo>
                    <a:pt x="13580" y="3129"/>
                  </a:lnTo>
                  <a:lnTo>
                    <a:pt x="13380" y="2663"/>
                  </a:lnTo>
                  <a:lnTo>
                    <a:pt x="13114" y="2263"/>
                  </a:lnTo>
                  <a:lnTo>
                    <a:pt x="12781" y="1864"/>
                  </a:lnTo>
                  <a:lnTo>
                    <a:pt x="12515" y="1531"/>
                  </a:lnTo>
                  <a:lnTo>
                    <a:pt x="12115" y="1198"/>
                  </a:lnTo>
                  <a:lnTo>
                    <a:pt x="11716" y="865"/>
                  </a:lnTo>
                  <a:lnTo>
                    <a:pt x="11317" y="666"/>
                  </a:lnTo>
                  <a:lnTo>
                    <a:pt x="10851" y="400"/>
                  </a:lnTo>
                  <a:lnTo>
                    <a:pt x="10385" y="266"/>
                  </a:lnTo>
                  <a:lnTo>
                    <a:pt x="9919" y="133"/>
                  </a:lnTo>
                  <a:lnTo>
                    <a:pt x="9386" y="67"/>
                  </a:lnTo>
                  <a:lnTo>
                    <a:pt x="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821;p70">
              <a:extLst>
                <a:ext uri="{FF2B5EF4-FFF2-40B4-BE49-F238E27FC236}">
                  <a16:creationId xmlns:a16="http://schemas.microsoft.com/office/drawing/2014/main" id="{2BB8D93B-4B71-4FEB-A8E9-69F7B55607AC}"/>
                </a:ext>
              </a:extLst>
            </p:cNvPr>
            <p:cNvSpPr/>
            <p:nvPr/>
          </p:nvSpPr>
          <p:spPr>
            <a:xfrm>
              <a:off x="5103850" y="1432975"/>
              <a:ext cx="81575" cy="179750"/>
            </a:xfrm>
            <a:custGeom>
              <a:avLst/>
              <a:gdLst/>
              <a:ahLst/>
              <a:cxnLst/>
              <a:rect l="l" t="t" r="r" b="b"/>
              <a:pathLst>
                <a:path w="3263" h="7190" extrusionOk="0">
                  <a:moveTo>
                    <a:pt x="1532" y="0"/>
                  </a:moveTo>
                  <a:lnTo>
                    <a:pt x="1266" y="67"/>
                  </a:lnTo>
                  <a:lnTo>
                    <a:pt x="999" y="200"/>
                  </a:lnTo>
                  <a:lnTo>
                    <a:pt x="800" y="466"/>
                  </a:lnTo>
                  <a:lnTo>
                    <a:pt x="733" y="733"/>
                  </a:lnTo>
                  <a:lnTo>
                    <a:pt x="1" y="7190"/>
                  </a:lnTo>
                  <a:lnTo>
                    <a:pt x="3263" y="7190"/>
                  </a:lnTo>
                  <a:lnTo>
                    <a:pt x="2530" y="733"/>
                  </a:lnTo>
                  <a:lnTo>
                    <a:pt x="2464" y="466"/>
                  </a:lnTo>
                  <a:lnTo>
                    <a:pt x="2264" y="200"/>
                  </a:lnTo>
                  <a:lnTo>
                    <a:pt x="1998" y="67"/>
                  </a:lnTo>
                  <a:lnTo>
                    <a:pt x="1665"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822;p70">
              <a:extLst>
                <a:ext uri="{FF2B5EF4-FFF2-40B4-BE49-F238E27FC236}">
                  <a16:creationId xmlns:a16="http://schemas.microsoft.com/office/drawing/2014/main" id="{82F9D831-511C-42F8-996F-11EA7DB67E51}"/>
                </a:ext>
              </a:extLst>
            </p:cNvPr>
            <p:cNvSpPr/>
            <p:nvPr/>
          </p:nvSpPr>
          <p:spPr>
            <a:xfrm>
              <a:off x="5103850" y="1432975"/>
              <a:ext cx="81575" cy="179750"/>
            </a:xfrm>
            <a:custGeom>
              <a:avLst/>
              <a:gdLst/>
              <a:ahLst/>
              <a:cxnLst/>
              <a:rect l="l" t="t" r="r" b="b"/>
              <a:pathLst>
                <a:path w="3263" h="7190" fill="none" extrusionOk="0">
                  <a:moveTo>
                    <a:pt x="3263" y="7190"/>
                  </a:moveTo>
                  <a:lnTo>
                    <a:pt x="1" y="7190"/>
                  </a:lnTo>
                  <a:lnTo>
                    <a:pt x="733" y="733"/>
                  </a:lnTo>
                  <a:lnTo>
                    <a:pt x="733" y="733"/>
                  </a:lnTo>
                  <a:lnTo>
                    <a:pt x="800" y="466"/>
                  </a:lnTo>
                  <a:lnTo>
                    <a:pt x="999" y="200"/>
                  </a:lnTo>
                  <a:lnTo>
                    <a:pt x="1266" y="67"/>
                  </a:lnTo>
                  <a:lnTo>
                    <a:pt x="1532" y="0"/>
                  </a:lnTo>
                  <a:lnTo>
                    <a:pt x="1665" y="0"/>
                  </a:lnTo>
                  <a:lnTo>
                    <a:pt x="1665" y="0"/>
                  </a:lnTo>
                  <a:lnTo>
                    <a:pt x="1998" y="67"/>
                  </a:lnTo>
                  <a:lnTo>
                    <a:pt x="2264" y="200"/>
                  </a:lnTo>
                  <a:lnTo>
                    <a:pt x="2464" y="466"/>
                  </a:lnTo>
                  <a:lnTo>
                    <a:pt x="2530" y="733"/>
                  </a:lnTo>
                  <a:lnTo>
                    <a:pt x="3263"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823;p70">
              <a:extLst>
                <a:ext uri="{FF2B5EF4-FFF2-40B4-BE49-F238E27FC236}">
                  <a16:creationId xmlns:a16="http://schemas.microsoft.com/office/drawing/2014/main" id="{3B2F44FC-93D3-4E53-8E16-D56CCF812090}"/>
                </a:ext>
              </a:extLst>
            </p:cNvPr>
            <p:cNvSpPr/>
            <p:nvPr/>
          </p:nvSpPr>
          <p:spPr>
            <a:xfrm>
              <a:off x="5118850" y="1612700"/>
              <a:ext cx="242975" cy="292925"/>
            </a:xfrm>
            <a:custGeom>
              <a:avLst/>
              <a:gdLst/>
              <a:ahLst/>
              <a:cxnLst/>
              <a:rect l="l" t="t" r="r" b="b"/>
              <a:pathLst>
                <a:path w="9719" h="11717" fill="none" extrusionOk="0">
                  <a:moveTo>
                    <a:pt x="6324" y="4727"/>
                  </a:moveTo>
                  <a:lnTo>
                    <a:pt x="6324" y="4727"/>
                  </a:lnTo>
                  <a:lnTo>
                    <a:pt x="6124" y="4327"/>
                  </a:lnTo>
                  <a:lnTo>
                    <a:pt x="5924" y="3995"/>
                  </a:lnTo>
                  <a:lnTo>
                    <a:pt x="5858" y="3595"/>
                  </a:lnTo>
                  <a:lnTo>
                    <a:pt x="5791" y="3196"/>
                  </a:lnTo>
                  <a:lnTo>
                    <a:pt x="5791" y="2397"/>
                  </a:lnTo>
                  <a:lnTo>
                    <a:pt x="5924" y="1665"/>
                  </a:lnTo>
                  <a:lnTo>
                    <a:pt x="6124" y="999"/>
                  </a:lnTo>
                  <a:lnTo>
                    <a:pt x="6257" y="467"/>
                  </a:lnTo>
                  <a:lnTo>
                    <a:pt x="6524" y="1"/>
                  </a:lnTo>
                  <a:lnTo>
                    <a:pt x="4859" y="1"/>
                  </a:lnTo>
                  <a:lnTo>
                    <a:pt x="3195" y="1"/>
                  </a:lnTo>
                  <a:lnTo>
                    <a:pt x="3195" y="1"/>
                  </a:lnTo>
                  <a:lnTo>
                    <a:pt x="3461" y="467"/>
                  </a:lnTo>
                  <a:lnTo>
                    <a:pt x="3595" y="999"/>
                  </a:lnTo>
                  <a:lnTo>
                    <a:pt x="3794" y="1665"/>
                  </a:lnTo>
                  <a:lnTo>
                    <a:pt x="3927" y="2397"/>
                  </a:lnTo>
                  <a:lnTo>
                    <a:pt x="3927" y="3196"/>
                  </a:lnTo>
                  <a:lnTo>
                    <a:pt x="3861" y="3595"/>
                  </a:lnTo>
                  <a:lnTo>
                    <a:pt x="3794" y="3995"/>
                  </a:lnTo>
                  <a:lnTo>
                    <a:pt x="3595" y="4327"/>
                  </a:lnTo>
                  <a:lnTo>
                    <a:pt x="3395" y="47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4859" y="11716"/>
                  </a:lnTo>
                  <a:lnTo>
                    <a:pt x="9586"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824;p70">
              <a:extLst>
                <a:ext uri="{FF2B5EF4-FFF2-40B4-BE49-F238E27FC236}">
                  <a16:creationId xmlns:a16="http://schemas.microsoft.com/office/drawing/2014/main" id="{E293C351-C50F-4A63-9E72-B36CB6D9BC17}"/>
                </a:ext>
              </a:extLst>
            </p:cNvPr>
            <p:cNvSpPr/>
            <p:nvPr/>
          </p:nvSpPr>
          <p:spPr>
            <a:xfrm>
              <a:off x="5198725" y="1432975"/>
              <a:ext cx="83225" cy="179750"/>
            </a:xfrm>
            <a:custGeom>
              <a:avLst/>
              <a:gdLst/>
              <a:ahLst/>
              <a:cxnLst/>
              <a:rect l="l" t="t" r="r" b="b"/>
              <a:pathLst>
                <a:path w="3329" h="7190" extrusionOk="0">
                  <a:moveTo>
                    <a:pt x="1598" y="0"/>
                  </a:moveTo>
                  <a:lnTo>
                    <a:pt x="1265" y="67"/>
                  </a:lnTo>
                  <a:lnTo>
                    <a:pt x="999" y="200"/>
                  </a:lnTo>
                  <a:lnTo>
                    <a:pt x="866" y="466"/>
                  </a:lnTo>
                  <a:lnTo>
                    <a:pt x="732" y="733"/>
                  </a:lnTo>
                  <a:lnTo>
                    <a:pt x="0" y="7190"/>
                  </a:lnTo>
                  <a:lnTo>
                    <a:pt x="3329" y="7190"/>
                  </a:lnTo>
                  <a:lnTo>
                    <a:pt x="2596" y="733"/>
                  </a:lnTo>
                  <a:lnTo>
                    <a:pt x="2463" y="466"/>
                  </a:lnTo>
                  <a:lnTo>
                    <a:pt x="2330" y="200"/>
                  </a:lnTo>
                  <a:lnTo>
                    <a:pt x="2064" y="67"/>
                  </a:lnTo>
                  <a:lnTo>
                    <a:pt x="1731" y="0"/>
                  </a:lnTo>
                  <a:close/>
                </a:path>
              </a:pathLst>
            </a:custGeom>
            <a:solidFill>
              <a:srgbClr val="4D4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825;p70">
              <a:extLst>
                <a:ext uri="{FF2B5EF4-FFF2-40B4-BE49-F238E27FC236}">
                  <a16:creationId xmlns:a16="http://schemas.microsoft.com/office/drawing/2014/main" id="{0B8B88D8-4C59-45AF-95E7-8E33241CB811}"/>
                </a:ext>
              </a:extLst>
            </p:cNvPr>
            <p:cNvSpPr/>
            <p:nvPr/>
          </p:nvSpPr>
          <p:spPr>
            <a:xfrm>
              <a:off x="5198725" y="1432975"/>
              <a:ext cx="83225" cy="179750"/>
            </a:xfrm>
            <a:custGeom>
              <a:avLst/>
              <a:gdLst/>
              <a:ahLst/>
              <a:cxnLst/>
              <a:rect l="l" t="t" r="r" b="b"/>
              <a:pathLst>
                <a:path w="3329" h="7190" fill="none" extrusionOk="0">
                  <a:moveTo>
                    <a:pt x="3329" y="7190"/>
                  </a:moveTo>
                  <a:lnTo>
                    <a:pt x="0" y="7190"/>
                  </a:lnTo>
                  <a:lnTo>
                    <a:pt x="732" y="733"/>
                  </a:lnTo>
                  <a:lnTo>
                    <a:pt x="732" y="733"/>
                  </a:lnTo>
                  <a:lnTo>
                    <a:pt x="866" y="466"/>
                  </a:lnTo>
                  <a:lnTo>
                    <a:pt x="999" y="200"/>
                  </a:lnTo>
                  <a:lnTo>
                    <a:pt x="1265" y="67"/>
                  </a:lnTo>
                  <a:lnTo>
                    <a:pt x="1598" y="0"/>
                  </a:lnTo>
                  <a:lnTo>
                    <a:pt x="1731" y="0"/>
                  </a:lnTo>
                  <a:lnTo>
                    <a:pt x="1731" y="0"/>
                  </a:lnTo>
                  <a:lnTo>
                    <a:pt x="2064" y="67"/>
                  </a:lnTo>
                  <a:lnTo>
                    <a:pt x="2330" y="200"/>
                  </a:lnTo>
                  <a:lnTo>
                    <a:pt x="2463" y="466"/>
                  </a:lnTo>
                  <a:lnTo>
                    <a:pt x="2596" y="733"/>
                  </a:lnTo>
                  <a:lnTo>
                    <a:pt x="3329" y="71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826;p70">
              <a:extLst>
                <a:ext uri="{FF2B5EF4-FFF2-40B4-BE49-F238E27FC236}">
                  <a16:creationId xmlns:a16="http://schemas.microsoft.com/office/drawing/2014/main" id="{6DE14EFE-E8D7-437D-BDCF-B2432EF55032}"/>
                </a:ext>
              </a:extLst>
            </p:cNvPr>
            <p:cNvSpPr/>
            <p:nvPr/>
          </p:nvSpPr>
          <p:spPr>
            <a:xfrm>
              <a:off x="5238650" y="1432975"/>
              <a:ext cx="43300" cy="179750"/>
            </a:xfrm>
            <a:custGeom>
              <a:avLst/>
              <a:gdLst/>
              <a:ahLst/>
              <a:cxnLst/>
              <a:rect l="l" t="t" r="r" b="b"/>
              <a:pathLst>
                <a:path w="1732" h="7190" extrusionOk="0">
                  <a:moveTo>
                    <a:pt x="1" y="0"/>
                  </a:moveTo>
                  <a:lnTo>
                    <a:pt x="67" y="7190"/>
                  </a:lnTo>
                  <a:lnTo>
                    <a:pt x="1732" y="7190"/>
                  </a:lnTo>
                  <a:lnTo>
                    <a:pt x="999" y="733"/>
                  </a:lnTo>
                  <a:lnTo>
                    <a:pt x="866"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827;p70">
              <a:extLst>
                <a:ext uri="{FF2B5EF4-FFF2-40B4-BE49-F238E27FC236}">
                  <a16:creationId xmlns:a16="http://schemas.microsoft.com/office/drawing/2014/main" id="{666F608B-FA4C-4CF7-AEB6-F8DC3BED78A4}"/>
                </a:ext>
              </a:extLst>
            </p:cNvPr>
            <p:cNvSpPr/>
            <p:nvPr/>
          </p:nvSpPr>
          <p:spPr>
            <a:xfrm>
              <a:off x="5238650" y="1432975"/>
              <a:ext cx="43300" cy="179750"/>
            </a:xfrm>
            <a:custGeom>
              <a:avLst/>
              <a:gdLst/>
              <a:ahLst/>
              <a:cxnLst/>
              <a:rect l="l" t="t" r="r" b="b"/>
              <a:pathLst>
                <a:path w="1732" h="7190" fill="none" extrusionOk="0">
                  <a:moveTo>
                    <a:pt x="134" y="0"/>
                  </a:moveTo>
                  <a:lnTo>
                    <a:pt x="1" y="0"/>
                  </a:lnTo>
                  <a:lnTo>
                    <a:pt x="67" y="7190"/>
                  </a:lnTo>
                  <a:lnTo>
                    <a:pt x="1732" y="7190"/>
                  </a:lnTo>
                  <a:lnTo>
                    <a:pt x="999" y="733"/>
                  </a:lnTo>
                  <a:lnTo>
                    <a:pt x="999" y="733"/>
                  </a:lnTo>
                  <a:lnTo>
                    <a:pt x="866"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828;p70">
              <a:extLst>
                <a:ext uri="{FF2B5EF4-FFF2-40B4-BE49-F238E27FC236}">
                  <a16:creationId xmlns:a16="http://schemas.microsoft.com/office/drawing/2014/main" id="{41FB3E56-2F16-4C8D-A836-B9BDAE7CA184}"/>
                </a:ext>
              </a:extLst>
            </p:cNvPr>
            <p:cNvSpPr/>
            <p:nvPr/>
          </p:nvSpPr>
          <p:spPr>
            <a:xfrm>
              <a:off x="5142125" y="1432975"/>
              <a:ext cx="43300" cy="179750"/>
            </a:xfrm>
            <a:custGeom>
              <a:avLst/>
              <a:gdLst/>
              <a:ahLst/>
              <a:cxnLst/>
              <a:rect l="l" t="t" r="r" b="b"/>
              <a:pathLst>
                <a:path w="1732" h="7190" extrusionOk="0">
                  <a:moveTo>
                    <a:pt x="1" y="0"/>
                  </a:moveTo>
                  <a:lnTo>
                    <a:pt x="68" y="7190"/>
                  </a:lnTo>
                  <a:lnTo>
                    <a:pt x="1732" y="7190"/>
                  </a:lnTo>
                  <a:lnTo>
                    <a:pt x="999" y="733"/>
                  </a:lnTo>
                  <a:lnTo>
                    <a:pt x="933" y="466"/>
                  </a:lnTo>
                  <a:lnTo>
                    <a:pt x="733" y="200"/>
                  </a:lnTo>
                  <a:lnTo>
                    <a:pt x="467" y="67"/>
                  </a:lnTo>
                  <a:lnTo>
                    <a:pt x="134" y="0"/>
                  </a:lnTo>
                  <a:close/>
                </a:path>
              </a:pathLst>
            </a:custGeom>
            <a:solidFill>
              <a:srgbClr val="434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829;p70">
              <a:extLst>
                <a:ext uri="{FF2B5EF4-FFF2-40B4-BE49-F238E27FC236}">
                  <a16:creationId xmlns:a16="http://schemas.microsoft.com/office/drawing/2014/main" id="{8EFCF4C5-51DA-48B4-8F9A-E17F1C315EF8}"/>
                </a:ext>
              </a:extLst>
            </p:cNvPr>
            <p:cNvSpPr/>
            <p:nvPr/>
          </p:nvSpPr>
          <p:spPr>
            <a:xfrm>
              <a:off x="5142125" y="1432975"/>
              <a:ext cx="43300" cy="179750"/>
            </a:xfrm>
            <a:custGeom>
              <a:avLst/>
              <a:gdLst/>
              <a:ahLst/>
              <a:cxnLst/>
              <a:rect l="l" t="t" r="r" b="b"/>
              <a:pathLst>
                <a:path w="1732" h="7190" fill="none" extrusionOk="0">
                  <a:moveTo>
                    <a:pt x="134" y="0"/>
                  </a:moveTo>
                  <a:lnTo>
                    <a:pt x="1" y="0"/>
                  </a:lnTo>
                  <a:lnTo>
                    <a:pt x="68" y="7190"/>
                  </a:lnTo>
                  <a:lnTo>
                    <a:pt x="1732" y="7190"/>
                  </a:lnTo>
                  <a:lnTo>
                    <a:pt x="999" y="733"/>
                  </a:lnTo>
                  <a:lnTo>
                    <a:pt x="999" y="733"/>
                  </a:lnTo>
                  <a:lnTo>
                    <a:pt x="933" y="466"/>
                  </a:lnTo>
                  <a:lnTo>
                    <a:pt x="733" y="200"/>
                  </a:lnTo>
                  <a:lnTo>
                    <a:pt x="467" y="67"/>
                  </a:lnTo>
                  <a:lnTo>
                    <a:pt x="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830;p70">
              <a:extLst>
                <a:ext uri="{FF2B5EF4-FFF2-40B4-BE49-F238E27FC236}">
                  <a16:creationId xmlns:a16="http://schemas.microsoft.com/office/drawing/2014/main" id="{F58F0735-2646-415E-A3B7-884691507159}"/>
                </a:ext>
              </a:extLst>
            </p:cNvPr>
            <p:cNvSpPr/>
            <p:nvPr/>
          </p:nvSpPr>
          <p:spPr>
            <a:xfrm>
              <a:off x="5023975" y="1612700"/>
              <a:ext cx="241325" cy="292925"/>
            </a:xfrm>
            <a:custGeom>
              <a:avLst/>
              <a:gdLst/>
              <a:ahLst/>
              <a:cxnLst/>
              <a:rect l="l" t="t" r="r" b="b"/>
              <a:pathLst>
                <a:path w="9653" h="11717" extrusionOk="0">
                  <a:moveTo>
                    <a:pt x="3196" y="1"/>
                  </a:moveTo>
                  <a:lnTo>
                    <a:pt x="3396" y="467"/>
                  </a:lnTo>
                  <a:lnTo>
                    <a:pt x="3595" y="999"/>
                  </a:lnTo>
                  <a:lnTo>
                    <a:pt x="3795" y="1665"/>
                  </a:lnTo>
                  <a:lnTo>
                    <a:pt x="3862" y="2397"/>
                  </a:lnTo>
                  <a:lnTo>
                    <a:pt x="3862" y="3196"/>
                  </a:lnTo>
                  <a:lnTo>
                    <a:pt x="3862" y="3595"/>
                  </a:lnTo>
                  <a:lnTo>
                    <a:pt x="3729" y="3995"/>
                  </a:lnTo>
                  <a:lnTo>
                    <a:pt x="3595" y="43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lnTo>
                    <a:pt x="6058" y="4327"/>
                  </a:lnTo>
                  <a:lnTo>
                    <a:pt x="5925" y="3995"/>
                  </a:lnTo>
                  <a:lnTo>
                    <a:pt x="5792" y="3595"/>
                  </a:lnTo>
                  <a:lnTo>
                    <a:pt x="5725" y="3196"/>
                  </a:lnTo>
                  <a:lnTo>
                    <a:pt x="5725" y="2397"/>
                  </a:lnTo>
                  <a:lnTo>
                    <a:pt x="5859" y="1665"/>
                  </a:lnTo>
                  <a:lnTo>
                    <a:pt x="6058" y="999"/>
                  </a:lnTo>
                  <a:lnTo>
                    <a:pt x="6258" y="467"/>
                  </a:lnTo>
                  <a:lnTo>
                    <a:pt x="6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831;p70">
              <a:extLst>
                <a:ext uri="{FF2B5EF4-FFF2-40B4-BE49-F238E27FC236}">
                  <a16:creationId xmlns:a16="http://schemas.microsoft.com/office/drawing/2014/main" id="{625A5D64-9E38-4126-93F2-B711D7CAFCE1}"/>
                </a:ext>
              </a:extLst>
            </p:cNvPr>
            <p:cNvSpPr/>
            <p:nvPr/>
          </p:nvSpPr>
          <p:spPr>
            <a:xfrm>
              <a:off x="5118850" y="1612700"/>
              <a:ext cx="242975" cy="292925"/>
            </a:xfrm>
            <a:custGeom>
              <a:avLst/>
              <a:gdLst/>
              <a:ahLst/>
              <a:cxnLst/>
              <a:rect l="l" t="t" r="r" b="b"/>
              <a:pathLst>
                <a:path w="9719" h="11717" extrusionOk="0">
                  <a:moveTo>
                    <a:pt x="3195" y="1"/>
                  </a:moveTo>
                  <a:lnTo>
                    <a:pt x="3461" y="467"/>
                  </a:lnTo>
                  <a:lnTo>
                    <a:pt x="3595" y="999"/>
                  </a:lnTo>
                  <a:lnTo>
                    <a:pt x="3794" y="1665"/>
                  </a:lnTo>
                  <a:lnTo>
                    <a:pt x="3927" y="2397"/>
                  </a:lnTo>
                  <a:lnTo>
                    <a:pt x="3927" y="3196"/>
                  </a:lnTo>
                  <a:lnTo>
                    <a:pt x="3861" y="3595"/>
                  </a:lnTo>
                  <a:lnTo>
                    <a:pt x="3794" y="3995"/>
                  </a:lnTo>
                  <a:lnTo>
                    <a:pt x="3595" y="4327"/>
                  </a:lnTo>
                  <a:lnTo>
                    <a:pt x="3395" y="4727"/>
                  </a:lnTo>
                  <a:lnTo>
                    <a:pt x="2197" y="6125"/>
                  </a:lnTo>
                  <a:lnTo>
                    <a:pt x="1598" y="6923"/>
                  </a:lnTo>
                  <a:lnTo>
                    <a:pt x="999" y="7789"/>
                  </a:lnTo>
                  <a:lnTo>
                    <a:pt x="533" y="8654"/>
                  </a:lnTo>
                  <a:lnTo>
                    <a:pt x="333" y="9187"/>
                  </a:lnTo>
                  <a:lnTo>
                    <a:pt x="200" y="9653"/>
                  </a:lnTo>
                  <a:lnTo>
                    <a:pt x="67" y="10119"/>
                  </a:lnTo>
                  <a:lnTo>
                    <a:pt x="0" y="10651"/>
                  </a:lnTo>
                  <a:lnTo>
                    <a:pt x="67" y="11184"/>
                  </a:lnTo>
                  <a:lnTo>
                    <a:pt x="133" y="11716"/>
                  </a:lnTo>
                  <a:lnTo>
                    <a:pt x="9586" y="11716"/>
                  </a:lnTo>
                  <a:lnTo>
                    <a:pt x="9652" y="11184"/>
                  </a:lnTo>
                  <a:lnTo>
                    <a:pt x="9719" y="10651"/>
                  </a:lnTo>
                  <a:lnTo>
                    <a:pt x="9652" y="10119"/>
                  </a:lnTo>
                  <a:lnTo>
                    <a:pt x="9519" y="9653"/>
                  </a:lnTo>
                  <a:lnTo>
                    <a:pt x="9386" y="9187"/>
                  </a:lnTo>
                  <a:lnTo>
                    <a:pt x="9186" y="8654"/>
                  </a:lnTo>
                  <a:lnTo>
                    <a:pt x="8720" y="7789"/>
                  </a:lnTo>
                  <a:lnTo>
                    <a:pt x="8121" y="6923"/>
                  </a:lnTo>
                  <a:lnTo>
                    <a:pt x="7522" y="6125"/>
                  </a:lnTo>
                  <a:lnTo>
                    <a:pt x="6324" y="4727"/>
                  </a:lnTo>
                  <a:lnTo>
                    <a:pt x="6124" y="4327"/>
                  </a:lnTo>
                  <a:lnTo>
                    <a:pt x="5924" y="3995"/>
                  </a:lnTo>
                  <a:lnTo>
                    <a:pt x="5858" y="3595"/>
                  </a:lnTo>
                  <a:lnTo>
                    <a:pt x="5791" y="3196"/>
                  </a:lnTo>
                  <a:lnTo>
                    <a:pt x="5791" y="2397"/>
                  </a:lnTo>
                  <a:lnTo>
                    <a:pt x="5924" y="1665"/>
                  </a:lnTo>
                  <a:lnTo>
                    <a:pt x="6124" y="999"/>
                  </a:lnTo>
                  <a:lnTo>
                    <a:pt x="6257" y="467"/>
                  </a:lnTo>
                  <a:lnTo>
                    <a:pt x="65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832;p70">
              <a:extLst>
                <a:ext uri="{FF2B5EF4-FFF2-40B4-BE49-F238E27FC236}">
                  <a16:creationId xmlns:a16="http://schemas.microsoft.com/office/drawing/2014/main" id="{5966C893-F43E-4104-AF17-1ECE6505C5DE}"/>
                </a:ext>
              </a:extLst>
            </p:cNvPr>
            <p:cNvSpPr/>
            <p:nvPr/>
          </p:nvSpPr>
          <p:spPr>
            <a:xfrm>
              <a:off x="5023975" y="1612700"/>
              <a:ext cx="241325" cy="292925"/>
            </a:xfrm>
            <a:custGeom>
              <a:avLst/>
              <a:gdLst/>
              <a:ahLst/>
              <a:cxnLst/>
              <a:rect l="l" t="t" r="r" b="b"/>
              <a:pathLst>
                <a:path w="9653" h="11717" fill="none" extrusionOk="0">
                  <a:moveTo>
                    <a:pt x="6258" y="4727"/>
                  </a:moveTo>
                  <a:lnTo>
                    <a:pt x="6258" y="4727"/>
                  </a:lnTo>
                  <a:lnTo>
                    <a:pt x="6058" y="4327"/>
                  </a:lnTo>
                  <a:lnTo>
                    <a:pt x="5925" y="3995"/>
                  </a:lnTo>
                  <a:lnTo>
                    <a:pt x="5792" y="3595"/>
                  </a:lnTo>
                  <a:lnTo>
                    <a:pt x="5725" y="3196"/>
                  </a:lnTo>
                  <a:lnTo>
                    <a:pt x="5725" y="2397"/>
                  </a:lnTo>
                  <a:lnTo>
                    <a:pt x="5859" y="1665"/>
                  </a:lnTo>
                  <a:lnTo>
                    <a:pt x="6058" y="999"/>
                  </a:lnTo>
                  <a:lnTo>
                    <a:pt x="6258" y="467"/>
                  </a:lnTo>
                  <a:lnTo>
                    <a:pt x="6458" y="1"/>
                  </a:lnTo>
                  <a:lnTo>
                    <a:pt x="4794" y="1"/>
                  </a:lnTo>
                  <a:lnTo>
                    <a:pt x="3196" y="1"/>
                  </a:lnTo>
                  <a:lnTo>
                    <a:pt x="3196" y="1"/>
                  </a:lnTo>
                  <a:lnTo>
                    <a:pt x="3396" y="467"/>
                  </a:lnTo>
                  <a:lnTo>
                    <a:pt x="3595" y="999"/>
                  </a:lnTo>
                  <a:lnTo>
                    <a:pt x="3795" y="1665"/>
                  </a:lnTo>
                  <a:lnTo>
                    <a:pt x="3862" y="2397"/>
                  </a:lnTo>
                  <a:lnTo>
                    <a:pt x="3862" y="3196"/>
                  </a:lnTo>
                  <a:lnTo>
                    <a:pt x="3862" y="3595"/>
                  </a:lnTo>
                  <a:lnTo>
                    <a:pt x="3729" y="3995"/>
                  </a:lnTo>
                  <a:lnTo>
                    <a:pt x="3595" y="4327"/>
                  </a:lnTo>
                  <a:lnTo>
                    <a:pt x="3329" y="4727"/>
                  </a:lnTo>
                  <a:lnTo>
                    <a:pt x="3329" y="4727"/>
                  </a:lnTo>
                  <a:lnTo>
                    <a:pt x="2197" y="6125"/>
                  </a:lnTo>
                  <a:lnTo>
                    <a:pt x="1532" y="6923"/>
                  </a:lnTo>
                  <a:lnTo>
                    <a:pt x="999" y="7789"/>
                  </a:lnTo>
                  <a:lnTo>
                    <a:pt x="467" y="8654"/>
                  </a:lnTo>
                  <a:lnTo>
                    <a:pt x="267" y="9187"/>
                  </a:lnTo>
                  <a:lnTo>
                    <a:pt x="134" y="9653"/>
                  </a:lnTo>
                  <a:lnTo>
                    <a:pt x="1" y="10119"/>
                  </a:lnTo>
                  <a:lnTo>
                    <a:pt x="1" y="10651"/>
                  </a:lnTo>
                  <a:lnTo>
                    <a:pt x="1" y="11184"/>
                  </a:lnTo>
                  <a:lnTo>
                    <a:pt x="67" y="11716"/>
                  </a:lnTo>
                  <a:lnTo>
                    <a:pt x="4794" y="11716"/>
                  </a:lnTo>
                  <a:lnTo>
                    <a:pt x="9520" y="11716"/>
                  </a:lnTo>
                  <a:lnTo>
                    <a:pt x="9520" y="11716"/>
                  </a:lnTo>
                  <a:lnTo>
                    <a:pt x="9653" y="11184"/>
                  </a:lnTo>
                  <a:lnTo>
                    <a:pt x="9653" y="10651"/>
                  </a:lnTo>
                  <a:lnTo>
                    <a:pt x="9586" y="10119"/>
                  </a:lnTo>
                  <a:lnTo>
                    <a:pt x="9520" y="9653"/>
                  </a:lnTo>
                  <a:lnTo>
                    <a:pt x="9387" y="9187"/>
                  </a:lnTo>
                  <a:lnTo>
                    <a:pt x="9187" y="8654"/>
                  </a:lnTo>
                  <a:lnTo>
                    <a:pt x="8654" y="7789"/>
                  </a:lnTo>
                  <a:lnTo>
                    <a:pt x="8055" y="6923"/>
                  </a:lnTo>
                  <a:lnTo>
                    <a:pt x="7456" y="6125"/>
                  </a:lnTo>
                  <a:lnTo>
                    <a:pt x="6258" y="47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2833;p70">
            <a:extLst>
              <a:ext uri="{FF2B5EF4-FFF2-40B4-BE49-F238E27FC236}">
                <a16:creationId xmlns:a16="http://schemas.microsoft.com/office/drawing/2014/main" id="{379892C7-F0F2-40E0-9E25-B5F6B8D7606D}"/>
              </a:ext>
            </a:extLst>
          </p:cNvPr>
          <p:cNvGrpSpPr/>
          <p:nvPr/>
        </p:nvGrpSpPr>
        <p:grpSpPr>
          <a:xfrm>
            <a:off x="7439553" y="4316165"/>
            <a:ext cx="862969" cy="607713"/>
            <a:chOff x="-877002" y="1403925"/>
            <a:chExt cx="2743069" cy="1931700"/>
          </a:xfrm>
        </p:grpSpPr>
        <p:sp>
          <p:nvSpPr>
            <p:cNvPr id="125" name="Google Shape;2834;p70">
              <a:extLst>
                <a:ext uri="{FF2B5EF4-FFF2-40B4-BE49-F238E27FC236}">
                  <a16:creationId xmlns:a16="http://schemas.microsoft.com/office/drawing/2014/main" id="{EC9A0E8A-B5F2-4544-ADFF-254C12A0C33A}"/>
                </a:ext>
              </a:extLst>
            </p:cNvPr>
            <p:cNvSpPr/>
            <p:nvPr/>
          </p:nvSpPr>
          <p:spPr>
            <a:xfrm>
              <a:off x="-471350" y="1403925"/>
              <a:ext cx="1931700" cy="1931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 name="Google Shape;2835;p70">
              <a:extLst>
                <a:ext uri="{FF2B5EF4-FFF2-40B4-BE49-F238E27FC236}">
                  <a16:creationId xmlns:a16="http://schemas.microsoft.com/office/drawing/2014/main" id="{B3BEC136-B103-4EF2-82BB-F6341DF137C8}"/>
                </a:ext>
              </a:extLst>
            </p:cNvPr>
            <p:cNvGrpSpPr/>
            <p:nvPr/>
          </p:nvGrpSpPr>
          <p:grpSpPr>
            <a:xfrm>
              <a:off x="-877002" y="1550777"/>
              <a:ext cx="2743069" cy="1638070"/>
              <a:chOff x="257400" y="1919225"/>
              <a:chExt cx="642450" cy="383650"/>
            </a:xfrm>
          </p:grpSpPr>
          <p:sp>
            <p:nvSpPr>
              <p:cNvPr id="127" name="Google Shape;2836;p70">
                <a:extLst>
                  <a:ext uri="{FF2B5EF4-FFF2-40B4-BE49-F238E27FC236}">
                    <a16:creationId xmlns:a16="http://schemas.microsoft.com/office/drawing/2014/main" id="{838CF9F6-0754-461F-8D46-4C4A00C88830}"/>
                  </a:ext>
                </a:extLst>
              </p:cNvPr>
              <p:cNvSpPr/>
              <p:nvPr/>
            </p:nvSpPr>
            <p:spPr>
              <a:xfrm>
                <a:off x="388325" y="1919225"/>
                <a:ext cx="384650" cy="383650"/>
              </a:xfrm>
              <a:custGeom>
                <a:avLst/>
                <a:gdLst/>
                <a:ahLst/>
                <a:cxnLst/>
                <a:rect l="l" t="t" r="r" b="b"/>
                <a:pathLst>
                  <a:path w="15386" h="15346" extrusionOk="0">
                    <a:moveTo>
                      <a:pt x="7591" y="0"/>
                    </a:moveTo>
                    <a:lnTo>
                      <a:pt x="6861" y="41"/>
                    </a:lnTo>
                    <a:lnTo>
                      <a:pt x="6130" y="163"/>
                    </a:lnTo>
                    <a:lnTo>
                      <a:pt x="5399" y="325"/>
                    </a:lnTo>
                    <a:lnTo>
                      <a:pt x="4709" y="569"/>
                    </a:lnTo>
                    <a:lnTo>
                      <a:pt x="4019" y="893"/>
                    </a:lnTo>
                    <a:lnTo>
                      <a:pt x="3410" y="1299"/>
                    </a:lnTo>
                    <a:lnTo>
                      <a:pt x="2801" y="1746"/>
                    </a:lnTo>
                    <a:lnTo>
                      <a:pt x="2233" y="2274"/>
                    </a:lnTo>
                    <a:lnTo>
                      <a:pt x="1705" y="2883"/>
                    </a:lnTo>
                    <a:lnTo>
                      <a:pt x="1218" y="3491"/>
                    </a:lnTo>
                    <a:lnTo>
                      <a:pt x="853" y="4182"/>
                    </a:lnTo>
                    <a:lnTo>
                      <a:pt x="528" y="4872"/>
                    </a:lnTo>
                    <a:lnTo>
                      <a:pt x="284" y="5562"/>
                    </a:lnTo>
                    <a:lnTo>
                      <a:pt x="122" y="6293"/>
                    </a:lnTo>
                    <a:lnTo>
                      <a:pt x="41" y="7023"/>
                    </a:lnTo>
                    <a:lnTo>
                      <a:pt x="0" y="7795"/>
                    </a:lnTo>
                    <a:lnTo>
                      <a:pt x="41" y="8525"/>
                    </a:lnTo>
                    <a:lnTo>
                      <a:pt x="162" y="9256"/>
                    </a:lnTo>
                    <a:lnTo>
                      <a:pt x="365" y="9946"/>
                    </a:lnTo>
                    <a:lnTo>
                      <a:pt x="609" y="10636"/>
                    </a:lnTo>
                    <a:lnTo>
                      <a:pt x="934" y="11326"/>
                    </a:lnTo>
                    <a:lnTo>
                      <a:pt x="1340" y="11976"/>
                    </a:lnTo>
                    <a:lnTo>
                      <a:pt x="1786" y="12585"/>
                    </a:lnTo>
                    <a:lnTo>
                      <a:pt x="2314" y="13153"/>
                    </a:lnTo>
                    <a:lnTo>
                      <a:pt x="2882" y="13681"/>
                    </a:lnTo>
                    <a:lnTo>
                      <a:pt x="3532" y="14127"/>
                    </a:lnTo>
                    <a:lnTo>
                      <a:pt x="4181" y="14533"/>
                    </a:lnTo>
                    <a:lnTo>
                      <a:pt x="4872" y="14818"/>
                    </a:lnTo>
                    <a:lnTo>
                      <a:pt x="5602" y="15061"/>
                    </a:lnTo>
                    <a:lnTo>
                      <a:pt x="6333" y="15223"/>
                    </a:lnTo>
                    <a:lnTo>
                      <a:pt x="7064" y="15345"/>
                    </a:lnTo>
                    <a:lnTo>
                      <a:pt x="7794" y="15345"/>
                    </a:lnTo>
                    <a:lnTo>
                      <a:pt x="8525" y="15305"/>
                    </a:lnTo>
                    <a:lnTo>
                      <a:pt x="9256" y="15183"/>
                    </a:lnTo>
                    <a:lnTo>
                      <a:pt x="9987" y="15021"/>
                    </a:lnTo>
                    <a:lnTo>
                      <a:pt x="10677" y="14736"/>
                    </a:lnTo>
                    <a:lnTo>
                      <a:pt x="11367" y="14412"/>
                    </a:lnTo>
                    <a:lnTo>
                      <a:pt x="11976" y="14046"/>
                    </a:lnTo>
                    <a:lnTo>
                      <a:pt x="12585" y="13600"/>
                    </a:lnTo>
                    <a:lnTo>
                      <a:pt x="13153" y="13072"/>
                    </a:lnTo>
                    <a:lnTo>
                      <a:pt x="13681" y="12463"/>
                    </a:lnTo>
                    <a:lnTo>
                      <a:pt x="14168" y="11854"/>
                    </a:lnTo>
                    <a:lnTo>
                      <a:pt x="14533" y="11164"/>
                    </a:lnTo>
                    <a:lnTo>
                      <a:pt x="14858" y="10474"/>
                    </a:lnTo>
                    <a:lnTo>
                      <a:pt x="15102" y="9743"/>
                    </a:lnTo>
                    <a:lnTo>
                      <a:pt x="15264" y="9053"/>
                    </a:lnTo>
                    <a:lnTo>
                      <a:pt x="15345" y="8282"/>
                    </a:lnTo>
                    <a:lnTo>
                      <a:pt x="15386" y="7551"/>
                    </a:lnTo>
                    <a:lnTo>
                      <a:pt x="15345" y="6820"/>
                    </a:lnTo>
                    <a:lnTo>
                      <a:pt x="15223" y="6090"/>
                    </a:lnTo>
                    <a:lnTo>
                      <a:pt x="15020" y="5399"/>
                    </a:lnTo>
                    <a:lnTo>
                      <a:pt x="14777" y="4669"/>
                    </a:lnTo>
                    <a:lnTo>
                      <a:pt x="14452" y="4019"/>
                    </a:lnTo>
                    <a:lnTo>
                      <a:pt x="14046" y="3370"/>
                    </a:lnTo>
                    <a:lnTo>
                      <a:pt x="13600" y="2761"/>
                    </a:lnTo>
                    <a:lnTo>
                      <a:pt x="13072" y="2192"/>
                    </a:lnTo>
                    <a:lnTo>
                      <a:pt x="12503" y="1665"/>
                    </a:lnTo>
                    <a:lnTo>
                      <a:pt x="11854" y="1218"/>
                    </a:lnTo>
                    <a:lnTo>
                      <a:pt x="11204" y="812"/>
                    </a:lnTo>
                    <a:lnTo>
                      <a:pt x="10514" y="528"/>
                    </a:lnTo>
                    <a:lnTo>
                      <a:pt x="9784" y="284"/>
                    </a:lnTo>
                    <a:lnTo>
                      <a:pt x="9053" y="122"/>
                    </a:lnTo>
                    <a:lnTo>
                      <a:pt x="83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837;p70">
                <a:extLst>
                  <a:ext uri="{FF2B5EF4-FFF2-40B4-BE49-F238E27FC236}">
                    <a16:creationId xmlns:a16="http://schemas.microsoft.com/office/drawing/2014/main" id="{09288AA2-8756-4817-9658-EAC153405144}"/>
                  </a:ext>
                </a:extLst>
              </p:cNvPr>
              <p:cNvSpPr/>
              <p:nvPr/>
            </p:nvSpPr>
            <p:spPr>
              <a:xfrm>
                <a:off x="388325" y="1919225"/>
                <a:ext cx="384650" cy="383650"/>
              </a:xfrm>
              <a:custGeom>
                <a:avLst/>
                <a:gdLst/>
                <a:ahLst/>
                <a:cxnLst/>
                <a:rect l="l" t="t" r="r" b="b"/>
                <a:pathLst>
                  <a:path w="15386" h="15346" fill="none" extrusionOk="0">
                    <a:moveTo>
                      <a:pt x="13681" y="12463"/>
                    </a:moveTo>
                    <a:lnTo>
                      <a:pt x="13681" y="12463"/>
                    </a:lnTo>
                    <a:lnTo>
                      <a:pt x="13153" y="13072"/>
                    </a:lnTo>
                    <a:lnTo>
                      <a:pt x="12585" y="13600"/>
                    </a:lnTo>
                    <a:lnTo>
                      <a:pt x="11976" y="14046"/>
                    </a:lnTo>
                    <a:lnTo>
                      <a:pt x="11367" y="14412"/>
                    </a:lnTo>
                    <a:lnTo>
                      <a:pt x="10677" y="14736"/>
                    </a:lnTo>
                    <a:lnTo>
                      <a:pt x="9987" y="15021"/>
                    </a:lnTo>
                    <a:lnTo>
                      <a:pt x="9256" y="15183"/>
                    </a:lnTo>
                    <a:lnTo>
                      <a:pt x="8525" y="15305"/>
                    </a:lnTo>
                    <a:lnTo>
                      <a:pt x="7794" y="15345"/>
                    </a:lnTo>
                    <a:lnTo>
                      <a:pt x="7064" y="15345"/>
                    </a:lnTo>
                    <a:lnTo>
                      <a:pt x="6333" y="15223"/>
                    </a:lnTo>
                    <a:lnTo>
                      <a:pt x="5602" y="15061"/>
                    </a:lnTo>
                    <a:lnTo>
                      <a:pt x="4872" y="14818"/>
                    </a:lnTo>
                    <a:lnTo>
                      <a:pt x="4181" y="14533"/>
                    </a:lnTo>
                    <a:lnTo>
                      <a:pt x="3532" y="14127"/>
                    </a:lnTo>
                    <a:lnTo>
                      <a:pt x="2882" y="13681"/>
                    </a:lnTo>
                    <a:lnTo>
                      <a:pt x="2882" y="13681"/>
                    </a:lnTo>
                    <a:lnTo>
                      <a:pt x="2314" y="13153"/>
                    </a:lnTo>
                    <a:lnTo>
                      <a:pt x="1786" y="12585"/>
                    </a:lnTo>
                    <a:lnTo>
                      <a:pt x="1340" y="11976"/>
                    </a:lnTo>
                    <a:lnTo>
                      <a:pt x="934" y="11326"/>
                    </a:lnTo>
                    <a:lnTo>
                      <a:pt x="609" y="10636"/>
                    </a:lnTo>
                    <a:lnTo>
                      <a:pt x="365" y="9946"/>
                    </a:lnTo>
                    <a:lnTo>
                      <a:pt x="162" y="9256"/>
                    </a:lnTo>
                    <a:lnTo>
                      <a:pt x="41" y="8525"/>
                    </a:lnTo>
                    <a:lnTo>
                      <a:pt x="0" y="7795"/>
                    </a:lnTo>
                    <a:lnTo>
                      <a:pt x="41" y="7023"/>
                    </a:lnTo>
                    <a:lnTo>
                      <a:pt x="122" y="6293"/>
                    </a:lnTo>
                    <a:lnTo>
                      <a:pt x="284" y="5562"/>
                    </a:lnTo>
                    <a:lnTo>
                      <a:pt x="528" y="4872"/>
                    </a:lnTo>
                    <a:lnTo>
                      <a:pt x="853" y="4182"/>
                    </a:lnTo>
                    <a:lnTo>
                      <a:pt x="1218" y="3491"/>
                    </a:lnTo>
                    <a:lnTo>
                      <a:pt x="1705" y="2883"/>
                    </a:lnTo>
                    <a:lnTo>
                      <a:pt x="1705" y="2883"/>
                    </a:lnTo>
                    <a:lnTo>
                      <a:pt x="2233" y="2274"/>
                    </a:lnTo>
                    <a:lnTo>
                      <a:pt x="2801" y="1746"/>
                    </a:lnTo>
                    <a:lnTo>
                      <a:pt x="3410" y="1299"/>
                    </a:lnTo>
                    <a:lnTo>
                      <a:pt x="4019" y="893"/>
                    </a:lnTo>
                    <a:lnTo>
                      <a:pt x="4709" y="569"/>
                    </a:lnTo>
                    <a:lnTo>
                      <a:pt x="5399" y="325"/>
                    </a:lnTo>
                    <a:lnTo>
                      <a:pt x="6130" y="163"/>
                    </a:lnTo>
                    <a:lnTo>
                      <a:pt x="6861" y="41"/>
                    </a:lnTo>
                    <a:lnTo>
                      <a:pt x="7591" y="0"/>
                    </a:lnTo>
                    <a:lnTo>
                      <a:pt x="8322" y="0"/>
                    </a:lnTo>
                    <a:lnTo>
                      <a:pt x="9053" y="122"/>
                    </a:lnTo>
                    <a:lnTo>
                      <a:pt x="9784" y="284"/>
                    </a:lnTo>
                    <a:lnTo>
                      <a:pt x="10514" y="528"/>
                    </a:lnTo>
                    <a:lnTo>
                      <a:pt x="11204" y="812"/>
                    </a:lnTo>
                    <a:lnTo>
                      <a:pt x="11854" y="1218"/>
                    </a:lnTo>
                    <a:lnTo>
                      <a:pt x="12503" y="1665"/>
                    </a:lnTo>
                    <a:lnTo>
                      <a:pt x="12503" y="1665"/>
                    </a:lnTo>
                    <a:lnTo>
                      <a:pt x="13072" y="2192"/>
                    </a:lnTo>
                    <a:lnTo>
                      <a:pt x="13600" y="2761"/>
                    </a:lnTo>
                    <a:lnTo>
                      <a:pt x="14046" y="3370"/>
                    </a:lnTo>
                    <a:lnTo>
                      <a:pt x="14452" y="4019"/>
                    </a:lnTo>
                    <a:lnTo>
                      <a:pt x="14777" y="4669"/>
                    </a:lnTo>
                    <a:lnTo>
                      <a:pt x="15020" y="5399"/>
                    </a:lnTo>
                    <a:lnTo>
                      <a:pt x="15223" y="6090"/>
                    </a:lnTo>
                    <a:lnTo>
                      <a:pt x="15345" y="6820"/>
                    </a:lnTo>
                    <a:lnTo>
                      <a:pt x="15386" y="7551"/>
                    </a:lnTo>
                    <a:lnTo>
                      <a:pt x="15345" y="8282"/>
                    </a:lnTo>
                    <a:lnTo>
                      <a:pt x="15264" y="9053"/>
                    </a:lnTo>
                    <a:lnTo>
                      <a:pt x="15102" y="9743"/>
                    </a:lnTo>
                    <a:lnTo>
                      <a:pt x="14858" y="10474"/>
                    </a:lnTo>
                    <a:lnTo>
                      <a:pt x="14533" y="11164"/>
                    </a:lnTo>
                    <a:lnTo>
                      <a:pt x="14168" y="11854"/>
                    </a:lnTo>
                    <a:lnTo>
                      <a:pt x="13681" y="12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838;p70">
                <a:extLst>
                  <a:ext uri="{FF2B5EF4-FFF2-40B4-BE49-F238E27FC236}">
                    <a16:creationId xmlns:a16="http://schemas.microsoft.com/office/drawing/2014/main" id="{DD3C784A-1C75-41B9-802F-5A9A89598811}"/>
                  </a:ext>
                </a:extLst>
              </p:cNvPr>
              <p:cNvSpPr/>
              <p:nvPr/>
            </p:nvSpPr>
            <p:spPr>
              <a:xfrm>
                <a:off x="465450" y="1921250"/>
                <a:ext cx="212125" cy="381625"/>
              </a:xfrm>
              <a:custGeom>
                <a:avLst/>
                <a:gdLst/>
                <a:ahLst/>
                <a:cxnLst/>
                <a:rect l="l" t="t" r="r" b="b"/>
                <a:pathLst>
                  <a:path w="8485" h="15265" extrusionOk="0">
                    <a:moveTo>
                      <a:pt x="3370" y="0"/>
                    </a:moveTo>
                    <a:lnTo>
                      <a:pt x="2923" y="122"/>
                    </a:lnTo>
                    <a:lnTo>
                      <a:pt x="2477" y="203"/>
                    </a:lnTo>
                    <a:lnTo>
                      <a:pt x="2030" y="366"/>
                    </a:lnTo>
                    <a:lnTo>
                      <a:pt x="1584" y="528"/>
                    </a:lnTo>
                    <a:lnTo>
                      <a:pt x="1178" y="731"/>
                    </a:lnTo>
                    <a:lnTo>
                      <a:pt x="772" y="934"/>
                    </a:lnTo>
                    <a:lnTo>
                      <a:pt x="366" y="1178"/>
                    </a:lnTo>
                    <a:lnTo>
                      <a:pt x="0" y="1462"/>
                    </a:lnTo>
                    <a:lnTo>
                      <a:pt x="41" y="2071"/>
                    </a:lnTo>
                    <a:lnTo>
                      <a:pt x="203" y="2639"/>
                    </a:lnTo>
                    <a:lnTo>
                      <a:pt x="325" y="3045"/>
                    </a:lnTo>
                    <a:lnTo>
                      <a:pt x="487" y="3410"/>
                    </a:lnTo>
                    <a:lnTo>
                      <a:pt x="853" y="4141"/>
                    </a:lnTo>
                    <a:lnTo>
                      <a:pt x="1015" y="4547"/>
                    </a:lnTo>
                    <a:lnTo>
                      <a:pt x="1137" y="4913"/>
                    </a:lnTo>
                    <a:lnTo>
                      <a:pt x="1259" y="5318"/>
                    </a:lnTo>
                    <a:lnTo>
                      <a:pt x="1299" y="5724"/>
                    </a:lnTo>
                    <a:lnTo>
                      <a:pt x="1299" y="6009"/>
                    </a:lnTo>
                    <a:lnTo>
                      <a:pt x="1299" y="6333"/>
                    </a:lnTo>
                    <a:lnTo>
                      <a:pt x="1218" y="6942"/>
                    </a:lnTo>
                    <a:lnTo>
                      <a:pt x="1218" y="7267"/>
                    </a:lnTo>
                    <a:lnTo>
                      <a:pt x="1218" y="7551"/>
                    </a:lnTo>
                    <a:lnTo>
                      <a:pt x="1259" y="7876"/>
                    </a:lnTo>
                    <a:lnTo>
                      <a:pt x="1381" y="8160"/>
                    </a:lnTo>
                    <a:lnTo>
                      <a:pt x="1502" y="8404"/>
                    </a:lnTo>
                    <a:lnTo>
                      <a:pt x="1665" y="8647"/>
                    </a:lnTo>
                    <a:lnTo>
                      <a:pt x="1868" y="8850"/>
                    </a:lnTo>
                    <a:lnTo>
                      <a:pt x="2071" y="9013"/>
                    </a:lnTo>
                    <a:lnTo>
                      <a:pt x="2517" y="9419"/>
                    </a:lnTo>
                    <a:lnTo>
                      <a:pt x="2761" y="9622"/>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4019" y="15224"/>
                    </a:lnTo>
                    <a:lnTo>
                      <a:pt x="4466" y="15264"/>
                    </a:lnTo>
                    <a:lnTo>
                      <a:pt x="4872" y="15264"/>
                    </a:lnTo>
                    <a:lnTo>
                      <a:pt x="5318" y="15224"/>
                    </a:lnTo>
                    <a:lnTo>
                      <a:pt x="5765" y="15183"/>
                    </a:lnTo>
                    <a:lnTo>
                      <a:pt x="6171" y="15102"/>
                    </a:lnTo>
                    <a:lnTo>
                      <a:pt x="6617" y="15021"/>
                    </a:lnTo>
                    <a:lnTo>
                      <a:pt x="7023" y="14858"/>
                    </a:lnTo>
                    <a:lnTo>
                      <a:pt x="7105" y="14249"/>
                    </a:lnTo>
                    <a:lnTo>
                      <a:pt x="7267" y="13600"/>
                    </a:lnTo>
                    <a:lnTo>
                      <a:pt x="7429" y="12950"/>
                    </a:lnTo>
                    <a:lnTo>
                      <a:pt x="7592" y="12341"/>
                    </a:lnTo>
                    <a:lnTo>
                      <a:pt x="8038" y="11083"/>
                    </a:lnTo>
                    <a:lnTo>
                      <a:pt x="8444" y="9825"/>
                    </a:lnTo>
                    <a:lnTo>
                      <a:pt x="8485" y="9662"/>
                    </a:lnTo>
                    <a:lnTo>
                      <a:pt x="8485" y="9540"/>
                    </a:lnTo>
                    <a:lnTo>
                      <a:pt x="8444" y="9459"/>
                    </a:lnTo>
                    <a:lnTo>
                      <a:pt x="8404" y="9378"/>
                    </a:lnTo>
                    <a:lnTo>
                      <a:pt x="8322" y="9297"/>
                    </a:lnTo>
                    <a:lnTo>
                      <a:pt x="8119" y="9256"/>
                    </a:lnTo>
                    <a:lnTo>
                      <a:pt x="7754" y="9175"/>
                    </a:lnTo>
                    <a:lnTo>
                      <a:pt x="7389" y="9134"/>
                    </a:lnTo>
                    <a:lnTo>
                      <a:pt x="6617" y="9175"/>
                    </a:lnTo>
                    <a:lnTo>
                      <a:pt x="5562" y="9175"/>
                    </a:lnTo>
                    <a:lnTo>
                      <a:pt x="5278" y="9134"/>
                    </a:lnTo>
                    <a:lnTo>
                      <a:pt x="5075" y="9053"/>
                    </a:lnTo>
                    <a:lnTo>
                      <a:pt x="4831" y="8972"/>
                    </a:lnTo>
                    <a:lnTo>
                      <a:pt x="4588" y="8810"/>
                    </a:lnTo>
                    <a:lnTo>
                      <a:pt x="4385" y="8607"/>
                    </a:lnTo>
                    <a:lnTo>
                      <a:pt x="4222" y="8404"/>
                    </a:lnTo>
                    <a:lnTo>
                      <a:pt x="4060" y="8120"/>
                    </a:lnTo>
                    <a:lnTo>
                      <a:pt x="3938" y="7835"/>
                    </a:lnTo>
                    <a:lnTo>
                      <a:pt x="3857" y="7551"/>
                    </a:lnTo>
                    <a:lnTo>
                      <a:pt x="3816" y="7267"/>
                    </a:lnTo>
                    <a:lnTo>
                      <a:pt x="3735" y="6618"/>
                    </a:lnTo>
                    <a:lnTo>
                      <a:pt x="3735" y="5806"/>
                    </a:lnTo>
                    <a:lnTo>
                      <a:pt x="3735" y="4953"/>
                    </a:lnTo>
                    <a:lnTo>
                      <a:pt x="3735" y="3289"/>
                    </a:lnTo>
                    <a:lnTo>
                      <a:pt x="3695" y="2436"/>
                    </a:lnTo>
                    <a:lnTo>
                      <a:pt x="3654" y="1624"/>
                    </a:lnTo>
                    <a:lnTo>
                      <a:pt x="3532" y="812"/>
                    </a:lnTo>
                    <a:lnTo>
                      <a:pt x="3370" y="0"/>
                    </a:lnTo>
                    <a:close/>
                  </a:path>
                </a:pathLst>
              </a:custGeom>
              <a:solidFill>
                <a:srgbClr val="FFFFFF">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839;p70">
                <a:extLst>
                  <a:ext uri="{FF2B5EF4-FFF2-40B4-BE49-F238E27FC236}">
                    <a16:creationId xmlns:a16="http://schemas.microsoft.com/office/drawing/2014/main" id="{BB02C864-4AF5-4F05-BE1C-4A5A51650452}"/>
                  </a:ext>
                </a:extLst>
              </p:cNvPr>
              <p:cNvSpPr/>
              <p:nvPr/>
            </p:nvSpPr>
            <p:spPr>
              <a:xfrm>
                <a:off x="465450" y="1921250"/>
                <a:ext cx="212125" cy="381625"/>
              </a:xfrm>
              <a:custGeom>
                <a:avLst/>
                <a:gdLst/>
                <a:ahLst/>
                <a:cxnLst/>
                <a:rect l="l" t="t" r="r" b="b"/>
                <a:pathLst>
                  <a:path w="8485" h="15265" fill="none" extrusionOk="0">
                    <a:moveTo>
                      <a:pt x="7023" y="14858"/>
                    </a:moveTo>
                    <a:lnTo>
                      <a:pt x="7023" y="14858"/>
                    </a:lnTo>
                    <a:lnTo>
                      <a:pt x="7105" y="14249"/>
                    </a:lnTo>
                    <a:lnTo>
                      <a:pt x="7267" y="13600"/>
                    </a:lnTo>
                    <a:lnTo>
                      <a:pt x="7429" y="12950"/>
                    </a:lnTo>
                    <a:lnTo>
                      <a:pt x="7592" y="12341"/>
                    </a:lnTo>
                    <a:lnTo>
                      <a:pt x="8038" y="11083"/>
                    </a:lnTo>
                    <a:lnTo>
                      <a:pt x="8444" y="9825"/>
                    </a:lnTo>
                    <a:lnTo>
                      <a:pt x="8444" y="9825"/>
                    </a:lnTo>
                    <a:lnTo>
                      <a:pt x="8485" y="9662"/>
                    </a:lnTo>
                    <a:lnTo>
                      <a:pt x="8485" y="9540"/>
                    </a:lnTo>
                    <a:lnTo>
                      <a:pt x="8444" y="9459"/>
                    </a:lnTo>
                    <a:lnTo>
                      <a:pt x="8444" y="9459"/>
                    </a:lnTo>
                    <a:lnTo>
                      <a:pt x="8404" y="9378"/>
                    </a:lnTo>
                    <a:lnTo>
                      <a:pt x="8322" y="9297"/>
                    </a:lnTo>
                    <a:lnTo>
                      <a:pt x="8119" y="9256"/>
                    </a:lnTo>
                    <a:lnTo>
                      <a:pt x="8119" y="9256"/>
                    </a:lnTo>
                    <a:lnTo>
                      <a:pt x="7754" y="9175"/>
                    </a:lnTo>
                    <a:lnTo>
                      <a:pt x="7389" y="9134"/>
                    </a:lnTo>
                    <a:lnTo>
                      <a:pt x="6617" y="9175"/>
                    </a:lnTo>
                    <a:lnTo>
                      <a:pt x="6617" y="9175"/>
                    </a:lnTo>
                    <a:lnTo>
                      <a:pt x="6090" y="9175"/>
                    </a:lnTo>
                    <a:lnTo>
                      <a:pt x="5562" y="9175"/>
                    </a:lnTo>
                    <a:lnTo>
                      <a:pt x="5278" y="9134"/>
                    </a:lnTo>
                    <a:lnTo>
                      <a:pt x="5075" y="9053"/>
                    </a:lnTo>
                    <a:lnTo>
                      <a:pt x="4831" y="8972"/>
                    </a:lnTo>
                    <a:lnTo>
                      <a:pt x="4588" y="8810"/>
                    </a:lnTo>
                    <a:lnTo>
                      <a:pt x="4588" y="8810"/>
                    </a:lnTo>
                    <a:lnTo>
                      <a:pt x="4385" y="8607"/>
                    </a:lnTo>
                    <a:lnTo>
                      <a:pt x="4222" y="8404"/>
                    </a:lnTo>
                    <a:lnTo>
                      <a:pt x="4060" y="8120"/>
                    </a:lnTo>
                    <a:lnTo>
                      <a:pt x="3938" y="7835"/>
                    </a:lnTo>
                    <a:lnTo>
                      <a:pt x="3857" y="7551"/>
                    </a:lnTo>
                    <a:lnTo>
                      <a:pt x="3816" y="7267"/>
                    </a:lnTo>
                    <a:lnTo>
                      <a:pt x="3735" y="6618"/>
                    </a:lnTo>
                    <a:lnTo>
                      <a:pt x="3735" y="6618"/>
                    </a:lnTo>
                    <a:lnTo>
                      <a:pt x="3735" y="5806"/>
                    </a:lnTo>
                    <a:lnTo>
                      <a:pt x="3735" y="4953"/>
                    </a:lnTo>
                    <a:lnTo>
                      <a:pt x="3735" y="3289"/>
                    </a:lnTo>
                    <a:lnTo>
                      <a:pt x="3695" y="2436"/>
                    </a:lnTo>
                    <a:lnTo>
                      <a:pt x="3654" y="1624"/>
                    </a:lnTo>
                    <a:lnTo>
                      <a:pt x="3532" y="812"/>
                    </a:lnTo>
                    <a:lnTo>
                      <a:pt x="3370" y="0"/>
                    </a:lnTo>
                    <a:lnTo>
                      <a:pt x="3370" y="0"/>
                    </a:lnTo>
                    <a:lnTo>
                      <a:pt x="2923" y="122"/>
                    </a:lnTo>
                    <a:lnTo>
                      <a:pt x="2477" y="203"/>
                    </a:lnTo>
                    <a:lnTo>
                      <a:pt x="2030" y="366"/>
                    </a:lnTo>
                    <a:lnTo>
                      <a:pt x="1584" y="528"/>
                    </a:lnTo>
                    <a:lnTo>
                      <a:pt x="1178" y="731"/>
                    </a:lnTo>
                    <a:lnTo>
                      <a:pt x="772" y="934"/>
                    </a:lnTo>
                    <a:lnTo>
                      <a:pt x="366" y="1178"/>
                    </a:lnTo>
                    <a:lnTo>
                      <a:pt x="0" y="1462"/>
                    </a:lnTo>
                    <a:lnTo>
                      <a:pt x="0" y="1462"/>
                    </a:lnTo>
                    <a:lnTo>
                      <a:pt x="41" y="2071"/>
                    </a:lnTo>
                    <a:lnTo>
                      <a:pt x="203" y="2639"/>
                    </a:lnTo>
                    <a:lnTo>
                      <a:pt x="203" y="2639"/>
                    </a:lnTo>
                    <a:lnTo>
                      <a:pt x="325" y="3045"/>
                    </a:lnTo>
                    <a:lnTo>
                      <a:pt x="487" y="3410"/>
                    </a:lnTo>
                    <a:lnTo>
                      <a:pt x="853" y="4141"/>
                    </a:lnTo>
                    <a:lnTo>
                      <a:pt x="1015" y="4547"/>
                    </a:lnTo>
                    <a:lnTo>
                      <a:pt x="1137" y="4913"/>
                    </a:lnTo>
                    <a:lnTo>
                      <a:pt x="1259" y="5318"/>
                    </a:lnTo>
                    <a:lnTo>
                      <a:pt x="1299" y="5724"/>
                    </a:lnTo>
                    <a:lnTo>
                      <a:pt x="1299" y="5724"/>
                    </a:lnTo>
                    <a:lnTo>
                      <a:pt x="1299" y="6009"/>
                    </a:lnTo>
                    <a:lnTo>
                      <a:pt x="1299" y="6333"/>
                    </a:lnTo>
                    <a:lnTo>
                      <a:pt x="1218" y="6942"/>
                    </a:lnTo>
                    <a:lnTo>
                      <a:pt x="1218" y="7267"/>
                    </a:lnTo>
                    <a:lnTo>
                      <a:pt x="1218" y="7551"/>
                    </a:lnTo>
                    <a:lnTo>
                      <a:pt x="1259" y="7876"/>
                    </a:lnTo>
                    <a:lnTo>
                      <a:pt x="1381" y="8160"/>
                    </a:lnTo>
                    <a:lnTo>
                      <a:pt x="1381" y="8160"/>
                    </a:lnTo>
                    <a:lnTo>
                      <a:pt x="1502" y="8404"/>
                    </a:lnTo>
                    <a:lnTo>
                      <a:pt x="1665" y="8647"/>
                    </a:lnTo>
                    <a:lnTo>
                      <a:pt x="1868" y="8850"/>
                    </a:lnTo>
                    <a:lnTo>
                      <a:pt x="2071" y="9013"/>
                    </a:lnTo>
                    <a:lnTo>
                      <a:pt x="2517" y="9419"/>
                    </a:lnTo>
                    <a:lnTo>
                      <a:pt x="2761" y="9622"/>
                    </a:lnTo>
                    <a:lnTo>
                      <a:pt x="2964" y="9825"/>
                    </a:lnTo>
                    <a:lnTo>
                      <a:pt x="2964" y="9825"/>
                    </a:lnTo>
                    <a:lnTo>
                      <a:pt x="3167" y="10068"/>
                    </a:lnTo>
                    <a:lnTo>
                      <a:pt x="3329" y="10352"/>
                    </a:lnTo>
                    <a:lnTo>
                      <a:pt x="3451" y="10677"/>
                    </a:lnTo>
                    <a:lnTo>
                      <a:pt x="3573" y="10961"/>
                    </a:lnTo>
                    <a:lnTo>
                      <a:pt x="3613" y="11286"/>
                    </a:lnTo>
                    <a:lnTo>
                      <a:pt x="3695" y="11651"/>
                    </a:lnTo>
                    <a:lnTo>
                      <a:pt x="3735" y="12301"/>
                    </a:lnTo>
                    <a:lnTo>
                      <a:pt x="3695" y="13032"/>
                    </a:lnTo>
                    <a:lnTo>
                      <a:pt x="3654" y="13762"/>
                    </a:lnTo>
                    <a:lnTo>
                      <a:pt x="3613" y="14493"/>
                    </a:lnTo>
                    <a:lnTo>
                      <a:pt x="3573" y="15183"/>
                    </a:lnTo>
                    <a:lnTo>
                      <a:pt x="3573" y="15183"/>
                    </a:lnTo>
                    <a:lnTo>
                      <a:pt x="4019" y="15224"/>
                    </a:lnTo>
                    <a:lnTo>
                      <a:pt x="4466" y="15264"/>
                    </a:lnTo>
                    <a:lnTo>
                      <a:pt x="4872" y="15264"/>
                    </a:lnTo>
                    <a:lnTo>
                      <a:pt x="5318" y="15224"/>
                    </a:lnTo>
                    <a:lnTo>
                      <a:pt x="5765" y="15183"/>
                    </a:lnTo>
                    <a:lnTo>
                      <a:pt x="6171" y="15102"/>
                    </a:lnTo>
                    <a:lnTo>
                      <a:pt x="6617" y="15021"/>
                    </a:lnTo>
                    <a:lnTo>
                      <a:pt x="7023" y="148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840;p70">
                <a:extLst>
                  <a:ext uri="{FF2B5EF4-FFF2-40B4-BE49-F238E27FC236}">
                    <a16:creationId xmlns:a16="http://schemas.microsoft.com/office/drawing/2014/main" id="{B61FFC12-DFBA-44A2-B4A1-A77A4D599E80}"/>
                  </a:ext>
                </a:extLst>
              </p:cNvPr>
              <p:cNvSpPr/>
              <p:nvPr/>
            </p:nvSpPr>
            <p:spPr>
              <a:xfrm>
                <a:off x="388325" y="1934450"/>
                <a:ext cx="115700" cy="327825"/>
              </a:xfrm>
              <a:custGeom>
                <a:avLst/>
                <a:gdLst/>
                <a:ahLst/>
                <a:cxnLst/>
                <a:rect l="l" t="t" r="r" b="b"/>
                <a:pathLst>
                  <a:path w="4628" h="13113" extrusionOk="0">
                    <a:moveTo>
                      <a:pt x="2964" y="13112"/>
                    </a:moveTo>
                    <a:lnTo>
                      <a:pt x="2964" y="13112"/>
                    </a:lnTo>
                    <a:lnTo>
                      <a:pt x="2964" y="13112"/>
                    </a:lnTo>
                    <a:lnTo>
                      <a:pt x="2964" y="13112"/>
                    </a:lnTo>
                    <a:lnTo>
                      <a:pt x="2964" y="13112"/>
                    </a:lnTo>
                    <a:close/>
                    <a:moveTo>
                      <a:pt x="4547" y="41"/>
                    </a:moveTo>
                    <a:lnTo>
                      <a:pt x="4547" y="41"/>
                    </a:lnTo>
                    <a:lnTo>
                      <a:pt x="4141" y="244"/>
                    </a:lnTo>
                    <a:lnTo>
                      <a:pt x="3735" y="447"/>
                    </a:lnTo>
                    <a:lnTo>
                      <a:pt x="3370" y="690"/>
                    </a:lnTo>
                    <a:lnTo>
                      <a:pt x="3004" y="975"/>
                    </a:lnTo>
                    <a:lnTo>
                      <a:pt x="2639" y="1259"/>
                    </a:lnTo>
                    <a:lnTo>
                      <a:pt x="2314" y="1583"/>
                    </a:lnTo>
                    <a:lnTo>
                      <a:pt x="1989" y="1908"/>
                    </a:lnTo>
                    <a:lnTo>
                      <a:pt x="1705" y="2274"/>
                    </a:lnTo>
                    <a:lnTo>
                      <a:pt x="1705" y="2274"/>
                    </a:lnTo>
                    <a:lnTo>
                      <a:pt x="1218" y="2882"/>
                    </a:lnTo>
                    <a:lnTo>
                      <a:pt x="853" y="3573"/>
                    </a:lnTo>
                    <a:lnTo>
                      <a:pt x="528" y="4263"/>
                    </a:lnTo>
                    <a:lnTo>
                      <a:pt x="284" y="4953"/>
                    </a:lnTo>
                    <a:lnTo>
                      <a:pt x="122" y="5684"/>
                    </a:lnTo>
                    <a:lnTo>
                      <a:pt x="41" y="6414"/>
                    </a:lnTo>
                    <a:lnTo>
                      <a:pt x="0" y="7186"/>
                    </a:lnTo>
                    <a:lnTo>
                      <a:pt x="41" y="7916"/>
                    </a:lnTo>
                    <a:lnTo>
                      <a:pt x="162" y="8647"/>
                    </a:lnTo>
                    <a:lnTo>
                      <a:pt x="365" y="9337"/>
                    </a:lnTo>
                    <a:lnTo>
                      <a:pt x="609" y="10027"/>
                    </a:lnTo>
                    <a:lnTo>
                      <a:pt x="934" y="10717"/>
                    </a:lnTo>
                    <a:lnTo>
                      <a:pt x="1340" y="11367"/>
                    </a:lnTo>
                    <a:lnTo>
                      <a:pt x="1786" y="11976"/>
                    </a:lnTo>
                    <a:lnTo>
                      <a:pt x="2314" y="12544"/>
                    </a:lnTo>
                    <a:lnTo>
                      <a:pt x="2882" y="13072"/>
                    </a:lnTo>
                    <a:lnTo>
                      <a:pt x="2882" y="13072"/>
                    </a:lnTo>
                    <a:lnTo>
                      <a:pt x="2964" y="13112"/>
                    </a:lnTo>
                    <a:lnTo>
                      <a:pt x="2964" y="13112"/>
                    </a:lnTo>
                    <a:lnTo>
                      <a:pt x="2882" y="13072"/>
                    </a:lnTo>
                    <a:lnTo>
                      <a:pt x="2882" y="13072"/>
                    </a:lnTo>
                    <a:lnTo>
                      <a:pt x="2314" y="12544"/>
                    </a:lnTo>
                    <a:lnTo>
                      <a:pt x="1786" y="11976"/>
                    </a:lnTo>
                    <a:lnTo>
                      <a:pt x="1340" y="11367"/>
                    </a:lnTo>
                    <a:lnTo>
                      <a:pt x="934" y="10717"/>
                    </a:lnTo>
                    <a:lnTo>
                      <a:pt x="609" y="10027"/>
                    </a:lnTo>
                    <a:lnTo>
                      <a:pt x="365" y="9337"/>
                    </a:lnTo>
                    <a:lnTo>
                      <a:pt x="162" y="8647"/>
                    </a:lnTo>
                    <a:lnTo>
                      <a:pt x="41" y="7916"/>
                    </a:lnTo>
                    <a:lnTo>
                      <a:pt x="0" y="7186"/>
                    </a:lnTo>
                    <a:lnTo>
                      <a:pt x="41" y="6414"/>
                    </a:lnTo>
                    <a:lnTo>
                      <a:pt x="122" y="5684"/>
                    </a:lnTo>
                    <a:lnTo>
                      <a:pt x="284" y="4953"/>
                    </a:lnTo>
                    <a:lnTo>
                      <a:pt x="528" y="4263"/>
                    </a:lnTo>
                    <a:lnTo>
                      <a:pt x="853" y="3573"/>
                    </a:lnTo>
                    <a:lnTo>
                      <a:pt x="1218" y="2882"/>
                    </a:lnTo>
                    <a:lnTo>
                      <a:pt x="1705" y="2274"/>
                    </a:lnTo>
                    <a:lnTo>
                      <a:pt x="1705" y="2274"/>
                    </a:lnTo>
                    <a:lnTo>
                      <a:pt x="1989" y="1908"/>
                    </a:lnTo>
                    <a:lnTo>
                      <a:pt x="2314" y="1583"/>
                    </a:lnTo>
                    <a:lnTo>
                      <a:pt x="2639" y="1259"/>
                    </a:lnTo>
                    <a:lnTo>
                      <a:pt x="3004" y="975"/>
                    </a:lnTo>
                    <a:lnTo>
                      <a:pt x="3370" y="690"/>
                    </a:lnTo>
                    <a:lnTo>
                      <a:pt x="3735" y="447"/>
                    </a:lnTo>
                    <a:lnTo>
                      <a:pt x="4141" y="244"/>
                    </a:lnTo>
                    <a:lnTo>
                      <a:pt x="4547" y="41"/>
                    </a:lnTo>
                    <a:close/>
                    <a:moveTo>
                      <a:pt x="4547" y="41"/>
                    </a:moveTo>
                    <a:lnTo>
                      <a:pt x="4547" y="41"/>
                    </a:lnTo>
                    <a:lnTo>
                      <a:pt x="4547" y="41"/>
                    </a:lnTo>
                    <a:lnTo>
                      <a:pt x="4547" y="41"/>
                    </a:lnTo>
                    <a:lnTo>
                      <a:pt x="4547" y="41"/>
                    </a:lnTo>
                    <a:close/>
                    <a:moveTo>
                      <a:pt x="4547" y="41"/>
                    </a:moveTo>
                    <a:lnTo>
                      <a:pt x="4547" y="41"/>
                    </a:lnTo>
                    <a:lnTo>
                      <a:pt x="4547" y="41"/>
                    </a:lnTo>
                    <a:lnTo>
                      <a:pt x="4547" y="41"/>
                    </a:lnTo>
                    <a:lnTo>
                      <a:pt x="4547" y="41"/>
                    </a:lnTo>
                    <a:close/>
                    <a:moveTo>
                      <a:pt x="4587" y="41"/>
                    </a:moveTo>
                    <a:lnTo>
                      <a:pt x="4587" y="41"/>
                    </a:lnTo>
                    <a:lnTo>
                      <a:pt x="4587" y="41"/>
                    </a:lnTo>
                    <a:lnTo>
                      <a:pt x="4587" y="41"/>
                    </a:lnTo>
                    <a:lnTo>
                      <a:pt x="4587" y="41"/>
                    </a:lnTo>
                    <a:close/>
                    <a:moveTo>
                      <a:pt x="4587" y="41"/>
                    </a:moveTo>
                    <a:lnTo>
                      <a:pt x="4587" y="41"/>
                    </a:lnTo>
                    <a:lnTo>
                      <a:pt x="4587" y="41"/>
                    </a:lnTo>
                    <a:lnTo>
                      <a:pt x="4587" y="41"/>
                    </a:lnTo>
                    <a:close/>
                    <a:moveTo>
                      <a:pt x="4628" y="0"/>
                    </a:moveTo>
                    <a:lnTo>
                      <a:pt x="4628" y="0"/>
                    </a:lnTo>
                    <a:lnTo>
                      <a:pt x="4628"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841;p70">
                <a:extLst>
                  <a:ext uri="{FF2B5EF4-FFF2-40B4-BE49-F238E27FC236}">
                    <a16:creationId xmlns:a16="http://schemas.microsoft.com/office/drawing/2014/main" id="{2ABED06B-EE17-483E-BE8E-292799FA6C19}"/>
                  </a:ext>
                </a:extLst>
              </p:cNvPr>
              <p:cNvSpPr/>
              <p:nvPr/>
            </p:nvSpPr>
            <p:spPr>
              <a:xfrm>
                <a:off x="462400" y="2262250"/>
                <a:ext cx="25" cy="25"/>
              </a:xfrm>
              <a:custGeom>
                <a:avLst/>
                <a:gdLst/>
                <a:ahLst/>
                <a:cxnLst/>
                <a:rect l="l" t="t" r="r" b="b"/>
                <a:pathLst>
                  <a:path w="1" h="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842;p70">
                <a:extLst>
                  <a:ext uri="{FF2B5EF4-FFF2-40B4-BE49-F238E27FC236}">
                    <a16:creationId xmlns:a16="http://schemas.microsoft.com/office/drawing/2014/main" id="{08EB71F4-9802-4948-A1F4-7D33C348D787}"/>
                  </a:ext>
                </a:extLst>
              </p:cNvPr>
              <p:cNvSpPr/>
              <p:nvPr/>
            </p:nvSpPr>
            <p:spPr>
              <a:xfrm>
                <a:off x="388325" y="1935450"/>
                <a:ext cx="113675" cy="326825"/>
              </a:xfrm>
              <a:custGeom>
                <a:avLst/>
                <a:gdLst/>
                <a:ahLst/>
                <a:cxnLst/>
                <a:rect l="l" t="t" r="r" b="b"/>
                <a:pathLst>
                  <a:path w="4547" h="13073" fill="none" extrusionOk="0">
                    <a:moveTo>
                      <a:pt x="4547" y="1"/>
                    </a:moveTo>
                    <a:lnTo>
                      <a:pt x="4547" y="1"/>
                    </a:lnTo>
                    <a:lnTo>
                      <a:pt x="4141" y="204"/>
                    </a:lnTo>
                    <a:lnTo>
                      <a:pt x="3735" y="407"/>
                    </a:lnTo>
                    <a:lnTo>
                      <a:pt x="3370" y="650"/>
                    </a:lnTo>
                    <a:lnTo>
                      <a:pt x="3004" y="935"/>
                    </a:lnTo>
                    <a:lnTo>
                      <a:pt x="2639" y="1219"/>
                    </a:lnTo>
                    <a:lnTo>
                      <a:pt x="2314" y="1543"/>
                    </a:lnTo>
                    <a:lnTo>
                      <a:pt x="1989" y="1868"/>
                    </a:lnTo>
                    <a:lnTo>
                      <a:pt x="1705" y="2234"/>
                    </a:lnTo>
                    <a:lnTo>
                      <a:pt x="1705" y="2234"/>
                    </a:lnTo>
                    <a:lnTo>
                      <a:pt x="1218" y="2842"/>
                    </a:lnTo>
                    <a:lnTo>
                      <a:pt x="853" y="3533"/>
                    </a:lnTo>
                    <a:lnTo>
                      <a:pt x="528" y="4223"/>
                    </a:lnTo>
                    <a:lnTo>
                      <a:pt x="284" y="4913"/>
                    </a:lnTo>
                    <a:lnTo>
                      <a:pt x="122" y="5644"/>
                    </a:lnTo>
                    <a:lnTo>
                      <a:pt x="41" y="6374"/>
                    </a:lnTo>
                    <a:lnTo>
                      <a:pt x="0" y="7146"/>
                    </a:lnTo>
                    <a:lnTo>
                      <a:pt x="41" y="7876"/>
                    </a:lnTo>
                    <a:lnTo>
                      <a:pt x="162" y="8607"/>
                    </a:lnTo>
                    <a:lnTo>
                      <a:pt x="365" y="9297"/>
                    </a:lnTo>
                    <a:lnTo>
                      <a:pt x="609" y="9987"/>
                    </a:lnTo>
                    <a:lnTo>
                      <a:pt x="934" y="10677"/>
                    </a:lnTo>
                    <a:lnTo>
                      <a:pt x="1340" y="11327"/>
                    </a:lnTo>
                    <a:lnTo>
                      <a:pt x="1786" y="11936"/>
                    </a:lnTo>
                    <a:lnTo>
                      <a:pt x="2314" y="12504"/>
                    </a:lnTo>
                    <a:lnTo>
                      <a:pt x="2882" y="13032"/>
                    </a:lnTo>
                    <a:lnTo>
                      <a:pt x="2882" y="13032"/>
                    </a:lnTo>
                    <a:lnTo>
                      <a:pt x="2964" y="13072"/>
                    </a:lnTo>
                    <a:lnTo>
                      <a:pt x="2964" y="13072"/>
                    </a:lnTo>
                    <a:lnTo>
                      <a:pt x="2882" y="13032"/>
                    </a:lnTo>
                    <a:lnTo>
                      <a:pt x="2882" y="13032"/>
                    </a:lnTo>
                    <a:lnTo>
                      <a:pt x="2314" y="12504"/>
                    </a:lnTo>
                    <a:lnTo>
                      <a:pt x="1786" y="11936"/>
                    </a:lnTo>
                    <a:lnTo>
                      <a:pt x="1340" y="11327"/>
                    </a:lnTo>
                    <a:lnTo>
                      <a:pt x="934" y="10677"/>
                    </a:lnTo>
                    <a:lnTo>
                      <a:pt x="609" y="9987"/>
                    </a:lnTo>
                    <a:lnTo>
                      <a:pt x="365" y="9297"/>
                    </a:lnTo>
                    <a:lnTo>
                      <a:pt x="162" y="8607"/>
                    </a:lnTo>
                    <a:lnTo>
                      <a:pt x="41" y="7876"/>
                    </a:lnTo>
                    <a:lnTo>
                      <a:pt x="0" y="7146"/>
                    </a:lnTo>
                    <a:lnTo>
                      <a:pt x="41" y="6374"/>
                    </a:lnTo>
                    <a:lnTo>
                      <a:pt x="122" y="5644"/>
                    </a:lnTo>
                    <a:lnTo>
                      <a:pt x="284" y="4913"/>
                    </a:lnTo>
                    <a:lnTo>
                      <a:pt x="528" y="4223"/>
                    </a:lnTo>
                    <a:lnTo>
                      <a:pt x="853" y="3533"/>
                    </a:lnTo>
                    <a:lnTo>
                      <a:pt x="1218" y="2842"/>
                    </a:lnTo>
                    <a:lnTo>
                      <a:pt x="1705" y="2234"/>
                    </a:lnTo>
                    <a:lnTo>
                      <a:pt x="1705" y="2234"/>
                    </a:lnTo>
                    <a:lnTo>
                      <a:pt x="1989" y="1868"/>
                    </a:lnTo>
                    <a:lnTo>
                      <a:pt x="2314" y="1543"/>
                    </a:lnTo>
                    <a:lnTo>
                      <a:pt x="2639" y="1219"/>
                    </a:lnTo>
                    <a:lnTo>
                      <a:pt x="3004" y="935"/>
                    </a:lnTo>
                    <a:lnTo>
                      <a:pt x="3370" y="650"/>
                    </a:lnTo>
                    <a:lnTo>
                      <a:pt x="3735" y="407"/>
                    </a:lnTo>
                    <a:lnTo>
                      <a:pt x="4141" y="204"/>
                    </a:lnTo>
                    <a:lnTo>
                      <a:pt x="45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843;p70">
                <a:extLst>
                  <a:ext uri="{FF2B5EF4-FFF2-40B4-BE49-F238E27FC236}">
                    <a16:creationId xmlns:a16="http://schemas.microsoft.com/office/drawing/2014/main" id="{6B3D16FA-67CD-422A-9248-391FE797B2B7}"/>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844;p70">
                <a:extLst>
                  <a:ext uri="{FF2B5EF4-FFF2-40B4-BE49-F238E27FC236}">
                    <a16:creationId xmlns:a16="http://schemas.microsoft.com/office/drawing/2014/main" id="{89471EBC-918C-4C96-8CD5-A4C9213E3ACE}"/>
                  </a:ext>
                </a:extLst>
              </p:cNvPr>
              <p:cNvSpPr/>
              <p:nvPr/>
            </p:nvSpPr>
            <p:spPr>
              <a:xfrm>
                <a:off x="501975" y="1935450"/>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845;p70">
                <a:extLst>
                  <a:ext uri="{FF2B5EF4-FFF2-40B4-BE49-F238E27FC236}">
                    <a16:creationId xmlns:a16="http://schemas.microsoft.com/office/drawing/2014/main" id="{1D4D48D6-B4A1-4276-8320-10D4895FE2E2}"/>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846;p70">
                <a:extLst>
                  <a:ext uri="{FF2B5EF4-FFF2-40B4-BE49-F238E27FC236}">
                    <a16:creationId xmlns:a16="http://schemas.microsoft.com/office/drawing/2014/main" id="{7DA96A63-215A-4737-9E32-104B4A2DB77B}"/>
                  </a:ext>
                </a:extLst>
              </p:cNvPr>
              <p:cNvSpPr/>
              <p:nvPr/>
            </p:nvSpPr>
            <p:spPr>
              <a:xfrm>
                <a:off x="503000" y="1935450"/>
                <a:ext cx="25" cy="25"/>
              </a:xfrm>
              <a:custGeom>
                <a:avLst/>
                <a:gdLst/>
                <a:ahLst/>
                <a:cxnLst/>
                <a:rect l="l" t="t" r="r" b="b"/>
                <a:pathLst>
                  <a:path w="1" h="1" fill="none" extrusionOk="0">
                    <a:moveTo>
                      <a:pt x="0" y="1"/>
                    </a:move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847;p70">
                <a:extLst>
                  <a:ext uri="{FF2B5EF4-FFF2-40B4-BE49-F238E27FC236}">
                    <a16:creationId xmlns:a16="http://schemas.microsoft.com/office/drawing/2014/main" id="{7320D836-F764-4E9B-8C9C-C4053ACBEEA4}"/>
                  </a:ext>
                </a:extLst>
              </p:cNvPr>
              <p:cNvSpPr/>
              <p:nvPr/>
            </p:nvSpPr>
            <p:spPr>
              <a:xfrm>
                <a:off x="504000" y="1934450"/>
                <a:ext cx="25" cy="25"/>
              </a:xfrm>
              <a:custGeom>
                <a:avLst/>
                <a:gdLst/>
                <a:ahLst/>
                <a:cxnLst/>
                <a:rect l="l" t="t" r="r" b="b"/>
                <a:pathLst>
                  <a:path w="1" h="1" fill="none" extrusionOk="0">
                    <a:moveTo>
                      <a:pt x="1" y="0"/>
                    </a:move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848;p70">
                <a:extLst>
                  <a:ext uri="{FF2B5EF4-FFF2-40B4-BE49-F238E27FC236}">
                    <a16:creationId xmlns:a16="http://schemas.microsoft.com/office/drawing/2014/main" id="{F4E7AB30-C341-46D1-91DD-B075B2B3FEDC}"/>
                  </a:ext>
                </a:extLst>
              </p:cNvPr>
              <p:cNvSpPr/>
              <p:nvPr/>
            </p:nvSpPr>
            <p:spPr>
              <a:xfrm>
                <a:off x="388325" y="1920225"/>
                <a:ext cx="170525" cy="353200"/>
              </a:xfrm>
              <a:custGeom>
                <a:avLst/>
                <a:gdLst/>
                <a:ahLst/>
                <a:cxnLst/>
                <a:rect l="l" t="t" r="r" b="b"/>
                <a:pathLst>
                  <a:path w="6821" h="14128" fill="none" extrusionOk="0">
                    <a:moveTo>
                      <a:pt x="6820" y="1"/>
                    </a:moveTo>
                    <a:lnTo>
                      <a:pt x="6820" y="1"/>
                    </a:lnTo>
                    <a:lnTo>
                      <a:pt x="6252" y="82"/>
                    </a:lnTo>
                    <a:lnTo>
                      <a:pt x="5683" y="204"/>
                    </a:lnTo>
                    <a:lnTo>
                      <a:pt x="5156" y="366"/>
                    </a:lnTo>
                    <a:lnTo>
                      <a:pt x="4628" y="569"/>
                    </a:lnTo>
                    <a:lnTo>
                      <a:pt x="4628" y="569"/>
                    </a:lnTo>
                    <a:lnTo>
                      <a:pt x="4628" y="569"/>
                    </a:lnTo>
                    <a:lnTo>
                      <a:pt x="4587" y="610"/>
                    </a:lnTo>
                    <a:lnTo>
                      <a:pt x="4587" y="610"/>
                    </a:lnTo>
                    <a:lnTo>
                      <a:pt x="4587" y="610"/>
                    </a:lnTo>
                    <a:lnTo>
                      <a:pt x="4587" y="610"/>
                    </a:lnTo>
                    <a:lnTo>
                      <a:pt x="4587" y="610"/>
                    </a:lnTo>
                    <a:lnTo>
                      <a:pt x="4587" y="610"/>
                    </a:lnTo>
                    <a:lnTo>
                      <a:pt x="4587" y="610"/>
                    </a:lnTo>
                    <a:lnTo>
                      <a:pt x="4547" y="610"/>
                    </a:lnTo>
                    <a:lnTo>
                      <a:pt x="4547" y="610"/>
                    </a:lnTo>
                    <a:lnTo>
                      <a:pt x="4547" y="610"/>
                    </a:lnTo>
                    <a:lnTo>
                      <a:pt x="4547" y="610"/>
                    </a:lnTo>
                    <a:lnTo>
                      <a:pt x="4547" y="610"/>
                    </a:lnTo>
                    <a:lnTo>
                      <a:pt x="4547" y="610"/>
                    </a:lnTo>
                    <a:lnTo>
                      <a:pt x="4547" y="610"/>
                    </a:lnTo>
                    <a:lnTo>
                      <a:pt x="4547" y="610"/>
                    </a:lnTo>
                    <a:lnTo>
                      <a:pt x="4547" y="610"/>
                    </a:lnTo>
                    <a:lnTo>
                      <a:pt x="4547" y="610"/>
                    </a:lnTo>
                    <a:lnTo>
                      <a:pt x="4141" y="813"/>
                    </a:lnTo>
                    <a:lnTo>
                      <a:pt x="3735" y="1016"/>
                    </a:lnTo>
                    <a:lnTo>
                      <a:pt x="3370" y="1259"/>
                    </a:lnTo>
                    <a:lnTo>
                      <a:pt x="3004" y="1544"/>
                    </a:lnTo>
                    <a:lnTo>
                      <a:pt x="2639" y="1828"/>
                    </a:lnTo>
                    <a:lnTo>
                      <a:pt x="2314" y="2152"/>
                    </a:lnTo>
                    <a:lnTo>
                      <a:pt x="1989" y="2477"/>
                    </a:lnTo>
                    <a:lnTo>
                      <a:pt x="1705" y="2843"/>
                    </a:lnTo>
                    <a:lnTo>
                      <a:pt x="1705" y="2843"/>
                    </a:lnTo>
                    <a:lnTo>
                      <a:pt x="1218" y="3451"/>
                    </a:lnTo>
                    <a:lnTo>
                      <a:pt x="853" y="4142"/>
                    </a:lnTo>
                    <a:lnTo>
                      <a:pt x="528" y="4832"/>
                    </a:lnTo>
                    <a:lnTo>
                      <a:pt x="284" y="5522"/>
                    </a:lnTo>
                    <a:lnTo>
                      <a:pt x="122" y="6253"/>
                    </a:lnTo>
                    <a:lnTo>
                      <a:pt x="41" y="6983"/>
                    </a:lnTo>
                    <a:lnTo>
                      <a:pt x="0" y="7755"/>
                    </a:lnTo>
                    <a:lnTo>
                      <a:pt x="41" y="8485"/>
                    </a:lnTo>
                    <a:lnTo>
                      <a:pt x="162" y="9216"/>
                    </a:lnTo>
                    <a:lnTo>
                      <a:pt x="365" y="9906"/>
                    </a:lnTo>
                    <a:lnTo>
                      <a:pt x="609" y="10596"/>
                    </a:lnTo>
                    <a:lnTo>
                      <a:pt x="934" y="11286"/>
                    </a:lnTo>
                    <a:lnTo>
                      <a:pt x="1340" y="11936"/>
                    </a:lnTo>
                    <a:lnTo>
                      <a:pt x="1786" y="12545"/>
                    </a:lnTo>
                    <a:lnTo>
                      <a:pt x="2314" y="13113"/>
                    </a:lnTo>
                    <a:lnTo>
                      <a:pt x="2882" y="13641"/>
                    </a:lnTo>
                    <a:lnTo>
                      <a:pt x="2882" y="13641"/>
                    </a:lnTo>
                    <a:lnTo>
                      <a:pt x="2964" y="13681"/>
                    </a:lnTo>
                    <a:lnTo>
                      <a:pt x="2964" y="13681"/>
                    </a:lnTo>
                    <a:lnTo>
                      <a:pt x="2964" y="13681"/>
                    </a:lnTo>
                    <a:lnTo>
                      <a:pt x="2964" y="13681"/>
                    </a:lnTo>
                    <a:lnTo>
                      <a:pt x="2964" y="13681"/>
                    </a:lnTo>
                    <a:lnTo>
                      <a:pt x="2964" y="13681"/>
                    </a:lnTo>
                    <a:lnTo>
                      <a:pt x="3613" y="14128"/>
                    </a:lnTo>
                    <a:lnTo>
                      <a:pt x="3613" y="14128"/>
                    </a:lnTo>
                    <a:lnTo>
                      <a:pt x="3410" y="13560"/>
                    </a:lnTo>
                    <a:lnTo>
                      <a:pt x="3207" y="12951"/>
                    </a:lnTo>
                    <a:lnTo>
                      <a:pt x="3045" y="12342"/>
                    </a:lnTo>
                    <a:lnTo>
                      <a:pt x="2923" y="11733"/>
                    </a:lnTo>
                    <a:lnTo>
                      <a:pt x="2842" y="11124"/>
                    </a:lnTo>
                    <a:lnTo>
                      <a:pt x="2761" y="10515"/>
                    </a:lnTo>
                    <a:lnTo>
                      <a:pt x="2720" y="9866"/>
                    </a:lnTo>
                    <a:lnTo>
                      <a:pt x="2720" y="9216"/>
                    </a:lnTo>
                    <a:lnTo>
                      <a:pt x="2761" y="8607"/>
                    </a:lnTo>
                    <a:lnTo>
                      <a:pt x="2842" y="7958"/>
                    </a:lnTo>
                    <a:lnTo>
                      <a:pt x="2923" y="7308"/>
                    </a:lnTo>
                    <a:lnTo>
                      <a:pt x="3045" y="6659"/>
                    </a:lnTo>
                    <a:lnTo>
                      <a:pt x="3207" y="6050"/>
                    </a:lnTo>
                    <a:lnTo>
                      <a:pt x="3410" y="5400"/>
                    </a:lnTo>
                    <a:lnTo>
                      <a:pt x="3654" y="4791"/>
                    </a:lnTo>
                    <a:lnTo>
                      <a:pt x="3897" y="4142"/>
                    </a:lnTo>
                    <a:lnTo>
                      <a:pt x="3897" y="4142"/>
                    </a:lnTo>
                    <a:lnTo>
                      <a:pt x="3572" y="3411"/>
                    </a:lnTo>
                    <a:lnTo>
                      <a:pt x="3410" y="3046"/>
                    </a:lnTo>
                    <a:lnTo>
                      <a:pt x="3288" y="2680"/>
                    </a:lnTo>
                    <a:lnTo>
                      <a:pt x="3288" y="2680"/>
                    </a:lnTo>
                    <a:lnTo>
                      <a:pt x="3126" y="2112"/>
                    </a:lnTo>
                    <a:lnTo>
                      <a:pt x="3085" y="1503"/>
                    </a:lnTo>
                    <a:lnTo>
                      <a:pt x="3085" y="1503"/>
                    </a:lnTo>
                    <a:lnTo>
                      <a:pt x="3451" y="1219"/>
                    </a:lnTo>
                    <a:lnTo>
                      <a:pt x="3857" y="975"/>
                    </a:lnTo>
                    <a:lnTo>
                      <a:pt x="4263" y="772"/>
                    </a:lnTo>
                    <a:lnTo>
                      <a:pt x="4669" y="569"/>
                    </a:lnTo>
                    <a:lnTo>
                      <a:pt x="5115" y="407"/>
                    </a:lnTo>
                    <a:lnTo>
                      <a:pt x="5562" y="244"/>
                    </a:lnTo>
                    <a:lnTo>
                      <a:pt x="6008" y="163"/>
                    </a:lnTo>
                    <a:lnTo>
                      <a:pt x="6455" y="41"/>
                    </a:lnTo>
                    <a:lnTo>
                      <a:pt x="6455" y="41"/>
                    </a:lnTo>
                    <a:lnTo>
                      <a:pt x="6495" y="326"/>
                    </a:lnTo>
                    <a:lnTo>
                      <a:pt x="6495" y="326"/>
                    </a:lnTo>
                    <a:lnTo>
                      <a:pt x="68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849;p70">
                <a:extLst>
                  <a:ext uri="{FF2B5EF4-FFF2-40B4-BE49-F238E27FC236}">
                    <a16:creationId xmlns:a16="http://schemas.microsoft.com/office/drawing/2014/main" id="{B623ED1E-32B6-42D3-8CA0-2AC43D1FEC7B}"/>
                  </a:ext>
                </a:extLst>
              </p:cNvPr>
              <p:cNvSpPr/>
              <p:nvPr/>
            </p:nvSpPr>
            <p:spPr>
              <a:xfrm>
                <a:off x="257400" y="1954750"/>
                <a:ext cx="642450" cy="321725"/>
              </a:xfrm>
              <a:custGeom>
                <a:avLst/>
                <a:gdLst/>
                <a:ahLst/>
                <a:cxnLst/>
                <a:rect l="l" t="t" r="r" b="b"/>
                <a:pathLst>
                  <a:path w="25698" h="12869" extrusionOk="0">
                    <a:moveTo>
                      <a:pt x="1096" y="0"/>
                    </a:moveTo>
                    <a:lnTo>
                      <a:pt x="893" y="41"/>
                    </a:lnTo>
                    <a:lnTo>
                      <a:pt x="690" y="81"/>
                    </a:lnTo>
                    <a:lnTo>
                      <a:pt x="528" y="163"/>
                    </a:lnTo>
                    <a:lnTo>
                      <a:pt x="366" y="244"/>
                    </a:lnTo>
                    <a:lnTo>
                      <a:pt x="284" y="365"/>
                    </a:lnTo>
                    <a:lnTo>
                      <a:pt x="122" y="609"/>
                    </a:lnTo>
                    <a:lnTo>
                      <a:pt x="0" y="893"/>
                    </a:lnTo>
                    <a:lnTo>
                      <a:pt x="0" y="1056"/>
                    </a:lnTo>
                    <a:lnTo>
                      <a:pt x="41" y="1218"/>
                    </a:lnTo>
                    <a:lnTo>
                      <a:pt x="82" y="1380"/>
                    </a:lnTo>
                    <a:lnTo>
                      <a:pt x="163" y="1583"/>
                    </a:lnTo>
                    <a:lnTo>
                      <a:pt x="284" y="1786"/>
                    </a:lnTo>
                    <a:lnTo>
                      <a:pt x="447" y="1989"/>
                    </a:lnTo>
                    <a:lnTo>
                      <a:pt x="934" y="2436"/>
                    </a:lnTo>
                    <a:lnTo>
                      <a:pt x="1624" y="2964"/>
                    </a:lnTo>
                    <a:lnTo>
                      <a:pt x="2517" y="3573"/>
                    </a:lnTo>
                    <a:lnTo>
                      <a:pt x="3694" y="4303"/>
                    </a:lnTo>
                    <a:lnTo>
                      <a:pt x="5399" y="5278"/>
                    </a:lnTo>
                    <a:lnTo>
                      <a:pt x="7389" y="6292"/>
                    </a:lnTo>
                    <a:lnTo>
                      <a:pt x="9581" y="7388"/>
                    </a:lnTo>
                    <a:lnTo>
                      <a:pt x="11895" y="8485"/>
                    </a:lnTo>
                    <a:lnTo>
                      <a:pt x="14290" y="9540"/>
                    </a:lnTo>
                    <a:lnTo>
                      <a:pt x="16523" y="10474"/>
                    </a:lnTo>
                    <a:lnTo>
                      <a:pt x="18593" y="11286"/>
                    </a:lnTo>
                    <a:lnTo>
                      <a:pt x="20460" y="11935"/>
                    </a:lnTo>
                    <a:lnTo>
                      <a:pt x="21759" y="12341"/>
                    </a:lnTo>
                    <a:lnTo>
                      <a:pt x="22815" y="12625"/>
                    </a:lnTo>
                    <a:lnTo>
                      <a:pt x="23667" y="12788"/>
                    </a:lnTo>
                    <a:lnTo>
                      <a:pt x="24317" y="12869"/>
                    </a:lnTo>
                    <a:lnTo>
                      <a:pt x="24601" y="12828"/>
                    </a:lnTo>
                    <a:lnTo>
                      <a:pt x="24845" y="12828"/>
                    </a:lnTo>
                    <a:lnTo>
                      <a:pt x="25007" y="12747"/>
                    </a:lnTo>
                    <a:lnTo>
                      <a:pt x="25169" y="12706"/>
                    </a:lnTo>
                    <a:lnTo>
                      <a:pt x="25332" y="12585"/>
                    </a:lnTo>
                    <a:lnTo>
                      <a:pt x="25413" y="12503"/>
                    </a:lnTo>
                    <a:lnTo>
                      <a:pt x="25616" y="12219"/>
                    </a:lnTo>
                    <a:lnTo>
                      <a:pt x="25697" y="11935"/>
                    </a:lnTo>
                    <a:lnTo>
                      <a:pt x="25697" y="11773"/>
                    </a:lnTo>
                    <a:lnTo>
                      <a:pt x="25657" y="11610"/>
                    </a:lnTo>
                    <a:lnTo>
                      <a:pt x="25616" y="11448"/>
                    </a:lnTo>
                    <a:lnTo>
                      <a:pt x="25535" y="11286"/>
                    </a:lnTo>
                    <a:lnTo>
                      <a:pt x="25413" y="11083"/>
                    </a:lnTo>
                    <a:lnTo>
                      <a:pt x="25251" y="10880"/>
                    </a:lnTo>
                    <a:lnTo>
                      <a:pt x="24763" y="10433"/>
                    </a:lnTo>
                    <a:lnTo>
                      <a:pt x="24073" y="9905"/>
                    </a:lnTo>
                    <a:lnTo>
                      <a:pt x="23180" y="9296"/>
                    </a:lnTo>
                    <a:lnTo>
                      <a:pt x="22003" y="8566"/>
                    </a:lnTo>
                    <a:lnTo>
                      <a:pt x="20460" y="7713"/>
                    </a:lnTo>
                    <a:lnTo>
                      <a:pt x="20298" y="8363"/>
                    </a:lnTo>
                    <a:lnTo>
                      <a:pt x="20095" y="9053"/>
                    </a:lnTo>
                    <a:lnTo>
                      <a:pt x="21922" y="10108"/>
                    </a:lnTo>
                    <a:lnTo>
                      <a:pt x="22652" y="10555"/>
                    </a:lnTo>
                    <a:lnTo>
                      <a:pt x="23261" y="10961"/>
                    </a:lnTo>
                    <a:lnTo>
                      <a:pt x="23302" y="11001"/>
                    </a:lnTo>
                    <a:lnTo>
                      <a:pt x="23302" y="11083"/>
                    </a:lnTo>
                    <a:lnTo>
                      <a:pt x="23302" y="11204"/>
                    </a:lnTo>
                    <a:lnTo>
                      <a:pt x="23221" y="11286"/>
                    </a:lnTo>
                    <a:lnTo>
                      <a:pt x="23099" y="11286"/>
                    </a:lnTo>
                    <a:lnTo>
                      <a:pt x="22287" y="11083"/>
                    </a:lnTo>
                    <a:lnTo>
                      <a:pt x="21353" y="10798"/>
                    </a:lnTo>
                    <a:lnTo>
                      <a:pt x="20257" y="10433"/>
                    </a:lnTo>
                    <a:lnTo>
                      <a:pt x="18999" y="9946"/>
                    </a:lnTo>
                    <a:lnTo>
                      <a:pt x="17578" y="9418"/>
                    </a:lnTo>
                    <a:lnTo>
                      <a:pt x="16035" y="8769"/>
                    </a:lnTo>
                    <a:lnTo>
                      <a:pt x="14330" y="8038"/>
                    </a:lnTo>
                    <a:lnTo>
                      <a:pt x="12504" y="7226"/>
                    </a:lnTo>
                    <a:lnTo>
                      <a:pt x="10352" y="6252"/>
                    </a:lnTo>
                    <a:lnTo>
                      <a:pt x="8485" y="5318"/>
                    </a:lnTo>
                    <a:lnTo>
                      <a:pt x="6820" y="4466"/>
                    </a:lnTo>
                    <a:lnTo>
                      <a:pt x="5359" y="3694"/>
                    </a:lnTo>
                    <a:lnTo>
                      <a:pt x="4141" y="2964"/>
                    </a:lnTo>
                    <a:lnTo>
                      <a:pt x="3167" y="2355"/>
                    </a:lnTo>
                    <a:lnTo>
                      <a:pt x="2395" y="1827"/>
                    </a:lnTo>
                    <a:lnTo>
                      <a:pt x="1827" y="1380"/>
                    </a:lnTo>
                    <a:lnTo>
                      <a:pt x="2558" y="1543"/>
                    </a:lnTo>
                    <a:lnTo>
                      <a:pt x="3492" y="1786"/>
                    </a:lnTo>
                    <a:lnTo>
                      <a:pt x="4709" y="2192"/>
                    </a:lnTo>
                    <a:lnTo>
                      <a:pt x="6130" y="2679"/>
                    </a:lnTo>
                    <a:lnTo>
                      <a:pt x="6496" y="2070"/>
                    </a:lnTo>
                    <a:lnTo>
                      <a:pt x="6902" y="1502"/>
                    </a:lnTo>
                    <a:lnTo>
                      <a:pt x="5237" y="893"/>
                    </a:lnTo>
                    <a:lnTo>
                      <a:pt x="3938" y="487"/>
                    </a:lnTo>
                    <a:lnTo>
                      <a:pt x="2883" y="203"/>
                    </a:lnTo>
                    <a:lnTo>
                      <a:pt x="2030" y="41"/>
                    </a:lnTo>
                    <a:lnTo>
                      <a:pt x="13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p48"/>
          <p:cNvSpPr/>
          <p:nvPr/>
        </p:nvSpPr>
        <p:spPr>
          <a:xfrm>
            <a:off x="4902900" y="764075"/>
            <a:ext cx="3615300" cy="36153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8"/>
          <p:cNvSpPr txBox="1">
            <a:spLocks noGrp="1"/>
          </p:cNvSpPr>
          <p:nvPr>
            <p:ph type="title"/>
          </p:nvPr>
        </p:nvSpPr>
        <p:spPr>
          <a:xfrm>
            <a:off x="875100" y="1170975"/>
            <a:ext cx="3459300" cy="177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Olympus Mons, Largest Volcano in Solar System</a:t>
            </a:r>
          </a:p>
        </p:txBody>
      </p:sp>
      <p:sp>
        <p:nvSpPr>
          <p:cNvPr id="1151" name="Google Shape;1151;p48"/>
          <p:cNvSpPr txBox="1">
            <a:spLocks noGrp="1"/>
          </p:cNvSpPr>
          <p:nvPr>
            <p:ph type="subTitle" idx="1"/>
          </p:nvPr>
        </p:nvSpPr>
        <p:spPr>
          <a:xfrm>
            <a:off x="875100" y="3031675"/>
            <a:ext cx="3459300" cy="58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It is approximately three times the size of Mount Everest and roughly 27 kilometers high.</a:t>
            </a:r>
          </a:p>
        </p:txBody>
      </p:sp>
      <p:pic>
        <p:nvPicPr>
          <p:cNvPr id="1152" name="Google Shape;1152;p48"/>
          <p:cNvPicPr preferRelativeResize="0"/>
          <p:nvPr/>
        </p:nvPicPr>
        <p:blipFill>
          <a:blip r:embed="rId3"/>
          <a:srcRect l="12306" r="12306"/>
          <a:stretch/>
        </p:blipFill>
        <p:spPr>
          <a:xfrm>
            <a:off x="5165575" y="1034700"/>
            <a:ext cx="3090000" cy="3074100"/>
          </a:xfrm>
          <a:prstGeom prst="ellipse">
            <a:avLst/>
          </a:prstGeom>
          <a:noFill/>
          <a:ln>
            <a:noFill/>
          </a:ln>
        </p:spPr>
      </p:pic>
      <p:grpSp>
        <p:nvGrpSpPr>
          <p:cNvPr id="1153" name="Google Shape;1153;p48"/>
          <p:cNvGrpSpPr/>
          <p:nvPr/>
        </p:nvGrpSpPr>
        <p:grpSpPr>
          <a:xfrm>
            <a:off x="7821963" y="465675"/>
            <a:ext cx="696225" cy="298400"/>
            <a:chOff x="1224575" y="1949675"/>
            <a:chExt cx="696225" cy="298400"/>
          </a:xfrm>
        </p:grpSpPr>
        <p:sp>
          <p:nvSpPr>
            <p:cNvPr id="1154" name="Google Shape;1154;p48"/>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48"/>
          <p:cNvGrpSpPr/>
          <p:nvPr/>
        </p:nvGrpSpPr>
        <p:grpSpPr>
          <a:xfrm>
            <a:off x="3638213" y="4248750"/>
            <a:ext cx="696225" cy="298400"/>
            <a:chOff x="1224575" y="1949675"/>
            <a:chExt cx="696225" cy="298400"/>
          </a:xfrm>
        </p:grpSpPr>
        <p:sp>
          <p:nvSpPr>
            <p:cNvPr id="1157" name="Google Shape;1157;p48"/>
            <p:cNvSpPr/>
            <p:nvPr/>
          </p:nvSpPr>
          <p:spPr>
            <a:xfrm>
              <a:off x="1224575" y="1949675"/>
              <a:ext cx="696225" cy="298400"/>
            </a:xfrm>
            <a:custGeom>
              <a:avLst/>
              <a:gdLst/>
              <a:ahLst/>
              <a:cxnLst/>
              <a:rect l="l" t="t" r="r" b="b"/>
              <a:pathLst>
                <a:path w="27849" h="11936" extrusionOk="0">
                  <a:moveTo>
                    <a:pt x="27849" y="0"/>
                  </a:moveTo>
                  <a:lnTo>
                    <a:pt x="15264" y="3288"/>
                  </a:lnTo>
                  <a:lnTo>
                    <a:pt x="6333" y="5643"/>
                  </a:lnTo>
                  <a:lnTo>
                    <a:pt x="3167" y="6495"/>
                  </a:lnTo>
                  <a:lnTo>
                    <a:pt x="1665" y="6942"/>
                  </a:lnTo>
                  <a:lnTo>
                    <a:pt x="1421" y="7064"/>
                  </a:lnTo>
                  <a:lnTo>
                    <a:pt x="1178" y="7185"/>
                  </a:lnTo>
                  <a:lnTo>
                    <a:pt x="975" y="7307"/>
                  </a:lnTo>
                  <a:lnTo>
                    <a:pt x="812" y="7470"/>
                  </a:lnTo>
                  <a:lnTo>
                    <a:pt x="488" y="7876"/>
                  </a:lnTo>
                  <a:lnTo>
                    <a:pt x="244" y="8282"/>
                  </a:lnTo>
                  <a:lnTo>
                    <a:pt x="82" y="8769"/>
                  </a:lnTo>
                  <a:lnTo>
                    <a:pt x="1" y="9256"/>
                  </a:lnTo>
                  <a:lnTo>
                    <a:pt x="1" y="9499"/>
                  </a:lnTo>
                  <a:lnTo>
                    <a:pt x="1" y="9743"/>
                  </a:lnTo>
                  <a:lnTo>
                    <a:pt x="82" y="9987"/>
                  </a:lnTo>
                  <a:lnTo>
                    <a:pt x="163" y="10230"/>
                  </a:lnTo>
                  <a:lnTo>
                    <a:pt x="244" y="10474"/>
                  </a:lnTo>
                  <a:lnTo>
                    <a:pt x="366" y="10717"/>
                  </a:lnTo>
                  <a:lnTo>
                    <a:pt x="528" y="10920"/>
                  </a:lnTo>
                  <a:lnTo>
                    <a:pt x="691" y="11123"/>
                  </a:lnTo>
                  <a:lnTo>
                    <a:pt x="1056" y="11448"/>
                  </a:lnTo>
                  <a:lnTo>
                    <a:pt x="1462" y="11692"/>
                  </a:lnTo>
                  <a:lnTo>
                    <a:pt x="1949" y="11854"/>
                  </a:lnTo>
                  <a:lnTo>
                    <a:pt x="2436" y="11935"/>
                  </a:lnTo>
                  <a:lnTo>
                    <a:pt x="2680" y="11935"/>
                  </a:lnTo>
                  <a:lnTo>
                    <a:pt x="2923" y="11895"/>
                  </a:lnTo>
                  <a:lnTo>
                    <a:pt x="3208" y="11854"/>
                  </a:lnTo>
                  <a:lnTo>
                    <a:pt x="3451" y="11773"/>
                  </a:lnTo>
                  <a:lnTo>
                    <a:pt x="4872" y="11123"/>
                  </a:lnTo>
                  <a:lnTo>
                    <a:pt x="7795" y="9702"/>
                  </a:lnTo>
                  <a:lnTo>
                    <a:pt x="16158" y="5683"/>
                  </a:lnTo>
                  <a:lnTo>
                    <a:pt x="278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1242850" y="2137425"/>
              <a:ext cx="90350" cy="90350"/>
            </a:xfrm>
            <a:custGeom>
              <a:avLst/>
              <a:gdLst/>
              <a:ahLst/>
              <a:cxnLst/>
              <a:rect l="l" t="t" r="r" b="b"/>
              <a:pathLst>
                <a:path w="3614" h="3614" extrusionOk="0">
                  <a:moveTo>
                    <a:pt x="1502" y="0"/>
                  </a:moveTo>
                  <a:lnTo>
                    <a:pt x="1178" y="81"/>
                  </a:lnTo>
                  <a:lnTo>
                    <a:pt x="853" y="244"/>
                  </a:lnTo>
                  <a:lnTo>
                    <a:pt x="569" y="487"/>
                  </a:lnTo>
                  <a:lnTo>
                    <a:pt x="325" y="731"/>
                  </a:lnTo>
                  <a:lnTo>
                    <a:pt x="163" y="1056"/>
                  </a:lnTo>
                  <a:lnTo>
                    <a:pt x="41" y="1380"/>
                  </a:lnTo>
                  <a:lnTo>
                    <a:pt x="0" y="1705"/>
                  </a:lnTo>
                  <a:lnTo>
                    <a:pt x="0" y="2071"/>
                  </a:lnTo>
                  <a:lnTo>
                    <a:pt x="81" y="2436"/>
                  </a:lnTo>
                  <a:lnTo>
                    <a:pt x="244" y="2761"/>
                  </a:lnTo>
                  <a:lnTo>
                    <a:pt x="487" y="3045"/>
                  </a:lnTo>
                  <a:lnTo>
                    <a:pt x="731" y="3248"/>
                  </a:lnTo>
                  <a:lnTo>
                    <a:pt x="1015" y="3451"/>
                  </a:lnTo>
                  <a:lnTo>
                    <a:pt x="1340" y="3532"/>
                  </a:lnTo>
                  <a:lnTo>
                    <a:pt x="1705" y="3613"/>
                  </a:lnTo>
                  <a:lnTo>
                    <a:pt x="2071" y="3573"/>
                  </a:lnTo>
                  <a:lnTo>
                    <a:pt x="2395" y="3491"/>
                  </a:lnTo>
                  <a:lnTo>
                    <a:pt x="2761" y="3329"/>
                  </a:lnTo>
                  <a:lnTo>
                    <a:pt x="3045" y="3126"/>
                  </a:lnTo>
                  <a:lnTo>
                    <a:pt x="3248" y="2842"/>
                  </a:lnTo>
                  <a:lnTo>
                    <a:pt x="3410" y="2558"/>
                  </a:lnTo>
                  <a:lnTo>
                    <a:pt x="3532" y="2233"/>
                  </a:lnTo>
                  <a:lnTo>
                    <a:pt x="3613" y="1868"/>
                  </a:lnTo>
                  <a:lnTo>
                    <a:pt x="3573" y="1502"/>
                  </a:lnTo>
                  <a:lnTo>
                    <a:pt x="3491" y="1178"/>
                  </a:lnTo>
                  <a:lnTo>
                    <a:pt x="3329" y="853"/>
                  </a:lnTo>
                  <a:lnTo>
                    <a:pt x="3086" y="569"/>
                  </a:lnTo>
                  <a:lnTo>
                    <a:pt x="2842" y="325"/>
                  </a:lnTo>
                  <a:lnTo>
                    <a:pt x="2558" y="163"/>
                  </a:lnTo>
                  <a:lnTo>
                    <a:pt x="2233" y="41"/>
                  </a:lnTo>
                  <a:lnTo>
                    <a:pt x="1868" y="0"/>
                  </a:lnTo>
                  <a:close/>
                </a:path>
              </a:pathLst>
            </a:custGeom>
            <a:solidFill>
              <a:srgbClr val="FFFFFF">
                <a:alpha val="72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cxnSp>
        <p:nvCxnSpPr>
          <p:cNvPr id="1367" name="Google Shape;1367;p54"/>
          <p:cNvCxnSpPr/>
          <p:nvPr/>
        </p:nvCxnSpPr>
        <p:spPr>
          <a:xfrm rot="10800000">
            <a:off x="1473662" y="2200830"/>
            <a:ext cx="0" cy="732300"/>
          </a:xfrm>
          <a:prstGeom prst="straightConnector1">
            <a:avLst/>
          </a:prstGeom>
          <a:noFill/>
          <a:ln w="9525" cap="flat" cmpd="sng">
            <a:solidFill>
              <a:schemeClr val="dk1"/>
            </a:solidFill>
            <a:prstDash val="solid"/>
            <a:round/>
            <a:headEnd type="none" w="med" len="med"/>
            <a:tailEnd type="none" w="med" len="med"/>
          </a:ln>
        </p:spPr>
      </p:cxnSp>
      <p:cxnSp>
        <p:nvCxnSpPr>
          <p:cNvPr id="1368" name="Google Shape;1368;p54"/>
          <p:cNvCxnSpPr/>
          <p:nvPr/>
        </p:nvCxnSpPr>
        <p:spPr>
          <a:xfrm rot="10800000">
            <a:off x="4572000" y="2205600"/>
            <a:ext cx="0" cy="732300"/>
          </a:xfrm>
          <a:prstGeom prst="straightConnector1">
            <a:avLst/>
          </a:prstGeom>
          <a:noFill/>
          <a:ln w="9525" cap="flat" cmpd="sng">
            <a:solidFill>
              <a:schemeClr val="dk1"/>
            </a:solidFill>
            <a:prstDash val="solid"/>
            <a:round/>
            <a:headEnd type="none" w="med" len="med"/>
            <a:tailEnd type="none" w="med" len="med"/>
          </a:ln>
        </p:spPr>
      </p:cxnSp>
      <p:cxnSp>
        <p:nvCxnSpPr>
          <p:cNvPr id="1369" name="Google Shape;1369;p54"/>
          <p:cNvCxnSpPr/>
          <p:nvPr/>
        </p:nvCxnSpPr>
        <p:spPr>
          <a:xfrm rot="10800000">
            <a:off x="7581676" y="2205600"/>
            <a:ext cx="0" cy="732300"/>
          </a:xfrm>
          <a:prstGeom prst="straightConnector1">
            <a:avLst/>
          </a:prstGeom>
          <a:noFill/>
          <a:ln w="9525" cap="flat" cmpd="sng">
            <a:solidFill>
              <a:schemeClr val="dk1"/>
            </a:solidFill>
            <a:prstDash val="solid"/>
            <a:round/>
            <a:headEnd type="none" w="med" len="med"/>
            <a:tailEnd type="none" w="med" len="med"/>
          </a:ln>
        </p:spPr>
      </p:cxnSp>
      <p:cxnSp>
        <p:nvCxnSpPr>
          <p:cNvPr id="1371" name="Google Shape;1371;p54"/>
          <p:cNvCxnSpPr/>
          <p:nvPr/>
        </p:nvCxnSpPr>
        <p:spPr>
          <a:xfrm>
            <a:off x="1362741" y="2131175"/>
            <a:ext cx="6225600" cy="0"/>
          </a:xfrm>
          <a:prstGeom prst="straightConnector1">
            <a:avLst/>
          </a:prstGeom>
          <a:noFill/>
          <a:ln w="19050" cap="flat" cmpd="sng">
            <a:solidFill>
              <a:schemeClr val="dk1"/>
            </a:solidFill>
            <a:prstDash val="dash"/>
            <a:round/>
            <a:headEnd type="none" w="med" len="med"/>
            <a:tailEnd type="none" w="med" len="med"/>
          </a:ln>
        </p:spPr>
      </p:cxnSp>
      <p:sp>
        <p:nvSpPr>
          <p:cNvPr id="1372" name="Google Shape;1372;p54"/>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Size &amp; Distance</a:t>
            </a:r>
            <a:endParaRPr dirty="0"/>
          </a:p>
        </p:txBody>
      </p:sp>
      <p:sp>
        <p:nvSpPr>
          <p:cNvPr id="1373" name="Google Shape;1373;p54"/>
          <p:cNvSpPr txBox="1">
            <a:spLocks noGrp="1"/>
          </p:cNvSpPr>
          <p:nvPr>
            <p:ph type="subTitle" idx="4294967295"/>
          </p:nvPr>
        </p:nvSpPr>
        <p:spPr>
          <a:xfrm>
            <a:off x="660803" y="3009335"/>
            <a:ext cx="1625700" cy="37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a:latin typeface="Oswald"/>
                <a:ea typeface="Oswald"/>
                <a:cs typeface="Oswald"/>
                <a:sym typeface="Oswald"/>
              </a:rPr>
              <a:t>Sun</a:t>
            </a:r>
            <a:endParaRPr sz="2100" b="1" dirty="0">
              <a:latin typeface="Oswald"/>
              <a:ea typeface="Oswald"/>
              <a:cs typeface="Oswald"/>
              <a:sym typeface="Oswald"/>
            </a:endParaRPr>
          </a:p>
        </p:txBody>
      </p:sp>
      <p:sp>
        <p:nvSpPr>
          <p:cNvPr id="1375" name="Google Shape;1375;p54"/>
          <p:cNvSpPr txBox="1">
            <a:spLocks noGrp="1"/>
          </p:cNvSpPr>
          <p:nvPr>
            <p:ph type="subTitle" idx="4294967295"/>
          </p:nvPr>
        </p:nvSpPr>
        <p:spPr>
          <a:xfrm>
            <a:off x="3759150" y="3014105"/>
            <a:ext cx="1625700" cy="37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a:latin typeface="Oswald"/>
                <a:ea typeface="Oswald"/>
                <a:cs typeface="Oswald"/>
                <a:sym typeface="Oswald"/>
              </a:rPr>
              <a:t>Earth</a:t>
            </a:r>
            <a:endParaRPr sz="2100" b="1" dirty="0">
              <a:latin typeface="Oswald"/>
              <a:ea typeface="Oswald"/>
              <a:cs typeface="Oswald"/>
              <a:sym typeface="Oswald"/>
            </a:endParaRPr>
          </a:p>
        </p:txBody>
      </p:sp>
      <p:sp>
        <p:nvSpPr>
          <p:cNvPr id="1376" name="Google Shape;1376;p54"/>
          <p:cNvSpPr txBox="1">
            <a:spLocks noGrp="1"/>
          </p:cNvSpPr>
          <p:nvPr>
            <p:ph type="subTitle" idx="4294967295"/>
          </p:nvPr>
        </p:nvSpPr>
        <p:spPr>
          <a:xfrm>
            <a:off x="3759150" y="3428582"/>
            <a:ext cx="1625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t>12,742 KM in Diameter</a:t>
            </a:r>
            <a:endParaRPr sz="1500" dirty="0"/>
          </a:p>
        </p:txBody>
      </p:sp>
      <p:sp>
        <p:nvSpPr>
          <p:cNvPr id="1377" name="Google Shape;1377;p54"/>
          <p:cNvSpPr txBox="1">
            <a:spLocks noGrp="1"/>
          </p:cNvSpPr>
          <p:nvPr>
            <p:ph type="subTitle" idx="4294967295"/>
          </p:nvPr>
        </p:nvSpPr>
        <p:spPr>
          <a:xfrm>
            <a:off x="6768826" y="3014105"/>
            <a:ext cx="1625700" cy="37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100" b="1" dirty="0">
                <a:latin typeface="Oswald"/>
                <a:ea typeface="Oswald"/>
                <a:cs typeface="Oswald"/>
                <a:sym typeface="Oswald"/>
              </a:rPr>
              <a:t>Mars</a:t>
            </a:r>
            <a:endParaRPr sz="2100" b="1" dirty="0">
              <a:latin typeface="Oswald"/>
              <a:ea typeface="Oswald"/>
              <a:cs typeface="Oswald"/>
              <a:sym typeface="Oswald"/>
            </a:endParaRPr>
          </a:p>
        </p:txBody>
      </p:sp>
      <p:sp>
        <p:nvSpPr>
          <p:cNvPr id="1378" name="Google Shape;1378;p54"/>
          <p:cNvSpPr txBox="1">
            <a:spLocks noGrp="1"/>
          </p:cNvSpPr>
          <p:nvPr>
            <p:ph type="subTitle" idx="4294967295"/>
          </p:nvPr>
        </p:nvSpPr>
        <p:spPr>
          <a:xfrm>
            <a:off x="6768826" y="3428582"/>
            <a:ext cx="1625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t>6,779 KM in Diameter</a:t>
            </a:r>
            <a:endParaRPr sz="1500" dirty="0"/>
          </a:p>
        </p:txBody>
      </p:sp>
      <p:grpSp>
        <p:nvGrpSpPr>
          <p:cNvPr id="1381" name="Google Shape;1381;p54"/>
          <p:cNvGrpSpPr/>
          <p:nvPr/>
        </p:nvGrpSpPr>
        <p:grpSpPr>
          <a:xfrm>
            <a:off x="7311841" y="1820656"/>
            <a:ext cx="575835" cy="572671"/>
            <a:chOff x="3169675" y="883575"/>
            <a:chExt cx="1128425" cy="1122225"/>
          </a:xfrm>
        </p:grpSpPr>
        <p:sp>
          <p:nvSpPr>
            <p:cNvPr id="1382" name="Google Shape;1382;p54"/>
            <p:cNvSpPr/>
            <p:nvPr/>
          </p:nvSpPr>
          <p:spPr>
            <a:xfrm>
              <a:off x="317687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1"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1"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7"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7"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4"/>
            <p:cNvSpPr/>
            <p:nvPr/>
          </p:nvSpPr>
          <p:spPr>
            <a:xfrm>
              <a:off x="3172750" y="1246675"/>
              <a:ext cx="996775" cy="553400"/>
            </a:xfrm>
            <a:custGeom>
              <a:avLst/>
              <a:gdLst/>
              <a:ahLst/>
              <a:cxnLst/>
              <a:rect l="l" t="t" r="r" b="b"/>
              <a:pathLst>
                <a:path w="39871" h="22136" extrusionOk="0">
                  <a:moveTo>
                    <a:pt x="32875" y="0"/>
                  </a:moveTo>
                  <a:lnTo>
                    <a:pt x="32423" y="41"/>
                  </a:lnTo>
                  <a:lnTo>
                    <a:pt x="31970" y="165"/>
                  </a:lnTo>
                  <a:lnTo>
                    <a:pt x="31723" y="288"/>
                  </a:lnTo>
                  <a:lnTo>
                    <a:pt x="31518" y="411"/>
                  </a:lnTo>
                  <a:lnTo>
                    <a:pt x="31147" y="700"/>
                  </a:lnTo>
                  <a:lnTo>
                    <a:pt x="30818" y="1070"/>
                  </a:lnTo>
                  <a:lnTo>
                    <a:pt x="30571" y="1481"/>
                  </a:lnTo>
                  <a:lnTo>
                    <a:pt x="30325" y="1934"/>
                  </a:lnTo>
                  <a:lnTo>
                    <a:pt x="30160" y="2428"/>
                  </a:lnTo>
                  <a:lnTo>
                    <a:pt x="30036" y="2921"/>
                  </a:lnTo>
                  <a:lnTo>
                    <a:pt x="29913" y="3456"/>
                  </a:lnTo>
                  <a:lnTo>
                    <a:pt x="29748" y="4444"/>
                  </a:lnTo>
                  <a:lnTo>
                    <a:pt x="29625" y="4937"/>
                  </a:lnTo>
                  <a:lnTo>
                    <a:pt x="29502" y="5431"/>
                  </a:lnTo>
                  <a:lnTo>
                    <a:pt x="29337" y="5884"/>
                  </a:lnTo>
                  <a:lnTo>
                    <a:pt x="29131" y="6336"/>
                  </a:lnTo>
                  <a:lnTo>
                    <a:pt x="28884" y="6748"/>
                  </a:lnTo>
                  <a:lnTo>
                    <a:pt x="28555" y="7118"/>
                  </a:lnTo>
                  <a:lnTo>
                    <a:pt x="28308" y="7365"/>
                  </a:lnTo>
                  <a:lnTo>
                    <a:pt x="28020" y="7530"/>
                  </a:lnTo>
                  <a:lnTo>
                    <a:pt x="27732" y="7694"/>
                  </a:lnTo>
                  <a:lnTo>
                    <a:pt x="27444" y="7776"/>
                  </a:lnTo>
                  <a:lnTo>
                    <a:pt x="27156" y="7900"/>
                  </a:lnTo>
                  <a:lnTo>
                    <a:pt x="26827" y="7941"/>
                  </a:lnTo>
                  <a:lnTo>
                    <a:pt x="26498" y="7982"/>
                  </a:lnTo>
                  <a:lnTo>
                    <a:pt x="26169" y="7982"/>
                  </a:lnTo>
                  <a:lnTo>
                    <a:pt x="25511" y="7941"/>
                  </a:lnTo>
                  <a:lnTo>
                    <a:pt x="24852" y="7818"/>
                  </a:lnTo>
                  <a:lnTo>
                    <a:pt x="24194" y="7571"/>
                  </a:lnTo>
                  <a:lnTo>
                    <a:pt x="23618" y="7283"/>
                  </a:lnTo>
                  <a:lnTo>
                    <a:pt x="23042" y="6953"/>
                  </a:lnTo>
                  <a:lnTo>
                    <a:pt x="22507" y="6583"/>
                  </a:lnTo>
                  <a:lnTo>
                    <a:pt x="21437" y="5801"/>
                  </a:lnTo>
                  <a:lnTo>
                    <a:pt x="20367" y="5020"/>
                  </a:lnTo>
                  <a:lnTo>
                    <a:pt x="19833" y="4649"/>
                  </a:lnTo>
                  <a:lnTo>
                    <a:pt x="19257" y="4279"/>
                  </a:lnTo>
                  <a:lnTo>
                    <a:pt x="18681" y="3991"/>
                  </a:lnTo>
                  <a:lnTo>
                    <a:pt x="18063" y="3703"/>
                  </a:lnTo>
                  <a:lnTo>
                    <a:pt x="17487" y="3497"/>
                  </a:lnTo>
                  <a:lnTo>
                    <a:pt x="16829" y="3292"/>
                  </a:lnTo>
                  <a:lnTo>
                    <a:pt x="16212" y="3168"/>
                  </a:lnTo>
                  <a:lnTo>
                    <a:pt x="15554" y="3045"/>
                  </a:lnTo>
                  <a:lnTo>
                    <a:pt x="14895" y="2962"/>
                  </a:lnTo>
                  <a:lnTo>
                    <a:pt x="14237" y="2880"/>
                  </a:lnTo>
                  <a:lnTo>
                    <a:pt x="12879" y="2839"/>
                  </a:lnTo>
                  <a:lnTo>
                    <a:pt x="11563" y="2839"/>
                  </a:lnTo>
                  <a:lnTo>
                    <a:pt x="10205" y="2921"/>
                  </a:lnTo>
                  <a:lnTo>
                    <a:pt x="8847" y="3004"/>
                  </a:lnTo>
                  <a:lnTo>
                    <a:pt x="8312" y="3045"/>
                  </a:lnTo>
                  <a:lnTo>
                    <a:pt x="7736" y="3127"/>
                  </a:lnTo>
                  <a:lnTo>
                    <a:pt x="7201" y="3250"/>
                  </a:lnTo>
                  <a:lnTo>
                    <a:pt x="6666" y="3415"/>
                  </a:lnTo>
                  <a:lnTo>
                    <a:pt x="6173" y="3703"/>
                  </a:lnTo>
                  <a:lnTo>
                    <a:pt x="5720" y="3991"/>
                  </a:lnTo>
                  <a:lnTo>
                    <a:pt x="5226" y="4320"/>
                  </a:lnTo>
                  <a:lnTo>
                    <a:pt x="4733" y="4567"/>
                  </a:lnTo>
                  <a:lnTo>
                    <a:pt x="4486" y="4691"/>
                  </a:lnTo>
                  <a:lnTo>
                    <a:pt x="4198" y="4773"/>
                  </a:lnTo>
                  <a:lnTo>
                    <a:pt x="3663" y="4855"/>
                  </a:lnTo>
                  <a:lnTo>
                    <a:pt x="3087" y="4855"/>
                  </a:lnTo>
                  <a:lnTo>
                    <a:pt x="2552" y="4773"/>
                  </a:lnTo>
                  <a:lnTo>
                    <a:pt x="1976" y="4608"/>
                  </a:lnTo>
                  <a:lnTo>
                    <a:pt x="1441" y="4361"/>
                  </a:lnTo>
                  <a:lnTo>
                    <a:pt x="947" y="4073"/>
                  </a:lnTo>
                  <a:lnTo>
                    <a:pt x="495" y="3744"/>
                  </a:lnTo>
                  <a:lnTo>
                    <a:pt x="330" y="3538"/>
                  </a:lnTo>
                  <a:lnTo>
                    <a:pt x="124" y="4649"/>
                  </a:lnTo>
                  <a:lnTo>
                    <a:pt x="1" y="5760"/>
                  </a:lnTo>
                  <a:lnTo>
                    <a:pt x="371" y="5760"/>
                  </a:lnTo>
                  <a:lnTo>
                    <a:pt x="700" y="5843"/>
                  </a:lnTo>
                  <a:lnTo>
                    <a:pt x="1112" y="5966"/>
                  </a:lnTo>
                  <a:lnTo>
                    <a:pt x="1482" y="6131"/>
                  </a:lnTo>
                  <a:lnTo>
                    <a:pt x="2264" y="6501"/>
                  </a:lnTo>
                  <a:lnTo>
                    <a:pt x="3745" y="7365"/>
                  </a:lnTo>
                  <a:lnTo>
                    <a:pt x="4733" y="7818"/>
                  </a:lnTo>
                  <a:lnTo>
                    <a:pt x="5720" y="8188"/>
                  </a:lnTo>
                  <a:lnTo>
                    <a:pt x="6707" y="8476"/>
                  </a:lnTo>
                  <a:lnTo>
                    <a:pt x="7736" y="8640"/>
                  </a:lnTo>
                  <a:lnTo>
                    <a:pt x="8806" y="8764"/>
                  </a:lnTo>
                  <a:lnTo>
                    <a:pt x="9341" y="8764"/>
                  </a:lnTo>
                  <a:lnTo>
                    <a:pt x="9834" y="8723"/>
                  </a:lnTo>
                  <a:lnTo>
                    <a:pt x="10369" y="8682"/>
                  </a:lnTo>
                  <a:lnTo>
                    <a:pt x="10904" y="8640"/>
                  </a:lnTo>
                  <a:lnTo>
                    <a:pt x="11398" y="8558"/>
                  </a:lnTo>
                  <a:lnTo>
                    <a:pt x="11933" y="8435"/>
                  </a:lnTo>
                  <a:lnTo>
                    <a:pt x="12509" y="8270"/>
                  </a:lnTo>
                  <a:lnTo>
                    <a:pt x="13126" y="8064"/>
                  </a:lnTo>
                  <a:lnTo>
                    <a:pt x="14319" y="7694"/>
                  </a:lnTo>
                  <a:lnTo>
                    <a:pt x="14936" y="7530"/>
                  </a:lnTo>
                  <a:lnTo>
                    <a:pt x="15512" y="7406"/>
                  </a:lnTo>
                  <a:lnTo>
                    <a:pt x="16130" y="7365"/>
                  </a:lnTo>
                  <a:lnTo>
                    <a:pt x="16747" y="7406"/>
                  </a:lnTo>
                  <a:lnTo>
                    <a:pt x="17199" y="7447"/>
                  </a:lnTo>
                  <a:lnTo>
                    <a:pt x="17652" y="7571"/>
                  </a:lnTo>
                  <a:lnTo>
                    <a:pt x="18063" y="7735"/>
                  </a:lnTo>
                  <a:lnTo>
                    <a:pt x="18516" y="7900"/>
                  </a:lnTo>
                  <a:lnTo>
                    <a:pt x="18927" y="8147"/>
                  </a:lnTo>
                  <a:lnTo>
                    <a:pt x="19298" y="8394"/>
                  </a:lnTo>
                  <a:lnTo>
                    <a:pt x="20121" y="8887"/>
                  </a:lnTo>
                  <a:lnTo>
                    <a:pt x="20861" y="9463"/>
                  </a:lnTo>
                  <a:lnTo>
                    <a:pt x="21684" y="10039"/>
                  </a:lnTo>
                  <a:lnTo>
                    <a:pt x="22466" y="10533"/>
                  </a:lnTo>
                  <a:lnTo>
                    <a:pt x="22877" y="10739"/>
                  </a:lnTo>
                  <a:lnTo>
                    <a:pt x="23330" y="10945"/>
                  </a:lnTo>
                  <a:lnTo>
                    <a:pt x="23783" y="11109"/>
                  </a:lnTo>
                  <a:lnTo>
                    <a:pt x="24235" y="11233"/>
                  </a:lnTo>
                  <a:lnTo>
                    <a:pt x="24729" y="11315"/>
                  </a:lnTo>
                  <a:lnTo>
                    <a:pt x="25181" y="11397"/>
                  </a:lnTo>
                  <a:lnTo>
                    <a:pt x="25675" y="11438"/>
                  </a:lnTo>
                  <a:lnTo>
                    <a:pt x="26169" y="11438"/>
                  </a:lnTo>
                  <a:lnTo>
                    <a:pt x="27115" y="11397"/>
                  </a:lnTo>
                  <a:lnTo>
                    <a:pt x="28103" y="11274"/>
                  </a:lnTo>
                  <a:lnTo>
                    <a:pt x="29090" y="11068"/>
                  </a:lnTo>
                  <a:lnTo>
                    <a:pt x="30036" y="10862"/>
                  </a:lnTo>
                  <a:lnTo>
                    <a:pt x="31024" y="10615"/>
                  </a:lnTo>
                  <a:lnTo>
                    <a:pt x="31147" y="10903"/>
                  </a:lnTo>
                  <a:lnTo>
                    <a:pt x="31271" y="11233"/>
                  </a:lnTo>
                  <a:lnTo>
                    <a:pt x="31312" y="11521"/>
                  </a:lnTo>
                  <a:lnTo>
                    <a:pt x="31312" y="11850"/>
                  </a:lnTo>
                  <a:lnTo>
                    <a:pt x="31271" y="12179"/>
                  </a:lnTo>
                  <a:lnTo>
                    <a:pt x="31189" y="12508"/>
                  </a:lnTo>
                  <a:lnTo>
                    <a:pt x="31065" y="12837"/>
                  </a:lnTo>
                  <a:lnTo>
                    <a:pt x="30901" y="13125"/>
                  </a:lnTo>
                  <a:lnTo>
                    <a:pt x="30736" y="13372"/>
                  </a:lnTo>
                  <a:lnTo>
                    <a:pt x="30530" y="13619"/>
                  </a:lnTo>
                  <a:lnTo>
                    <a:pt x="30283" y="13866"/>
                  </a:lnTo>
                  <a:lnTo>
                    <a:pt x="30036" y="14072"/>
                  </a:lnTo>
                  <a:lnTo>
                    <a:pt x="29502" y="14483"/>
                  </a:lnTo>
                  <a:lnTo>
                    <a:pt x="28967" y="14812"/>
                  </a:lnTo>
                  <a:lnTo>
                    <a:pt x="28267" y="15141"/>
                  </a:lnTo>
                  <a:lnTo>
                    <a:pt x="27609" y="15429"/>
                  </a:lnTo>
                  <a:lnTo>
                    <a:pt x="26910" y="15717"/>
                  </a:lnTo>
                  <a:lnTo>
                    <a:pt x="26210" y="15923"/>
                  </a:lnTo>
                  <a:lnTo>
                    <a:pt x="25511" y="16129"/>
                  </a:lnTo>
                  <a:lnTo>
                    <a:pt x="24811" y="16293"/>
                  </a:lnTo>
                  <a:lnTo>
                    <a:pt x="24071" y="16417"/>
                  </a:lnTo>
                  <a:lnTo>
                    <a:pt x="23330" y="16540"/>
                  </a:lnTo>
                  <a:lnTo>
                    <a:pt x="21849" y="16705"/>
                  </a:lnTo>
                  <a:lnTo>
                    <a:pt x="20367" y="16828"/>
                  </a:lnTo>
                  <a:lnTo>
                    <a:pt x="18845" y="16869"/>
                  </a:lnTo>
                  <a:lnTo>
                    <a:pt x="17364" y="16910"/>
                  </a:lnTo>
                  <a:lnTo>
                    <a:pt x="16418" y="16952"/>
                  </a:lnTo>
                  <a:lnTo>
                    <a:pt x="15471" y="16910"/>
                  </a:lnTo>
                  <a:lnTo>
                    <a:pt x="14525" y="16869"/>
                  </a:lnTo>
                  <a:lnTo>
                    <a:pt x="13579" y="16746"/>
                  </a:lnTo>
                  <a:lnTo>
                    <a:pt x="13003" y="16664"/>
                  </a:lnTo>
                  <a:lnTo>
                    <a:pt x="12427" y="16540"/>
                  </a:lnTo>
                  <a:lnTo>
                    <a:pt x="11316" y="16211"/>
                  </a:lnTo>
                  <a:lnTo>
                    <a:pt x="9094" y="15470"/>
                  </a:lnTo>
                  <a:lnTo>
                    <a:pt x="7530" y="15059"/>
                  </a:lnTo>
                  <a:lnTo>
                    <a:pt x="5885" y="14730"/>
                  </a:lnTo>
                  <a:lnTo>
                    <a:pt x="5473" y="14648"/>
                  </a:lnTo>
                  <a:lnTo>
                    <a:pt x="5062" y="14606"/>
                  </a:lnTo>
                  <a:lnTo>
                    <a:pt x="4609" y="14648"/>
                  </a:lnTo>
                  <a:lnTo>
                    <a:pt x="4198" y="14730"/>
                  </a:lnTo>
                  <a:lnTo>
                    <a:pt x="3827" y="14936"/>
                  </a:lnTo>
                  <a:lnTo>
                    <a:pt x="3498" y="15182"/>
                  </a:lnTo>
                  <a:lnTo>
                    <a:pt x="3210" y="15470"/>
                  </a:lnTo>
                  <a:lnTo>
                    <a:pt x="2963" y="15841"/>
                  </a:lnTo>
                  <a:lnTo>
                    <a:pt x="2428" y="16540"/>
                  </a:lnTo>
                  <a:lnTo>
                    <a:pt x="2182" y="16869"/>
                  </a:lnTo>
                  <a:lnTo>
                    <a:pt x="1852" y="17157"/>
                  </a:lnTo>
                  <a:lnTo>
                    <a:pt x="2223" y="17939"/>
                  </a:lnTo>
                  <a:lnTo>
                    <a:pt x="2634" y="18680"/>
                  </a:lnTo>
                  <a:lnTo>
                    <a:pt x="2840" y="18515"/>
                  </a:lnTo>
                  <a:lnTo>
                    <a:pt x="3046" y="18351"/>
                  </a:lnTo>
                  <a:lnTo>
                    <a:pt x="3292" y="18186"/>
                  </a:lnTo>
                  <a:lnTo>
                    <a:pt x="3539" y="18104"/>
                  </a:lnTo>
                  <a:lnTo>
                    <a:pt x="3992" y="17980"/>
                  </a:lnTo>
                  <a:lnTo>
                    <a:pt x="4403" y="17980"/>
                  </a:lnTo>
                  <a:lnTo>
                    <a:pt x="4856" y="18021"/>
                  </a:lnTo>
                  <a:lnTo>
                    <a:pt x="5267" y="18104"/>
                  </a:lnTo>
                  <a:lnTo>
                    <a:pt x="5720" y="18268"/>
                  </a:lnTo>
                  <a:lnTo>
                    <a:pt x="6131" y="18433"/>
                  </a:lnTo>
                  <a:lnTo>
                    <a:pt x="6954" y="18844"/>
                  </a:lnTo>
                  <a:lnTo>
                    <a:pt x="12262" y="21642"/>
                  </a:lnTo>
                  <a:lnTo>
                    <a:pt x="12591" y="21807"/>
                  </a:lnTo>
                  <a:lnTo>
                    <a:pt x="12961" y="21971"/>
                  </a:lnTo>
                  <a:lnTo>
                    <a:pt x="13332" y="22095"/>
                  </a:lnTo>
                  <a:lnTo>
                    <a:pt x="13702" y="22136"/>
                  </a:lnTo>
                  <a:lnTo>
                    <a:pt x="13990" y="22136"/>
                  </a:lnTo>
                  <a:lnTo>
                    <a:pt x="14278" y="22054"/>
                  </a:lnTo>
                  <a:lnTo>
                    <a:pt x="14525" y="21971"/>
                  </a:lnTo>
                  <a:lnTo>
                    <a:pt x="14772" y="21848"/>
                  </a:lnTo>
                  <a:lnTo>
                    <a:pt x="15224" y="21478"/>
                  </a:lnTo>
                  <a:lnTo>
                    <a:pt x="15677" y="21066"/>
                  </a:lnTo>
                  <a:lnTo>
                    <a:pt x="16088" y="20655"/>
                  </a:lnTo>
                  <a:lnTo>
                    <a:pt x="16541" y="20243"/>
                  </a:lnTo>
                  <a:lnTo>
                    <a:pt x="16994" y="19832"/>
                  </a:lnTo>
                  <a:lnTo>
                    <a:pt x="17240" y="19708"/>
                  </a:lnTo>
                  <a:lnTo>
                    <a:pt x="17529" y="19585"/>
                  </a:lnTo>
                  <a:lnTo>
                    <a:pt x="17775" y="19503"/>
                  </a:lnTo>
                  <a:lnTo>
                    <a:pt x="17981" y="19420"/>
                  </a:lnTo>
                  <a:lnTo>
                    <a:pt x="18475" y="19379"/>
                  </a:lnTo>
                  <a:lnTo>
                    <a:pt x="18969" y="19420"/>
                  </a:lnTo>
                  <a:lnTo>
                    <a:pt x="19462" y="19503"/>
                  </a:lnTo>
                  <a:lnTo>
                    <a:pt x="19956" y="19667"/>
                  </a:lnTo>
                  <a:lnTo>
                    <a:pt x="20450" y="19832"/>
                  </a:lnTo>
                  <a:lnTo>
                    <a:pt x="21437" y="20202"/>
                  </a:lnTo>
                  <a:lnTo>
                    <a:pt x="22054" y="20408"/>
                  </a:lnTo>
                  <a:lnTo>
                    <a:pt x="22672" y="20572"/>
                  </a:lnTo>
                  <a:lnTo>
                    <a:pt x="23330" y="20696"/>
                  </a:lnTo>
                  <a:lnTo>
                    <a:pt x="23947" y="20819"/>
                  </a:lnTo>
                  <a:lnTo>
                    <a:pt x="24605" y="20902"/>
                  </a:lnTo>
                  <a:lnTo>
                    <a:pt x="25264" y="20943"/>
                  </a:lnTo>
                  <a:lnTo>
                    <a:pt x="26580" y="20943"/>
                  </a:lnTo>
                  <a:lnTo>
                    <a:pt x="27198" y="20860"/>
                  </a:lnTo>
                  <a:lnTo>
                    <a:pt x="27815" y="20737"/>
                  </a:lnTo>
                  <a:lnTo>
                    <a:pt x="28103" y="20613"/>
                  </a:lnTo>
                  <a:lnTo>
                    <a:pt x="28391" y="20490"/>
                  </a:lnTo>
                  <a:lnTo>
                    <a:pt x="28638" y="20325"/>
                  </a:lnTo>
                  <a:lnTo>
                    <a:pt x="28884" y="20161"/>
                  </a:lnTo>
                  <a:lnTo>
                    <a:pt x="29049" y="19955"/>
                  </a:lnTo>
                  <a:lnTo>
                    <a:pt x="29214" y="19749"/>
                  </a:lnTo>
                  <a:lnTo>
                    <a:pt x="29460" y="19297"/>
                  </a:lnTo>
                  <a:lnTo>
                    <a:pt x="29625" y="18803"/>
                  </a:lnTo>
                  <a:lnTo>
                    <a:pt x="29790" y="18309"/>
                  </a:lnTo>
                  <a:lnTo>
                    <a:pt x="30036" y="17281"/>
                  </a:lnTo>
                  <a:lnTo>
                    <a:pt x="30242" y="16787"/>
                  </a:lnTo>
                  <a:lnTo>
                    <a:pt x="30489" y="16334"/>
                  </a:lnTo>
                  <a:lnTo>
                    <a:pt x="30736" y="16005"/>
                  </a:lnTo>
                  <a:lnTo>
                    <a:pt x="31065" y="15717"/>
                  </a:lnTo>
                  <a:lnTo>
                    <a:pt x="31353" y="15512"/>
                  </a:lnTo>
                  <a:lnTo>
                    <a:pt x="31723" y="15306"/>
                  </a:lnTo>
                  <a:lnTo>
                    <a:pt x="32094" y="15141"/>
                  </a:lnTo>
                  <a:lnTo>
                    <a:pt x="32505" y="15018"/>
                  </a:lnTo>
                  <a:lnTo>
                    <a:pt x="33328" y="14812"/>
                  </a:lnTo>
                  <a:lnTo>
                    <a:pt x="35097" y="14442"/>
                  </a:lnTo>
                  <a:lnTo>
                    <a:pt x="35961" y="14195"/>
                  </a:lnTo>
                  <a:lnTo>
                    <a:pt x="36373" y="14072"/>
                  </a:lnTo>
                  <a:lnTo>
                    <a:pt x="36743" y="13866"/>
                  </a:lnTo>
                  <a:lnTo>
                    <a:pt x="37237" y="13619"/>
                  </a:lnTo>
                  <a:lnTo>
                    <a:pt x="37648" y="13290"/>
                  </a:lnTo>
                  <a:lnTo>
                    <a:pt x="38019" y="12919"/>
                  </a:lnTo>
                  <a:lnTo>
                    <a:pt x="38348" y="12508"/>
                  </a:lnTo>
                  <a:lnTo>
                    <a:pt x="38636" y="12055"/>
                  </a:lnTo>
                  <a:lnTo>
                    <a:pt x="38924" y="11603"/>
                  </a:lnTo>
                  <a:lnTo>
                    <a:pt x="39129" y="11109"/>
                  </a:lnTo>
                  <a:lnTo>
                    <a:pt x="39335" y="10574"/>
                  </a:lnTo>
                  <a:lnTo>
                    <a:pt x="39459" y="10039"/>
                  </a:lnTo>
                  <a:lnTo>
                    <a:pt x="39582" y="9463"/>
                  </a:lnTo>
                  <a:lnTo>
                    <a:pt x="39706" y="8928"/>
                  </a:lnTo>
                  <a:lnTo>
                    <a:pt x="39788" y="8352"/>
                  </a:lnTo>
                  <a:lnTo>
                    <a:pt x="39870" y="7200"/>
                  </a:lnTo>
                  <a:lnTo>
                    <a:pt x="39870" y="6048"/>
                  </a:lnTo>
                  <a:lnTo>
                    <a:pt x="39870" y="5390"/>
                  </a:lnTo>
                  <a:lnTo>
                    <a:pt x="39829" y="4732"/>
                  </a:lnTo>
                  <a:lnTo>
                    <a:pt x="39747" y="4115"/>
                  </a:lnTo>
                  <a:lnTo>
                    <a:pt x="39664" y="3785"/>
                  </a:lnTo>
                  <a:lnTo>
                    <a:pt x="39541" y="3456"/>
                  </a:lnTo>
                  <a:lnTo>
                    <a:pt x="39376" y="3086"/>
                  </a:lnTo>
                  <a:lnTo>
                    <a:pt x="39171" y="2716"/>
                  </a:lnTo>
                  <a:lnTo>
                    <a:pt x="38924" y="2386"/>
                  </a:lnTo>
                  <a:lnTo>
                    <a:pt x="38636" y="2057"/>
                  </a:lnTo>
                  <a:lnTo>
                    <a:pt x="38307" y="1769"/>
                  </a:lnTo>
                  <a:lnTo>
                    <a:pt x="37977" y="1522"/>
                  </a:lnTo>
                  <a:lnTo>
                    <a:pt x="37607" y="1276"/>
                  </a:lnTo>
                  <a:lnTo>
                    <a:pt x="37237" y="1070"/>
                  </a:lnTo>
                  <a:lnTo>
                    <a:pt x="36867" y="864"/>
                  </a:lnTo>
                  <a:lnTo>
                    <a:pt x="36455" y="700"/>
                  </a:lnTo>
                  <a:lnTo>
                    <a:pt x="35591" y="411"/>
                  </a:lnTo>
                  <a:lnTo>
                    <a:pt x="34727" y="206"/>
                  </a:lnTo>
                  <a:lnTo>
                    <a:pt x="33863" y="82"/>
                  </a:lnTo>
                  <a:lnTo>
                    <a:pt x="33369" y="41"/>
                  </a:lnTo>
                  <a:lnTo>
                    <a:pt x="32875"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3181000" y="884600"/>
              <a:ext cx="1109900" cy="1121200"/>
            </a:xfrm>
            <a:custGeom>
              <a:avLst/>
              <a:gdLst/>
              <a:ahLst/>
              <a:cxnLst/>
              <a:rect l="l" t="t" r="r" b="b"/>
              <a:pathLst>
                <a:path w="44396" h="44848" extrusionOk="0">
                  <a:moveTo>
                    <a:pt x="19461" y="4814"/>
                  </a:moveTo>
                  <a:lnTo>
                    <a:pt x="20202" y="4896"/>
                  </a:lnTo>
                  <a:lnTo>
                    <a:pt x="21642" y="5102"/>
                  </a:lnTo>
                  <a:lnTo>
                    <a:pt x="23041" y="5349"/>
                  </a:lnTo>
                  <a:lnTo>
                    <a:pt x="25469" y="5884"/>
                  </a:lnTo>
                  <a:lnTo>
                    <a:pt x="25757" y="5966"/>
                  </a:lnTo>
                  <a:lnTo>
                    <a:pt x="25880" y="6007"/>
                  </a:lnTo>
                  <a:lnTo>
                    <a:pt x="26003" y="6090"/>
                  </a:lnTo>
                  <a:lnTo>
                    <a:pt x="26086" y="6213"/>
                  </a:lnTo>
                  <a:lnTo>
                    <a:pt x="26127" y="6336"/>
                  </a:lnTo>
                  <a:lnTo>
                    <a:pt x="26127" y="6501"/>
                  </a:lnTo>
                  <a:lnTo>
                    <a:pt x="26086" y="6666"/>
                  </a:lnTo>
                  <a:lnTo>
                    <a:pt x="26003" y="6789"/>
                  </a:lnTo>
                  <a:lnTo>
                    <a:pt x="25921" y="6912"/>
                  </a:lnTo>
                  <a:lnTo>
                    <a:pt x="25798" y="7036"/>
                  </a:lnTo>
                  <a:lnTo>
                    <a:pt x="25674" y="7118"/>
                  </a:lnTo>
                  <a:lnTo>
                    <a:pt x="25386" y="7200"/>
                  </a:lnTo>
                  <a:lnTo>
                    <a:pt x="25057" y="7242"/>
                  </a:lnTo>
                  <a:lnTo>
                    <a:pt x="24440" y="7200"/>
                  </a:lnTo>
                  <a:lnTo>
                    <a:pt x="23946" y="7200"/>
                  </a:lnTo>
                  <a:lnTo>
                    <a:pt x="23411" y="7242"/>
                  </a:lnTo>
                  <a:lnTo>
                    <a:pt x="22918" y="7324"/>
                  </a:lnTo>
                  <a:lnTo>
                    <a:pt x="22424" y="7447"/>
                  </a:lnTo>
                  <a:lnTo>
                    <a:pt x="21930" y="7612"/>
                  </a:lnTo>
                  <a:lnTo>
                    <a:pt x="21478" y="7735"/>
                  </a:lnTo>
                  <a:lnTo>
                    <a:pt x="21231" y="7776"/>
                  </a:lnTo>
                  <a:lnTo>
                    <a:pt x="20984" y="7818"/>
                  </a:lnTo>
                  <a:lnTo>
                    <a:pt x="20778" y="7776"/>
                  </a:lnTo>
                  <a:lnTo>
                    <a:pt x="20531" y="7735"/>
                  </a:lnTo>
                  <a:lnTo>
                    <a:pt x="20243" y="7571"/>
                  </a:lnTo>
                  <a:lnTo>
                    <a:pt x="19955" y="7365"/>
                  </a:lnTo>
                  <a:lnTo>
                    <a:pt x="19667" y="7159"/>
                  </a:lnTo>
                  <a:lnTo>
                    <a:pt x="19379" y="6954"/>
                  </a:lnTo>
                  <a:lnTo>
                    <a:pt x="19091" y="6871"/>
                  </a:lnTo>
                  <a:lnTo>
                    <a:pt x="18762" y="6830"/>
                  </a:lnTo>
                  <a:lnTo>
                    <a:pt x="18474" y="6871"/>
                  </a:lnTo>
                  <a:lnTo>
                    <a:pt x="18145" y="6912"/>
                  </a:lnTo>
                  <a:lnTo>
                    <a:pt x="17857" y="7036"/>
                  </a:lnTo>
                  <a:lnTo>
                    <a:pt x="17528" y="7200"/>
                  </a:lnTo>
                  <a:lnTo>
                    <a:pt x="16993" y="7530"/>
                  </a:lnTo>
                  <a:lnTo>
                    <a:pt x="16417" y="7900"/>
                  </a:lnTo>
                  <a:lnTo>
                    <a:pt x="15882" y="8229"/>
                  </a:lnTo>
                  <a:lnTo>
                    <a:pt x="15553" y="8394"/>
                  </a:lnTo>
                  <a:lnTo>
                    <a:pt x="15265" y="8476"/>
                  </a:lnTo>
                  <a:lnTo>
                    <a:pt x="14977" y="8517"/>
                  </a:lnTo>
                  <a:lnTo>
                    <a:pt x="14648" y="8517"/>
                  </a:lnTo>
                  <a:lnTo>
                    <a:pt x="14442" y="8476"/>
                  </a:lnTo>
                  <a:lnTo>
                    <a:pt x="14277" y="8394"/>
                  </a:lnTo>
                  <a:lnTo>
                    <a:pt x="14236" y="8311"/>
                  </a:lnTo>
                  <a:lnTo>
                    <a:pt x="14154" y="8188"/>
                  </a:lnTo>
                  <a:lnTo>
                    <a:pt x="14072" y="7859"/>
                  </a:lnTo>
                  <a:lnTo>
                    <a:pt x="14030" y="7530"/>
                  </a:lnTo>
                  <a:lnTo>
                    <a:pt x="14072" y="7159"/>
                  </a:lnTo>
                  <a:lnTo>
                    <a:pt x="14195" y="6830"/>
                  </a:lnTo>
                  <a:lnTo>
                    <a:pt x="14360" y="6501"/>
                  </a:lnTo>
                  <a:lnTo>
                    <a:pt x="14565" y="6213"/>
                  </a:lnTo>
                  <a:lnTo>
                    <a:pt x="14812" y="5925"/>
                  </a:lnTo>
                  <a:lnTo>
                    <a:pt x="15100" y="5719"/>
                  </a:lnTo>
                  <a:lnTo>
                    <a:pt x="15594" y="5390"/>
                  </a:lnTo>
                  <a:lnTo>
                    <a:pt x="16170" y="5143"/>
                  </a:lnTo>
                  <a:lnTo>
                    <a:pt x="16746" y="4979"/>
                  </a:lnTo>
                  <a:lnTo>
                    <a:pt x="17404" y="4896"/>
                  </a:lnTo>
                  <a:lnTo>
                    <a:pt x="18063" y="4814"/>
                  </a:lnTo>
                  <a:close/>
                  <a:moveTo>
                    <a:pt x="23535" y="9916"/>
                  </a:moveTo>
                  <a:lnTo>
                    <a:pt x="23905" y="9957"/>
                  </a:lnTo>
                  <a:lnTo>
                    <a:pt x="24029" y="9998"/>
                  </a:lnTo>
                  <a:lnTo>
                    <a:pt x="24193" y="10081"/>
                  </a:lnTo>
                  <a:lnTo>
                    <a:pt x="24275" y="10163"/>
                  </a:lnTo>
                  <a:lnTo>
                    <a:pt x="24317" y="10286"/>
                  </a:lnTo>
                  <a:lnTo>
                    <a:pt x="24358" y="10410"/>
                  </a:lnTo>
                  <a:lnTo>
                    <a:pt x="24317" y="10492"/>
                  </a:lnTo>
                  <a:lnTo>
                    <a:pt x="24234" y="10615"/>
                  </a:lnTo>
                  <a:lnTo>
                    <a:pt x="24152" y="10698"/>
                  </a:lnTo>
                  <a:lnTo>
                    <a:pt x="23864" y="10862"/>
                  </a:lnTo>
                  <a:lnTo>
                    <a:pt x="23494" y="11027"/>
                  </a:lnTo>
                  <a:lnTo>
                    <a:pt x="22753" y="11274"/>
                  </a:lnTo>
                  <a:lnTo>
                    <a:pt x="22218" y="11438"/>
                  </a:lnTo>
                  <a:lnTo>
                    <a:pt x="21971" y="11521"/>
                  </a:lnTo>
                  <a:lnTo>
                    <a:pt x="21724" y="11644"/>
                  </a:lnTo>
                  <a:lnTo>
                    <a:pt x="21478" y="11809"/>
                  </a:lnTo>
                  <a:lnTo>
                    <a:pt x="21272" y="12014"/>
                  </a:lnTo>
                  <a:lnTo>
                    <a:pt x="21107" y="12179"/>
                  </a:lnTo>
                  <a:lnTo>
                    <a:pt x="20943" y="12426"/>
                  </a:lnTo>
                  <a:lnTo>
                    <a:pt x="20860" y="12673"/>
                  </a:lnTo>
                  <a:lnTo>
                    <a:pt x="20819" y="12920"/>
                  </a:lnTo>
                  <a:lnTo>
                    <a:pt x="20819" y="13084"/>
                  </a:lnTo>
                  <a:lnTo>
                    <a:pt x="20860" y="13290"/>
                  </a:lnTo>
                  <a:lnTo>
                    <a:pt x="21025" y="13578"/>
                  </a:lnTo>
                  <a:lnTo>
                    <a:pt x="21231" y="13866"/>
                  </a:lnTo>
                  <a:lnTo>
                    <a:pt x="21519" y="14072"/>
                  </a:lnTo>
                  <a:lnTo>
                    <a:pt x="21807" y="14236"/>
                  </a:lnTo>
                  <a:lnTo>
                    <a:pt x="22136" y="14360"/>
                  </a:lnTo>
                  <a:lnTo>
                    <a:pt x="22506" y="14401"/>
                  </a:lnTo>
                  <a:lnTo>
                    <a:pt x="22835" y="14442"/>
                  </a:lnTo>
                  <a:lnTo>
                    <a:pt x="23411" y="14442"/>
                  </a:lnTo>
                  <a:lnTo>
                    <a:pt x="23987" y="14401"/>
                  </a:lnTo>
                  <a:lnTo>
                    <a:pt x="24563" y="14277"/>
                  </a:lnTo>
                  <a:lnTo>
                    <a:pt x="25098" y="14072"/>
                  </a:lnTo>
                  <a:lnTo>
                    <a:pt x="25633" y="13825"/>
                  </a:lnTo>
                  <a:lnTo>
                    <a:pt x="26127" y="13537"/>
                  </a:lnTo>
                  <a:lnTo>
                    <a:pt x="26580" y="13208"/>
                  </a:lnTo>
                  <a:lnTo>
                    <a:pt x="27032" y="12796"/>
                  </a:lnTo>
                  <a:lnTo>
                    <a:pt x="27197" y="12590"/>
                  </a:lnTo>
                  <a:lnTo>
                    <a:pt x="27320" y="12385"/>
                  </a:lnTo>
                  <a:lnTo>
                    <a:pt x="27444" y="12179"/>
                  </a:lnTo>
                  <a:lnTo>
                    <a:pt x="27526" y="11932"/>
                  </a:lnTo>
                  <a:lnTo>
                    <a:pt x="27526" y="11644"/>
                  </a:lnTo>
                  <a:lnTo>
                    <a:pt x="27444" y="11356"/>
                  </a:lnTo>
                  <a:lnTo>
                    <a:pt x="27361" y="11027"/>
                  </a:lnTo>
                  <a:lnTo>
                    <a:pt x="27279" y="10739"/>
                  </a:lnTo>
                  <a:lnTo>
                    <a:pt x="27279" y="10533"/>
                  </a:lnTo>
                  <a:lnTo>
                    <a:pt x="27361" y="10327"/>
                  </a:lnTo>
                  <a:lnTo>
                    <a:pt x="27444" y="10245"/>
                  </a:lnTo>
                  <a:lnTo>
                    <a:pt x="27526" y="10163"/>
                  </a:lnTo>
                  <a:lnTo>
                    <a:pt x="27690" y="10163"/>
                  </a:lnTo>
                  <a:lnTo>
                    <a:pt x="27773" y="10204"/>
                  </a:lnTo>
                  <a:lnTo>
                    <a:pt x="27814" y="10286"/>
                  </a:lnTo>
                  <a:lnTo>
                    <a:pt x="27896" y="10451"/>
                  </a:lnTo>
                  <a:lnTo>
                    <a:pt x="28143" y="11109"/>
                  </a:lnTo>
                  <a:lnTo>
                    <a:pt x="28225" y="11438"/>
                  </a:lnTo>
                  <a:lnTo>
                    <a:pt x="28308" y="11768"/>
                  </a:lnTo>
                  <a:lnTo>
                    <a:pt x="28308" y="12138"/>
                  </a:lnTo>
                  <a:lnTo>
                    <a:pt x="28308" y="12467"/>
                  </a:lnTo>
                  <a:lnTo>
                    <a:pt x="28225" y="12796"/>
                  </a:lnTo>
                  <a:lnTo>
                    <a:pt x="28102" y="13084"/>
                  </a:lnTo>
                  <a:lnTo>
                    <a:pt x="27855" y="13413"/>
                  </a:lnTo>
                  <a:lnTo>
                    <a:pt x="27608" y="13701"/>
                  </a:lnTo>
                  <a:lnTo>
                    <a:pt x="27279" y="13948"/>
                  </a:lnTo>
                  <a:lnTo>
                    <a:pt x="26950" y="14154"/>
                  </a:lnTo>
                  <a:lnTo>
                    <a:pt x="26209" y="14524"/>
                  </a:lnTo>
                  <a:lnTo>
                    <a:pt x="25427" y="14853"/>
                  </a:lnTo>
                  <a:lnTo>
                    <a:pt x="24605" y="15100"/>
                  </a:lnTo>
                  <a:lnTo>
                    <a:pt x="23782" y="15265"/>
                  </a:lnTo>
                  <a:lnTo>
                    <a:pt x="23370" y="15306"/>
                  </a:lnTo>
                  <a:lnTo>
                    <a:pt x="22465" y="15306"/>
                  </a:lnTo>
                  <a:lnTo>
                    <a:pt x="22054" y="15265"/>
                  </a:lnTo>
                  <a:lnTo>
                    <a:pt x="21642" y="15183"/>
                  </a:lnTo>
                  <a:lnTo>
                    <a:pt x="21231" y="15059"/>
                  </a:lnTo>
                  <a:lnTo>
                    <a:pt x="20819" y="14894"/>
                  </a:lnTo>
                  <a:lnTo>
                    <a:pt x="20449" y="14689"/>
                  </a:lnTo>
                  <a:lnTo>
                    <a:pt x="20120" y="14401"/>
                  </a:lnTo>
                  <a:lnTo>
                    <a:pt x="19832" y="14072"/>
                  </a:lnTo>
                  <a:lnTo>
                    <a:pt x="19585" y="13701"/>
                  </a:lnTo>
                  <a:lnTo>
                    <a:pt x="19420" y="13331"/>
                  </a:lnTo>
                  <a:lnTo>
                    <a:pt x="19297" y="12920"/>
                  </a:lnTo>
                  <a:lnTo>
                    <a:pt x="19297" y="12508"/>
                  </a:lnTo>
                  <a:lnTo>
                    <a:pt x="19338" y="12097"/>
                  </a:lnTo>
                  <a:lnTo>
                    <a:pt x="19461" y="11685"/>
                  </a:lnTo>
                  <a:lnTo>
                    <a:pt x="19667" y="11397"/>
                  </a:lnTo>
                  <a:lnTo>
                    <a:pt x="19873" y="11109"/>
                  </a:lnTo>
                  <a:lnTo>
                    <a:pt x="20161" y="10903"/>
                  </a:lnTo>
                  <a:lnTo>
                    <a:pt x="20449" y="10698"/>
                  </a:lnTo>
                  <a:lnTo>
                    <a:pt x="20778" y="10533"/>
                  </a:lnTo>
                  <a:lnTo>
                    <a:pt x="21107" y="10369"/>
                  </a:lnTo>
                  <a:lnTo>
                    <a:pt x="21807" y="10163"/>
                  </a:lnTo>
                  <a:lnTo>
                    <a:pt x="22342" y="10039"/>
                  </a:lnTo>
                  <a:lnTo>
                    <a:pt x="22712" y="9957"/>
                  </a:lnTo>
                  <a:lnTo>
                    <a:pt x="23123" y="9916"/>
                  </a:lnTo>
                  <a:close/>
                  <a:moveTo>
                    <a:pt x="39993" y="26991"/>
                  </a:moveTo>
                  <a:lnTo>
                    <a:pt x="40198" y="27114"/>
                  </a:lnTo>
                  <a:lnTo>
                    <a:pt x="40404" y="27320"/>
                  </a:lnTo>
                  <a:lnTo>
                    <a:pt x="40569" y="27526"/>
                  </a:lnTo>
                  <a:lnTo>
                    <a:pt x="40692" y="27732"/>
                  </a:lnTo>
                  <a:lnTo>
                    <a:pt x="40816" y="27978"/>
                  </a:lnTo>
                  <a:lnTo>
                    <a:pt x="40898" y="28266"/>
                  </a:lnTo>
                  <a:lnTo>
                    <a:pt x="40980" y="28513"/>
                  </a:lnTo>
                  <a:lnTo>
                    <a:pt x="40980" y="28801"/>
                  </a:lnTo>
                  <a:lnTo>
                    <a:pt x="40980" y="29336"/>
                  </a:lnTo>
                  <a:lnTo>
                    <a:pt x="40898" y="29871"/>
                  </a:lnTo>
                  <a:lnTo>
                    <a:pt x="40774" y="30406"/>
                  </a:lnTo>
                  <a:lnTo>
                    <a:pt x="40651" y="30900"/>
                  </a:lnTo>
                  <a:lnTo>
                    <a:pt x="40281" y="32011"/>
                  </a:lnTo>
                  <a:lnTo>
                    <a:pt x="40116" y="32587"/>
                  </a:lnTo>
                  <a:lnTo>
                    <a:pt x="39910" y="33122"/>
                  </a:lnTo>
                  <a:lnTo>
                    <a:pt x="39664" y="33615"/>
                  </a:lnTo>
                  <a:lnTo>
                    <a:pt x="39376" y="34109"/>
                  </a:lnTo>
                  <a:lnTo>
                    <a:pt x="39046" y="34562"/>
                  </a:lnTo>
                  <a:lnTo>
                    <a:pt x="38635" y="34973"/>
                  </a:lnTo>
                  <a:lnTo>
                    <a:pt x="38223" y="35343"/>
                  </a:lnTo>
                  <a:lnTo>
                    <a:pt x="37771" y="35673"/>
                  </a:lnTo>
                  <a:lnTo>
                    <a:pt x="36825" y="36249"/>
                  </a:lnTo>
                  <a:lnTo>
                    <a:pt x="36372" y="36537"/>
                  </a:lnTo>
                  <a:lnTo>
                    <a:pt x="36084" y="36742"/>
                  </a:lnTo>
                  <a:lnTo>
                    <a:pt x="35755" y="36907"/>
                  </a:lnTo>
                  <a:lnTo>
                    <a:pt x="35426" y="37030"/>
                  </a:lnTo>
                  <a:lnTo>
                    <a:pt x="35261" y="37071"/>
                  </a:lnTo>
                  <a:lnTo>
                    <a:pt x="35138" y="37071"/>
                  </a:lnTo>
                  <a:lnTo>
                    <a:pt x="35055" y="37030"/>
                  </a:lnTo>
                  <a:lnTo>
                    <a:pt x="34973" y="36989"/>
                  </a:lnTo>
                  <a:lnTo>
                    <a:pt x="34891" y="36866"/>
                  </a:lnTo>
                  <a:lnTo>
                    <a:pt x="34891" y="36701"/>
                  </a:lnTo>
                  <a:lnTo>
                    <a:pt x="34891" y="36578"/>
                  </a:lnTo>
                  <a:lnTo>
                    <a:pt x="34932" y="36454"/>
                  </a:lnTo>
                  <a:lnTo>
                    <a:pt x="35138" y="36207"/>
                  </a:lnTo>
                  <a:lnTo>
                    <a:pt x="35384" y="36002"/>
                  </a:lnTo>
                  <a:lnTo>
                    <a:pt x="35714" y="35796"/>
                  </a:lnTo>
                  <a:lnTo>
                    <a:pt x="36413" y="35426"/>
                  </a:lnTo>
                  <a:lnTo>
                    <a:pt x="36948" y="35179"/>
                  </a:lnTo>
                  <a:lnTo>
                    <a:pt x="37647" y="34808"/>
                  </a:lnTo>
                  <a:lnTo>
                    <a:pt x="37977" y="34562"/>
                  </a:lnTo>
                  <a:lnTo>
                    <a:pt x="38306" y="34315"/>
                  </a:lnTo>
                  <a:lnTo>
                    <a:pt x="38553" y="34027"/>
                  </a:lnTo>
                  <a:lnTo>
                    <a:pt x="38758" y="33656"/>
                  </a:lnTo>
                  <a:lnTo>
                    <a:pt x="38964" y="33286"/>
                  </a:lnTo>
                  <a:lnTo>
                    <a:pt x="39129" y="32916"/>
                  </a:lnTo>
                  <a:lnTo>
                    <a:pt x="39869" y="31270"/>
                  </a:lnTo>
                  <a:lnTo>
                    <a:pt x="40240" y="30406"/>
                  </a:lnTo>
                  <a:lnTo>
                    <a:pt x="40363" y="29953"/>
                  </a:lnTo>
                  <a:lnTo>
                    <a:pt x="40445" y="29501"/>
                  </a:lnTo>
                  <a:lnTo>
                    <a:pt x="40445" y="29172"/>
                  </a:lnTo>
                  <a:lnTo>
                    <a:pt x="40445" y="28843"/>
                  </a:lnTo>
                  <a:lnTo>
                    <a:pt x="40363" y="28225"/>
                  </a:lnTo>
                  <a:lnTo>
                    <a:pt x="40198" y="27608"/>
                  </a:lnTo>
                  <a:lnTo>
                    <a:pt x="39993" y="26991"/>
                  </a:lnTo>
                  <a:close/>
                  <a:moveTo>
                    <a:pt x="25798" y="39170"/>
                  </a:moveTo>
                  <a:lnTo>
                    <a:pt x="25962" y="39293"/>
                  </a:lnTo>
                  <a:lnTo>
                    <a:pt x="26086" y="39417"/>
                  </a:lnTo>
                  <a:lnTo>
                    <a:pt x="26127" y="39622"/>
                  </a:lnTo>
                  <a:lnTo>
                    <a:pt x="26168" y="39828"/>
                  </a:lnTo>
                  <a:lnTo>
                    <a:pt x="26127" y="39993"/>
                  </a:lnTo>
                  <a:lnTo>
                    <a:pt x="26086" y="40198"/>
                  </a:lnTo>
                  <a:lnTo>
                    <a:pt x="26003" y="40528"/>
                  </a:lnTo>
                  <a:lnTo>
                    <a:pt x="25880" y="40816"/>
                  </a:lnTo>
                  <a:lnTo>
                    <a:pt x="25715" y="41145"/>
                  </a:lnTo>
                  <a:lnTo>
                    <a:pt x="25551" y="41392"/>
                  </a:lnTo>
                  <a:lnTo>
                    <a:pt x="25345" y="41680"/>
                  </a:lnTo>
                  <a:lnTo>
                    <a:pt x="25098" y="41927"/>
                  </a:lnTo>
                  <a:lnTo>
                    <a:pt x="24851" y="42132"/>
                  </a:lnTo>
                  <a:lnTo>
                    <a:pt x="24563" y="42338"/>
                  </a:lnTo>
                  <a:lnTo>
                    <a:pt x="24029" y="42626"/>
                  </a:lnTo>
                  <a:lnTo>
                    <a:pt x="23494" y="42791"/>
                  </a:lnTo>
                  <a:lnTo>
                    <a:pt x="22876" y="42955"/>
                  </a:lnTo>
                  <a:lnTo>
                    <a:pt x="22259" y="42996"/>
                  </a:lnTo>
                  <a:lnTo>
                    <a:pt x="21601" y="43037"/>
                  </a:lnTo>
                  <a:lnTo>
                    <a:pt x="20984" y="42996"/>
                  </a:lnTo>
                  <a:lnTo>
                    <a:pt x="20367" y="42914"/>
                  </a:lnTo>
                  <a:lnTo>
                    <a:pt x="19791" y="42791"/>
                  </a:lnTo>
                  <a:lnTo>
                    <a:pt x="19461" y="42708"/>
                  </a:lnTo>
                  <a:lnTo>
                    <a:pt x="19132" y="42626"/>
                  </a:lnTo>
                  <a:lnTo>
                    <a:pt x="19009" y="42544"/>
                  </a:lnTo>
                  <a:lnTo>
                    <a:pt x="18885" y="42461"/>
                  </a:lnTo>
                  <a:lnTo>
                    <a:pt x="18762" y="42338"/>
                  </a:lnTo>
                  <a:lnTo>
                    <a:pt x="18639" y="42173"/>
                  </a:lnTo>
                  <a:lnTo>
                    <a:pt x="18556" y="41968"/>
                  </a:lnTo>
                  <a:lnTo>
                    <a:pt x="18556" y="41721"/>
                  </a:lnTo>
                  <a:lnTo>
                    <a:pt x="18556" y="41515"/>
                  </a:lnTo>
                  <a:lnTo>
                    <a:pt x="18597" y="41309"/>
                  </a:lnTo>
                  <a:lnTo>
                    <a:pt x="18680" y="41186"/>
                  </a:lnTo>
                  <a:lnTo>
                    <a:pt x="18721" y="41145"/>
                  </a:lnTo>
                  <a:lnTo>
                    <a:pt x="18803" y="41104"/>
                  </a:lnTo>
                  <a:lnTo>
                    <a:pt x="18844" y="41145"/>
                  </a:lnTo>
                  <a:lnTo>
                    <a:pt x="18927" y="41186"/>
                  </a:lnTo>
                  <a:lnTo>
                    <a:pt x="19132" y="41350"/>
                  </a:lnTo>
                  <a:lnTo>
                    <a:pt x="19215" y="41515"/>
                  </a:lnTo>
                  <a:lnTo>
                    <a:pt x="19297" y="41721"/>
                  </a:lnTo>
                  <a:lnTo>
                    <a:pt x="19379" y="41885"/>
                  </a:lnTo>
                  <a:lnTo>
                    <a:pt x="19503" y="42050"/>
                  </a:lnTo>
                  <a:lnTo>
                    <a:pt x="19708" y="42215"/>
                  </a:lnTo>
                  <a:lnTo>
                    <a:pt x="19955" y="42297"/>
                  </a:lnTo>
                  <a:lnTo>
                    <a:pt x="20202" y="42338"/>
                  </a:lnTo>
                  <a:lnTo>
                    <a:pt x="20449" y="42379"/>
                  </a:lnTo>
                  <a:lnTo>
                    <a:pt x="21231" y="42420"/>
                  </a:lnTo>
                  <a:lnTo>
                    <a:pt x="21642" y="42420"/>
                  </a:lnTo>
                  <a:lnTo>
                    <a:pt x="22012" y="42379"/>
                  </a:lnTo>
                  <a:lnTo>
                    <a:pt x="22424" y="42338"/>
                  </a:lnTo>
                  <a:lnTo>
                    <a:pt x="22794" y="42256"/>
                  </a:lnTo>
                  <a:lnTo>
                    <a:pt x="23123" y="42132"/>
                  </a:lnTo>
                  <a:lnTo>
                    <a:pt x="23453" y="41927"/>
                  </a:lnTo>
                  <a:lnTo>
                    <a:pt x="23782" y="41721"/>
                  </a:lnTo>
                  <a:lnTo>
                    <a:pt x="24070" y="41433"/>
                  </a:lnTo>
                  <a:lnTo>
                    <a:pt x="24893" y="40692"/>
                  </a:lnTo>
                  <a:lnTo>
                    <a:pt x="25181" y="40404"/>
                  </a:lnTo>
                  <a:lnTo>
                    <a:pt x="25304" y="40240"/>
                  </a:lnTo>
                  <a:lnTo>
                    <a:pt x="25386" y="40034"/>
                  </a:lnTo>
                  <a:lnTo>
                    <a:pt x="25386" y="39828"/>
                  </a:lnTo>
                  <a:lnTo>
                    <a:pt x="25386" y="39622"/>
                  </a:lnTo>
                  <a:lnTo>
                    <a:pt x="25386" y="39417"/>
                  </a:lnTo>
                  <a:lnTo>
                    <a:pt x="25427" y="39211"/>
                  </a:lnTo>
                  <a:lnTo>
                    <a:pt x="25510" y="39170"/>
                  </a:lnTo>
                  <a:close/>
                  <a:moveTo>
                    <a:pt x="21313" y="0"/>
                  </a:moveTo>
                  <a:lnTo>
                    <a:pt x="20202" y="82"/>
                  </a:lnTo>
                  <a:lnTo>
                    <a:pt x="19091" y="165"/>
                  </a:lnTo>
                  <a:lnTo>
                    <a:pt x="17980" y="370"/>
                  </a:lnTo>
                  <a:lnTo>
                    <a:pt x="16869" y="576"/>
                  </a:lnTo>
                  <a:lnTo>
                    <a:pt x="15758" y="864"/>
                  </a:lnTo>
                  <a:lnTo>
                    <a:pt x="14977" y="1111"/>
                  </a:lnTo>
                  <a:lnTo>
                    <a:pt x="14236" y="1399"/>
                  </a:lnTo>
                  <a:lnTo>
                    <a:pt x="13495" y="1687"/>
                  </a:lnTo>
                  <a:lnTo>
                    <a:pt x="12755" y="1975"/>
                  </a:lnTo>
                  <a:lnTo>
                    <a:pt x="12055" y="2304"/>
                  </a:lnTo>
                  <a:lnTo>
                    <a:pt x="11356" y="2675"/>
                  </a:lnTo>
                  <a:lnTo>
                    <a:pt x="10656" y="3045"/>
                  </a:lnTo>
                  <a:lnTo>
                    <a:pt x="9998" y="3456"/>
                  </a:lnTo>
                  <a:lnTo>
                    <a:pt x="9340" y="3868"/>
                  </a:lnTo>
                  <a:lnTo>
                    <a:pt x="8723" y="4320"/>
                  </a:lnTo>
                  <a:lnTo>
                    <a:pt x="8106" y="4773"/>
                  </a:lnTo>
                  <a:lnTo>
                    <a:pt x="7530" y="5267"/>
                  </a:lnTo>
                  <a:lnTo>
                    <a:pt x="6953" y="5760"/>
                  </a:lnTo>
                  <a:lnTo>
                    <a:pt x="6419" y="6295"/>
                  </a:lnTo>
                  <a:lnTo>
                    <a:pt x="5884" y="6830"/>
                  </a:lnTo>
                  <a:lnTo>
                    <a:pt x="5349" y="7365"/>
                  </a:lnTo>
                  <a:lnTo>
                    <a:pt x="4855" y="7941"/>
                  </a:lnTo>
                  <a:lnTo>
                    <a:pt x="4361" y="8517"/>
                  </a:lnTo>
                  <a:lnTo>
                    <a:pt x="3909" y="9134"/>
                  </a:lnTo>
                  <a:lnTo>
                    <a:pt x="3497" y="9751"/>
                  </a:lnTo>
                  <a:lnTo>
                    <a:pt x="3086" y="10369"/>
                  </a:lnTo>
                  <a:lnTo>
                    <a:pt x="2674" y="11027"/>
                  </a:lnTo>
                  <a:lnTo>
                    <a:pt x="2304" y="11685"/>
                  </a:lnTo>
                  <a:lnTo>
                    <a:pt x="1934" y="12344"/>
                  </a:lnTo>
                  <a:lnTo>
                    <a:pt x="1646" y="13002"/>
                  </a:lnTo>
                  <a:lnTo>
                    <a:pt x="1317" y="13701"/>
                  </a:lnTo>
                  <a:lnTo>
                    <a:pt x="1029" y="14401"/>
                  </a:lnTo>
                  <a:lnTo>
                    <a:pt x="782" y="15100"/>
                  </a:lnTo>
                  <a:lnTo>
                    <a:pt x="535" y="15841"/>
                  </a:lnTo>
                  <a:lnTo>
                    <a:pt x="329" y="16540"/>
                  </a:lnTo>
                  <a:lnTo>
                    <a:pt x="165" y="17281"/>
                  </a:lnTo>
                  <a:lnTo>
                    <a:pt x="0" y="18021"/>
                  </a:lnTo>
                  <a:lnTo>
                    <a:pt x="165" y="18227"/>
                  </a:lnTo>
                  <a:lnTo>
                    <a:pt x="617" y="18556"/>
                  </a:lnTo>
                  <a:lnTo>
                    <a:pt x="1111" y="18844"/>
                  </a:lnTo>
                  <a:lnTo>
                    <a:pt x="1646" y="19091"/>
                  </a:lnTo>
                  <a:lnTo>
                    <a:pt x="2222" y="19256"/>
                  </a:lnTo>
                  <a:lnTo>
                    <a:pt x="2757" y="19338"/>
                  </a:lnTo>
                  <a:lnTo>
                    <a:pt x="3333" y="19338"/>
                  </a:lnTo>
                  <a:lnTo>
                    <a:pt x="3868" y="19256"/>
                  </a:lnTo>
                  <a:lnTo>
                    <a:pt x="4156" y="19174"/>
                  </a:lnTo>
                  <a:lnTo>
                    <a:pt x="4403" y="19050"/>
                  </a:lnTo>
                  <a:lnTo>
                    <a:pt x="4896" y="18803"/>
                  </a:lnTo>
                  <a:lnTo>
                    <a:pt x="5390" y="18474"/>
                  </a:lnTo>
                  <a:lnTo>
                    <a:pt x="5843" y="18186"/>
                  </a:lnTo>
                  <a:lnTo>
                    <a:pt x="6336" y="17898"/>
                  </a:lnTo>
                  <a:lnTo>
                    <a:pt x="6871" y="17733"/>
                  </a:lnTo>
                  <a:lnTo>
                    <a:pt x="7406" y="17610"/>
                  </a:lnTo>
                  <a:lnTo>
                    <a:pt x="7982" y="17528"/>
                  </a:lnTo>
                  <a:lnTo>
                    <a:pt x="8517" y="17487"/>
                  </a:lnTo>
                  <a:lnTo>
                    <a:pt x="9875" y="17404"/>
                  </a:lnTo>
                  <a:lnTo>
                    <a:pt x="11233" y="17322"/>
                  </a:lnTo>
                  <a:lnTo>
                    <a:pt x="12549" y="17322"/>
                  </a:lnTo>
                  <a:lnTo>
                    <a:pt x="13907" y="17363"/>
                  </a:lnTo>
                  <a:lnTo>
                    <a:pt x="14565" y="17445"/>
                  </a:lnTo>
                  <a:lnTo>
                    <a:pt x="15224" y="17528"/>
                  </a:lnTo>
                  <a:lnTo>
                    <a:pt x="15882" y="17651"/>
                  </a:lnTo>
                  <a:lnTo>
                    <a:pt x="16499" y="17775"/>
                  </a:lnTo>
                  <a:lnTo>
                    <a:pt x="17157" y="17980"/>
                  </a:lnTo>
                  <a:lnTo>
                    <a:pt x="17733" y="18186"/>
                  </a:lnTo>
                  <a:lnTo>
                    <a:pt x="18351" y="18474"/>
                  </a:lnTo>
                  <a:lnTo>
                    <a:pt x="18927" y="18762"/>
                  </a:lnTo>
                  <a:lnTo>
                    <a:pt x="19503" y="19132"/>
                  </a:lnTo>
                  <a:lnTo>
                    <a:pt x="20037" y="19503"/>
                  </a:lnTo>
                  <a:lnTo>
                    <a:pt x="21107" y="20284"/>
                  </a:lnTo>
                  <a:lnTo>
                    <a:pt x="22177" y="21066"/>
                  </a:lnTo>
                  <a:lnTo>
                    <a:pt x="22712" y="21436"/>
                  </a:lnTo>
                  <a:lnTo>
                    <a:pt x="23288" y="21766"/>
                  </a:lnTo>
                  <a:lnTo>
                    <a:pt x="23864" y="22054"/>
                  </a:lnTo>
                  <a:lnTo>
                    <a:pt x="24522" y="22301"/>
                  </a:lnTo>
                  <a:lnTo>
                    <a:pt x="25181" y="22424"/>
                  </a:lnTo>
                  <a:lnTo>
                    <a:pt x="25839" y="22465"/>
                  </a:lnTo>
                  <a:lnTo>
                    <a:pt x="26168" y="22465"/>
                  </a:lnTo>
                  <a:lnTo>
                    <a:pt x="26497" y="22424"/>
                  </a:lnTo>
                  <a:lnTo>
                    <a:pt x="26826" y="22383"/>
                  </a:lnTo>
                  <a:lnTo>
                    <a:pt x="27114" y="22259"/>
                  </a:lnTo>
                  <a:lnTo>
                    <a:pt x="27402" y="22177"/>
                  </a:lnTo>
                  <a:lnTo>
                    <a:pt x="27690" y="22013"/>
                  </a:lnTo>
                  <a:lnTo>
                    <a:pt x="27978" y="21848"/>
                  </a:lnTo>
                  <a:lnTo>
                    <a:pt x="28225" y="21601"/>
                  </a:lnTo>
                  <a:lnTo>
                    <a:pt x="28554" y="21231"/>
                  </a:lnTo>
                  <a:lnTo>
                    <a:pt x="28801" y="20819"/>
                  </a:lnTo>
                  <a:lnTo>
                    <a:pt x="29007" y="20367"/>
                  </a:lnTo>
                  <a:lnTo>
                    <a:pt x="29172" y="19914"/>
                  </a:lnTo>
                  <a:lnTo>
                    <a:pt x="29295" y="19420"/>
                  </a:lnTo>
                  <a:lnTo>
                    <a:pt x="29418" y="18927"/>
                  </a:lnTo>
                  <a:lnTo>
                    <a:pt x="29583" y="17939"/>
                  </a:lnTo>
                  <a:lnTo>
                    <a:pt x="29706" y="17404"/>
                  </a:lnTo>
                  <a:lnTo>
                    <a:pt x="29830" y="16911"/>
                  </a:lnTo>
                  <a:lnTo>
                    <a:pt x="29995" y="16417"/>
                  </a:lnTo>
                  <a:lnTo>
                    <a:pt x="30241" y="15964"/>
                  </a:lnTo>
                  <a:lnTo>
                    <a:pt x="30488" y="15553"/>
                  </a:lnTo>
                  <a:lnTo>
                    <a:pt x="30817" y="15183"/>
                  </a:lnTo>
                  <a:lnTo>
                    <a:pt x="31188" y="14894"/>
                  </a:lnTo>
                  <a:lnTo>
                    <a:pt x="31393" y="14771"/>
                  </a:lnTo>
                  <a:lnTo>
                    <a:pt x="31640" y="14648"/>
                  </a:lnTo>
                  <a:lnTo>
                    <a:pt x="32093" y="14524"/>
                  </a:lnTo>
                  <a:lnTo>
                    <a:pt x="32545" y="14483"/>
                  </a:lnTo>
                  <a:lnTo>
                    <a:pt x="33039" y="14524"/>
                  </a:lnTo>
                  <a:lnTo>
                    <a:pt x="33533" y="14565"/>
                  </a:lnTo>
                  <a:lnTo>
                    <a:pt x="34397" y="14689"/>
                  </a:lnTo>
                  <a:lnTo>
                    <a:pt x="35261" y="14894"/>
                  </a:lnTo>
                  <a:lnTo>
                    <a:pt x="36125" y="15183"/>
                  </a:lnTo>
                  <a:lnTo>
                    <a:pt x="36537" y="15347"/>
                  </a:lnTo>
                  <a:lnTo>
                    <a:pt x="36907" y="15553"/>
                  </a:lnTo>
                  <a:lnTo>
                    <a:pt x="37277" y="15759"/>
                  </a:lnTo>
                  <a:lnTo>
                    <a:pt x="37647" y="16005"/>
                  </a:lnTo>
                  <a:lnTo>
                    <a:pt x="37977" y="16252"/>
                  </a:lnTo>
                  <a:lnTo>
                    <a:pt x="38306" y="16540"/>
                  </a:lnTo>
                  <a:lnTo>
                    <a:pt x="38594" y="16869"/>
                  </a:lnTo>
                  <a:lnTo>
                    <a:pt x="38841" y="17199"/>
                  </a:lnTo>
                  <a:lnTo>
                    <a:pt x="39046" y="17569"/>
                  </a:lnTo>
                  <a:lnTo>
                    <a:pt x="39211" y="17939"/>
                  </a:lnTo>
                  <a:lnTo>
                    <a:pt x="39334" y="18268"/>
                  </a:lnTo>
                  <a:lnTo>
                    <a:pt x="39417" y="18598"/>
                  </a:lnTo>
                  <a:lnTo>
                    <a:pt x="39499" y="19215"/>
                  </a:lnTo>
                  <a:lnTo>
                    <a:pt x="39540" y="19873"/>
                  </a:lnTo>
                  <a:lnTo>
                    <a:pt x="39540" y="20531"/>
                  </a:lnTo>
                  <a:lnTo>
                    <a:pt x="39540" y="21683"/>
                  </a:lnTo>
                  <a:lnTo>
                    <a:pt x="39458" y="22835"/>
                  </a:lnTo>
                  <a:lnTo>
                    <a:pt x="39376" y="23411"/>
                  </a:lnTo>
                  <a:lnTo>
                    <a:pt x="39252" y="23946"/>
                  </a:lnTo>
                  <a:lnTo>
                    <a:pt x="39129" y="24522"/>
                  </a:lnTo>
                  <a:lnTo>
                    <a:pt x="39005" y="25057"/>
                  </a:lnTo>
                  <a:lnTo>
                    <a:pt x="38799" y="25592"/>
                  </a:lnTo>
                  <a:lnTo>
                    <a:pt x="38594" y="26086"/>
                  </a:lnTo>
                  <a:lnTo>
                    <a:pt x="38306" y="26538"/>
                  </a:lnTo>
                  <a:lnTo>
                    <a:pt x="38018" y="26991"/>
                  </a:lnTo>
                  <a:lnTo>
                    <a:pt x="37689" y="27402"/>
                  </a:lnTo>
                  <a:lnTo>
                    <a:pt x="37318" y="27773"/>
                  </a:lnTo>
                  <a:lnTo>
                    <a:pt x="36907" y="28102"/>
                  </a:lnTo>
                  <a:lnTo>
                    <a:pt x="36413" y="28349"/>
                  </a:lnTo>
                  <a:lnTo>
                    <a:pt x="36043" y="28555"/>
                  </a:lnTo>
                  <a:lnTo>
                    <a:pt x="35631" y="28678"/>
                  </a:lnTo>
                  <a:lnTo>
                    <a:pt x="34767" y="28925"/>
                  </a:lnTo>
                  <a:lnTo>
                    <a:pt x="32998" y="29295"/>
                  </a:lnTo>
                  <a:lnTo>
                    <a:pt x="32175" y="29501"/>
                  </a:lnTo>
                  <a:lnTo>
                    <a:pt x="31764" y="29624"/>
                  </a:lnTo>
                  <a:lnTo>
                    <a:pt x="31393" y="29789"/>
                  </a:lnTo>
                  <a:lnTo>
                    <a:pt x="31023" y="29995"/>
                  </a:lnTo>
                  <a:lnTo>
                    <a:pt x="30735" y="30200"/>
                  </a:lnTo>
                  <a:lnTo>
                    <a:pt x="30406" y="30488"/>
                  </a:lnTo>
                  <a:lnTo>
                    <a:pt x="30159" y="30817"/>
                  </a:lnTo>
                  <a:lnTo>
                    <a:pt x="29912" y="31270"/>
                  </a:lnTo>
                  <a:lnTo>
                    <a:pt x="29706" y="31764"/>
                  </a:lnTo>
                  <a:lnTo>
                    <a:pt x="29460" y="32792"/>
                  </a:lnTo>
                  <a:lnTo>
                    <a:pt x="29295" y="33286"/>
                  </a:lnTo>
                  <a:lnTo>
                    <a:pt x="29130" y="33780"/>
                  </a:lnTo>
                  <a:lnTo>
                    <a:pt x="28884" y="34232"/>
                  </a:lnTo>
                  <a:lnTo>
                    <a:pt x="28719" y="34438"/>
                  </a:lnTo>
                  <a:lnTo>
                    <a:pt x="28554" y="34644"/>
                  </a:lnTo>
                  <a:lnTo>
                    <a:pt x="28308" y="34808"/>
                  </a:lnTo>
                  <a:lnTo>
                    <a:pt x="28061" y="34973"/>
                  </a:lnTo>
                  <a:lnTo>
                    <a:pt x="27773" y="35096"/>
                  </a:lnTo>
                  <a:lnTo>
                    <a:pt x="27485" y="35220"/>
                  </a:lnTo>
                  <a:lnTo>
                    <a:pt x="26868" y="35343"/>
                  </a:lnTo>
                  <a:lnTo>
                    <a:pt x="26250" y="35426"/>
                  </a:lnTo>
                  <a:lnTo>
                    <a:pt x="24934" y="35426"/>
                  </a:lnTo>
                  <a:lnTo>
                    <a:pt x="24275" y="35385"/>
                  </a:lnTo>
                  <a:lnTo>
                    <a:pt x="23617" y="35302"/>
                  </a:lnTo>
                  <a:lnTo>
                    <a:pt x="23000" y="35179"/>
                  </a:lnTo>
                  <a:lnTo>
                    <a:pt x="22342" y="35055"/>
                  </a:lnTo>
                  <a:lnTo>
                    <a:pt x="21724" y="34891"/>
                  </a:lnTo>
                  <a:lnTo>
                    <a:pt x="21107" y="34685"/>
                  </a:lnTo>
                  <a:lnTo>
                    <a:pt x="20120" y="34315"/>
                  </a:lnTo>
                  <a:lnTo>
                    <a:pt x="19626" y="34150"/>
                  </a:lnTo>
                  <a:lnTo>
                    <a:pt x="19132" y="33986"/>
                  </a:lnTo>
                  <a:lnTo>
                    <a:pt x="18639" y="33903"/>
                  </a:lnTo>
                  <a:lnTo>
                    <a:pt x="18145" y="33862"/>
                  </a:lnTo>
                  <a:lnTo>
                    <a:pt x="17651" y="33903"/>
                  </a:lnTo>
                  <a:lnTo>
                    <a:pt x="17445" y="33986"/>
                  </a:lnTo>
                  <a:lnTo>
                    <a:pt x="17199" y="34068"/>
                  </a:lnTo>
                  <a:lnTo>
                    <a:pt x="16910" y="34191"/>
                  </a:lnTo>
                  <a:lnTo>
                    <a:pt x="16664" y="34315"/>
                  </a:lnTo>
                  <a:lnTo>
                    <a:pt x="16211" y="34726"/>
                  </a:lnTo>
                  <a:lnTo>
                    <a:pt x="15758" y="35138"/>
                  </a:lnTo>
                  <a:lnTo>
                    <a:pt x="15347" y="35549"/>
                  </a:lnTo>
                  <a:lnTo>
                    <a:pt x="14894" y="35961"/>
                  </a:lnTo>
                  <a:lnTo>
                    <a:pt x="14442" y="36331"/>
                  </a:lnTo>
                  <a:lnTo>
                    <a:pt x="14195" y="36454"/>
                  </a:lnTo>
                  <a:lnTo>
                    <a:pt x="13948" y="36537"/>
                  </a:lnTo>
                  <a:lnTo>
                    <a:pt x="13660" y="36619"/>
                  </a:lnTo>
                  <a:lnTo>
                    <a:pt x="13372" y="36619"/>
                  </a:lnTo>
                  <a:lnTo>
                    <a:pt x="13002" y="36578"/>
                  </a:lnTo>
                  <a:lnTo>
                    <a:pt x="12631" y="36454"/>
                  </a:lnTo>
                  <a:lnTo>
                    <a:pt x="12261" y="36290"/>
                  </a:lnTo>
                  <a:lnTo>
                    <a:pt x="11932" y="36125"/>
                  </a:lnTo>
                  <a:lnTo>
                    <a:pt x="6624" y="33327"/>
                  </a:lnTo>
                  <a:lnTo>
                    <a:pt x="5801" y="32916"/>
                  </a:lnTo>
                  <a:lnTo>
                    <a:pt x="5390" y="32751"/>
                  </a:lnTo>
                  <a:lnTo>
                    <a:pt x="4937" y="32587"/>
                  </a:lnTo>
                  <a:lnTo>
                    <a:pt x="4526" y="32504"/>
                  </a:lnTo>
                  <a:lnTo>
                    <a:pt x="4073" y="32463"/>
                  </a:lnTo>
                  <a:lnTo>
                    <a:pt x="3662" y="32463"/>
                  </a:lnTo>
                  <a:lnTo>
                    <a:pt x="3209" y="32587"/>
                  </a:lnTo>
                  <a:lnTo>
                    <a:pt x="2962" y="32669"/>
                  </a:lnTo>
                  <a:lnTo>
                    <a:pt x="2716" y="32834"/>
                  </a:lnTo>
                  <a:lnTo>
                    <a:pt x="2510" y="32998"/>
                  </a:lnTo>
                  <a:lnTo>
                    <a:pt x="2304" y="33163"/>
                  </a:lnTo>
                  <a:lnTo>
                    <a:pt x="2798" y="34027"/>
                  </a:lnTo>
                  <a:lnTo>
                    <a:pt x="3292" y="34808"/>
                  </a:lnTo>
                  <a:lnTo>
                    <a:pt x="3826" y="35590"/>
                  </a:lnTo>
                  <a:lnTo>
                    <a:pt x="4403" y="36372"/>
                  </a:lnTo>
                  <a:lnTo>
                    <a:pt x="5020" y="37071"/>
                  </a:lnTo>
                  <a:lnTo>
                    <a:pt x="5637" y="37771"/>
                  </a:lnTo>
                  <a:lnTo>
                    <a:pt x="6295" y="38429"/>
                  </a:lnTo>
                  <a:lnTo>
                    <a:pt x="6995" y="39088"/>
                  </a:lnTo>
                  <a:lnTo>
                    <a:pt x="7694" y="39705"/>
                  </a:lnTo>
                  <a:lnTo>
                    <a:pt x="8435" y="40281"/>
                  </a:lnTo>
                  <a:lnTo>
                    <a:pt x="9175" y="40816"/>
                  </a:lnTo>
                  <a:lnTo>
                    <a:pt x="9957" y="41350"/>
                  </a:lnTo>
                  <a:lnTo>
                    <a:pt x="10739" y="41803"/>
                  </a:lnTo>
                  <a:lnTo>
                    <a:pt x="11562" y="42256"/>
                  </a:lnTo>
                  <a:lnTo>
                    <a:pt x="12385" y="42667"/>
                  </a:lnTo>
                  <a:lnTo>
                    <a:pt x="13249" y="43079"/>
                  </a:lnTo>
                  <a:lnTo>
                    <a:pt x="14113" y="43408"/>
                  </a:lnTo>
                  <a:lnTo>
                    <a:pt x="14977" y="43737"/>
                  </a:lnTo>
                  <a:lnTo>
                    <a:pt x="15882" y="43984"/>
                  </a:lnTo>
                  <a:lnTo>
                    <a:pt x="16787" y="44231"/>
                  </a:lnTo>
                  <a:lnTo>
                    <a:pt x="17692" y="44436"/>
                  </a:lnTo>
                  <a:lnTo>
                    <a:pt x="18639" y="44601"/>
                  </a:lnTo>
                  <a:lnTo>
                    <a:pt x="19544" y="44724"/>
                  </a:lnTo>
                  <a:lnTo>
                    <a:pt x="20490" y="44807"/>
                  </a:lnTo>
                  <a:lnTo>
                    <a:pt x="21478" y="44848"/>
                  </a:lnTo>
                  <a:lnTo>
                    <a:pt x="22424" y="44848"/>
                  </a:lnTo>
                  <a:lnTo>
                    <a:pt x="23370" y="44807"/>
                  </a:lnTo>
                  <a:lnTo>
                    <a:pt x="24317" y="44724"/>
                  </a:lnTo>
                  <a:lnTo>
                    <a:pt x="25304" y="44601"/>
                  </a:lnTo>
                  <a:lnTo>
                    <a:pt x="26250" y="44436"/>
                  </a:lnTo>
                  <a:lnTo>
                    <a:pt x="27238" y="44231"/>
                  </a:lnTo>
                  <a:lnTo>
                    <a:pt x="28184" y="43943"/>
                  </a:lnTo>
                  <a:lnTo>
                    <a:pt x="29295" y="43613"/>
                  </a:lnTo>
                  <a:lnTo>
                    <a:pt x="30365" y="43202"/>
                  </a:lnTo>
                  <a:lnTo>
                    <a:pt x="31393" y="42749"/>
                  </a:lnTo>
                  <a:lnTo>
                    <a:pt x="32422" y="42256"/>
                  </a:lnTo>
                  <a:lnTo>
                    <a:pt x="33368" y="41721"/>
                  </a:lnTo>
                  <a:lnTo>
                    <a:pt x="34315" y="41145"/>
                  </a:lnTo>
                  <a:lnTo>
                    <a:pt x="35220" y="40528"/>
                  </a:lnTo>
                  <a:lnTo>
                    <a:pt x="36084" y="39828"/>
                  </a:lnTo>
                  <a:lnTo>
                    <a:pt x="36907" y="39129"/>
                  </a:lnTo>
                  <a:lnTo>
                    <a:pt x="37730" y="38388"/>
                  </a:lnTo>
                  <a:lnTo>
                    <a:pt x="38470" y="37606"/>
                  </a:lnTo>
                  <a:lnTo>
                    <a:pt x="39170" y="36783"/>
                  </a:lnTo>
                  <a:lnTo>
                    <a:pt x="39869" y="35961"/>
                  </a:lnTo>
                  <a:lnTo>
                    <a:pt x="40486" y="35096"/>
                  </a:lnTo>
                  <a:lnTo>
                    <a:pt x="41062" y="34191"/>
                  </a:lnTo>
                  <a:lnTo>
                    <a:pt x="41597" y="33245"/>
                  </a:lnTo>
                  <a:lnTo>
                    <a:pt x="42091" y="32299"/>
                  </a:lnTo>
                  <a:lnTo>
                    <a:pt x="42544" y="31311"/>
                  </a:lnTo>
                  <a:lnTo>
                    <a:pt x="42955" y="30324"/>
                  </a:lnTo>
                  <a:lnTo>
                    <a:pt x="43325" y="29295"/>
                  </a:lnTo>
                  <a:lnTo>
                    <a:pt x="43613" y="28266"/>
                  </a:lnTo>
                  <a:lnTo>
                    <a:pt x="43901" y="27197"/>
                  </a:lnTo>
                  <a:lnTo>
                    <a:pt x="44107" y="26127"/>
                  </a:lnTo>
                  <a:lnTo>
                    <a:pt x="44231" y="25057"/>
                  </a:lnTo>
                  <a:lnTo>
                    <a:pt x="44354" y="23987"/>
                  </a:lnTo>
                  <a:lnTo>
                    <a:pt x="44395" y="22877"/>
                  </a:lnTo>
                  <a:lnTo>
                    <a:pt x="44395" y="21766"/>
                  </a:lnTo>
                  <a:lnTo>
                    <a:pt x="44313" y="20655"/>
                  </a:lnTo>
                  <a:lnTo>
                    <a:pt x="44231" y="19544"/>
                  </a:lnTo>
                  <a:lnTo>
                    <a:pt x="44025" y="18433"/>
                  </a:lnTo>
                  <a:lnTo>
                    <a:pt x="43819" y="17322"/>
                  </a:lnTo>
                  <a:lnTo>
                    <a:pt x="43531" y="16211"/>
                  </a:lnTo>
                  <a:lnTo>
                    <a:pt x="43161" y="15100"/>
                  </a:lnTo>
                  <a:lnTo>
                    <a:pt x="42749" y="14030"/>
                  </a:lnTo>
                  <a:lnTo>
                    <a:pt x="42338" y="13002"/>
                  </a:lnTo>
                  <a:lnTo>
                    <a:pt x="41803" y="11973"/>
                  </a:lnTo>
                  <a:lnTo>
                    <a:pt x="41268" y="10986"/>
                  </a:lnTo>
                  <a:lnTo>
                    <a:pt x="40692" y="10081"/>
                  </a:lnTo>
                  <a:lnTo>
                    <a:pt x="40075" y="9175"/>
                  </a:lnTo>
                  <a:lnTo>
                    <a:pt x="39417" y="8311"/>
                  </a:lnTo>
                  <a:lnTo>
                    <a:pt x="38676" y="7488"/>
                  </a:lnTo>
                  <a:lnTo>
                    <a:pt x="37935" y="6666"/>
                  </a:lnTo>
                  <a:lnTo>
                    <a:pt x="37154" y="5925"/>
                  </a:lnTo>
                  <a:lnTo>
                    <a:pt x="36372" y="5226"/>
                  </a:lnTo>
                  <a:lnTo>
                    <a:pt x="35508" y="4526"/>
                  </a:lnTo>
                  <a:lnTo>
                    <a:pt x="34644" y="3909"/>
                  </a:lnTo>
                  <a:lnTo>
                    <a:pt x="33739" y="3333"/>
                  </a:lnTo>
                  <a:lnTo>
                    <a:pt x="32792" y="2798"/>
                  </a:lnTo>
                  <a:lnTo>
                    <a:pt x="31846" y="2304"/>
                  </a:lnTo>
                  <a:lnTo>
                    <a:pt x="30859" y="1852"/>
                  </a:lnTo>
                  <a:lnTo>
                    <a:pt x="29871" y="1440"/>
                  </a:lnTo>
                  <a:lnTo>
                    <a:pt x="28842" y="1070"/>
                  </a:lnTo>
                  <a:lnTo>
                    <a:pt x="27814" y="782"/>
                  </a:lnTo>
                  <a:lnTo>
                    <a:pt x="26785" y="494"/>
                  </a:lnTo>
                  <a:lnTo>
                    <a:pt x="25715" y="288"/>
                  </a:lnTo>
                  <a:lnTo>
                    <a:pt x="24605" y="165"/>
                  </a:lnTo>
                  <a:lnTo>
                    <a:pt x="23535" y="41"/>
                  </a:lnTo>
                  <a:lnTo>
                    <a:pt x="2242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3169675" y="1390675"/>
              <a:ext cx="785875" cy="284950"/>
            </a:xfrm>
            <a:custGeom>
              <a:avLst/>
              <a:gdLst/>
              <a:ahLst/>
              <a:cxnLst/>
              <a:rect l="l" t="t" r="r" b="b"/>
              <a:pathLst>
                <a:path w="31435" h="11398" extrusionOk="0">
                  <a:moveTo>
                    <a:pt x="124" y="0"/>
                  </a:moveTo>
                  <a:lnTo>
                    <a:pt x="42" y="1029"/>
                  </a:lnTo>
                  <a:lnTo>
                    <a:pt x="0" y="2058"/>
                  </a:lnTo>
                  <a:lnTo>
                    <a:pt x="42" y="3127"/>
                  </a:lnTo>
                  <a:lnTo>
                    <a:pt x="83" y="4156"/>
                  </a:lnTo>
                  <a:lnTo>
                    <a:pt x="206" y="5226"/>
                  </a:lnTo>
                  <a:lnTo>
                    <a:pt x="371" y="6295"/>
                  </a:lnTo>
                  <a:lnTo>
                    <a:pt x="618" y="7365"/>
                  </a:lnTo>
                  <a:lnTo>
                    <a:pt x="906" y="8394"/>
                  </a:lnTo>
                  <a:lnTo>
                    <a:pt x="1111" y="9176"/>
                  </a:lnTo>
                  <a:lnTo>
                    <a:pt x="1399" y="9916"/>
                  </a:lnTo>
                  <a:lnTo>
                    <a:pt x="1687" y="10657"/>
                  </a:lnTo>
                  <a:lnTo>
                    <a:pt x="1975" y="11397"/>
                  </a:lnTo>
                  <a:lnTo>
                    <a:pt x="2305" y="11109"/>
                  </a:lnTo>
                  <a:lnTo>
                    <a:pt x="2551" y="10780"/>
                  </a:lnTo>
                  <a:lnTo>
                    <a:pt x="3086" y="10081"/>
                  </a:lnTo>
                  <a:lnTo>
                    <a:pt x="3333" y="9710"/>
                  </a:lnTo>
                  <a:lnTo>
                    <a:pt x="3621" y="9422"/>
                  </a:lnTo>
                  <a:lnTo>
                    <a:pt x="3950" y="9176"/>
                  </a:lnTo>
                  <a:lnTo>
                    <a:pt x="4321" y="8970"/>
                  </a:lnTo>
                  <a:lnTo>
                    <a:pt x="4732" y="8888"/>
                  </a:lnTo>
                  <a:lnTo>
                    <a:pt x="5185" y="8846"/>
                  </a:lnTo>
                  <a:lnTo>
                    <a:pt x="5596" y="8888"/>
                  </a:lnTo>
                  <a:lnTo>
                    <a:pt x="6008" y="8970"/>
                  </a:lnTo>
                  <a:lnTo>
                    <a:pt x="7653" y="9299"/>
                  </a:lnTo>
                  <a:lnTo>
                    <a:pt x="9217" y="9710"/>
                  </a:lnTo>
                  <a:lnTo>
                    <a:pt x="11439" y="10451"/>
                  </a:lnTo>
                  <a:lnTo>
                    <a:pt x="12550" y="10780"/>
                  </a:lnTo>
                  <a:lnTo>
                    <a:pt x="13126" y="10904"/>
                  </a:lnTo>
                  <a:lnTo>
                    <a:pt x="13702" y="10986"/>
                  </a:lnTo>
                  <a:lnTo>
                    <a:pt x="14648" y="11109"/>
                  </a:lnTo>
                  <a:lnTo>
                    <a:pt x="15594" y="11150"/>
                  </a:lnTo>
                  <a:lnTo>
                    <a:pt x="16541" y="11192"/>
                  </a:lnTo>
                  <a:lnTo>
                    <a:pt x="17487" y="11150"/>
                  </a:lnTo>
                  <a:lnTo>
                    <a:pt x="18968" y="11109"/>
                  </a:lnTo>
                  <a:lnTo>
                    <a:pt x="20490" y="11068"/>
                  </a:lnTo>
                  <a:lnTo>
                    <a:pt x="21972" y="10945"/>
                  </a:lnTo>
                  <a:lnTo>
                    <a:pt x="23453" y="10780"/>
                  </a:lnTo>
                  <a:lnTo>
                    <a:pt x="24194" y="10657"/>
                  </a:lnTo>
                  <a:lnTo>
                    <a:pt x="24934" y="10533"/>
                  </a:lnTo>
                  <a:lnTo>
                    <a:pt x="25634" y="10369"/>
                  </a:lnTo>
                  <a:lnTo>
                    <a:pt x="26333" y="10163"/>
                  </a:lnTo>
                  <a:lnTo>
                    <a:pt x="27033" y="9957"/>
                  </a:lnTo>
                  <a:lnTo>
                    <a:pt x="27732" y="9669"/>
                  </a:lnTo>
                  <a:lnTo>
                    <a:pt x="28390" y="9381"/>
                  </a:lnTo>
                  <a:lnTo>
                    <a:pt x="29090" y="9052"/>
                  </a:lnTo>
                  <a:lnTo>
                    <a:pt x="29625" y="8723"/>
                  </a:lnTo>
                  <a:lnTo>
                    <a:pt x="30159" y="8312"/>
                  </a:lnTo>
                  <a:lnTo>
                    <a:pt x="30406" y="8106"/>
                  </a:lnTo>
                  <a:lnTo>
                    <a:pt x="30653" y="7859"/>
                  </a:lnTo>
                  <a:lnTo>
                    <a:pt x="30859" y="7612"/>
                  </a:lnTo>
                  <a:lnTo>
                    <a:pt x="31024" y="7365"/>
                  </a:lnTo>
                  <a:lnTo>
                    <a:pt x="31188" y="7077"/>
                  </a:lnTo>
                  <a:lnTo>
                    <a:pt x="31312" y="6748"/>
                  </a:lnTo>
                  <a:lnTo>
                    <a:pt x="31394" y="6419"/>
                  </a:lnTo>
                  <a:lnTo>
                    <a:pt x="31435" y="6090"/>
                  </a:lnTo>
                  <a:lnTo>
                    <a:pt x="31435" y="5761"/>
                  </a:lnTo>
                  <a:lnTo>
                    <a:pt x="31394" y="5473"/>
                  </a:lnTo>
                  <a:lnTo>
                    <a:pt x="31270" y="5143"/>
                  </a:lnTo>
                  <a:lnTo>
                    <a:pt x="31147" y="4855"/>
                  </a:lnTo>
                  <a:lnTo>
                    <a:pt x="30159" y="5102"/>
                  </a:lnTo>
                  <a:lnTo>
                    <a:pt x="29213" y="5308"/>
                  </a:lnTo>
                  <a:lnTo>
                    <a:pt x="28226" y="5514"/>
                  </a:lnTo>
                  <a:lnTo>
                    <a:pt x="27238" y="5637"/>
                  </a:lnTo>
                  <a:lnTo>
                    <a:pt x="26292" y="5678"/>
                  </a:lnTo>
                  <a:lnTo>
                    <a:pt x="25798" y="5678"/>
                  </a:lnTo>
                  <a:lnTo>
                    <a:pt x="25304" y="5637"/>
                  </a:lnTo>
                  <a:lnTo>
                    <a:pt x="24852" y="5555"/>
                  </a:lnTo>
                  <a:lnTo>
                    <a:pt x="24358" y="5473"/>
                  </a:lnTo>
                  <a:lnTo>
                    <a:pt x="23906" y="5349"/>
                  </a:lnTo>
                  <a:lnTo>
                    <a:pt x="23453" y="5185"/>
                  </a:lnTo>
                  <a:lnTo>
                    <a:pt x="23000" y="4979"/>
                  </a:lnTo>
                  <a:lnTo>
                    <a:pt x="22589" y="4773"/>
                  </a:lnTo>
                  <a:lnTo>
                    <a:pt x="21807" y="4279"/>
                  </a:lnTo>
                  <a:lnTo>
                    <a:pt x="20984" y="3703"/>
                  </a:lnTo>
                  <a:lnTo>
                    <a:pt x="20244" y="3127"/>
                  </a:lnTo>
                  <a:lnTo>
                    <a:pt x="19421" y="2634"/>
                  </a:lnTo>
                  <a:lnTo>
                    <a:pt x="19050" y="2387"/>
                  </a:lnTo>
                  <a:lnTo>
                    <a:pt x="18639" y="2140"/>
                  </a:lnTo>
                  <a:lnTo>
                    <a:pt x="18186" y="1975"/>
                  </a:lnTo>
                  <a:lnTo>
                    <a:pt x="17775" y="1811"/>
                  </a:lnTo>
                  <a:lnTo>
                    <a:pt x="17322" y="1687"/>
                  </a:lnTo>
                  <a:lnTo>
                    <a:pt x="16870" y="1646"/>
                  </a:lnTo>
                  <a:lnTo>
                    <a:pt x="16253" y="1605"/>
                  </a:lnTo>
                  <a:lnTo>
                    <a:pt x="15635" y="1646"/>
                  </a:lnTo>
                  <a:lnTo>
                    <a:pt x="15059" y="1770"/>
                  </a:lnTo>
                  <a:lnTo>
                    <a:pt x="14442" y="1934"/>
                  </a:lnTo>
                  <a:lnTo>
                    <a:pt x="13249" y="2304"/>
                  </a:lnTo>
                  <a:lnTo>
                    <a:pt x="12632" y="2510"/>
                  </a:lnTo>
                  <a:lnTo>
                    <a:pt x="12056" y="2675"/>
                  </a:lnTo>
                  <a:lnTo>
                    <a:pt x="11521" y="2798"/>
                  </a:lnTo>
                  <a:lnTo>
                    <a:pt x="11027" y="2880"/>
                  </a:lnTo>
                  <a:lnTo>
                    <a:pt x="10492" y="2922"/>
                  </a:lnTo>
                  <a:lnTo>
                    <a:pt x="9957" y="2963"/>
                  </a:lnTo>
                  <a:lnTo>
                    <a:pt x="9464" y="3004"/>
                  </a:lnTo>
                  <a:lnTo>
                    <a:pt x="8929" y="3004"/>
                  </a:lnTo>
                  <a:lnTo>
                    <a:pt x="7859" y="2880"/>
                  </a:lnTo>
                  <a:lnTo>
                    <a:pt x="6830" y="2716"/>
                  </a:lnTo>
                  <a:lnTo>
                    <a:pt x="5843" y="2428"/>
                  </a:lnTo>
                  <a:lnTo>
                    <a:pt x="4856" y="2058"/>
                  </a:lnTo>
                  <a:lnTo>
                    <a:pt x="3868" y="1605"/>
                  </a:lnTo>
                  <a:lnTo>
                    <a:pt x="2387" y="741"/>
                  </a:lnTo>
                  <a:lnTo>
                    <a:pt x="1605" y="371"/>
                  </a:lnTo>
                  <a:lnTo>
                    <a:pt x="1235" y="206"/>
                  </a:lnTo>
                  <a:lnTo>
                    <a:pt x="823" y="83"/>
                  </a:lnTo>
                  <a:lnTo>
                    <a:pt x="49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4"/>
          <p:cNvGrpSpPr/>
          <p:nvPr/>
        </p:nvGrpSpPr>
        <p:grpSpPr>
          <a:xfrm>
            <a:off x="742094" y="1332919"/>
            <a:ext cx="1511643" cy="1493019"/>
            <a:chOff x="1769725" y="883575"/>
            <a:chExt cx="1122250" cy="1122225"/>
          </a:xfrm>
        </p:grpSpPr>
        <p:sp>
          <p:nvSpPr>
            <p:cNvPr id="1387" name="Google Shape;1387;p54"/>
            <p:cNvSpPr/>
            <p:nvPr/>
          </p:nvSpPr>
          <p:spPr>
            <a:xfrm>
              <a:off x="176972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2"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2"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8"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8"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2436275" y="943225"/>
              <a:ext cx="185175" cy="114200"/>
            </a:xfrm>
            <a:custGeom>
              <a:avLst/>
              <a:gdLst/>
              <a:ahLst/>
              <a:cxnLst/>
              <a:rect l="l" t="t" r="r" b="b"/>
              <a:pathLst>
                <a:path w="7407" h="4568" extrusionOk="0">
                  <a:moveTo>
                    <a:pt x="5761" y="0"/>
                  </a:moveTo>
                  <a:lnTo>
                    <a:pt x="5143" y="659"/>
                  </a:lnTo>
                  <a:lnTo>
                    <a:pt x="4485" y="1276"/>
                  </a:lnTo>
                  <a:lnTo>
                    <a:pt x="3786" y="1893"/>
                  </a:lnTo>
                  <a:lnTo>
                    <a:pt x="3086" y="2469"/>
                  </a:lnTo>
                  <a:lnTo>
                    <a:pt x="2345" y="3045"/>
                  </a:lnTo>
                  <a:lnTo>
                    <a:pt x="1564" y="3580"/>
                  </a:lnTo>
                  <a:lnTo>
                    <a:pt x="823" y="4074"/>
                  </a:lnTo>
                  <a:lnTo>
                    <a:pt x="0" y="4567"/>
                  </a:lnTo>
                  <a:lnTo>
                    <a:pt x="3744" y="2757"/>
                  </a:lnTo>
                  <a:lnTo>
                    <a:pt x="7406" y="906"/>
                  </a:lnTo>
                  <a:lnTo>
                    <a:pt x="6583" y="412"/>
                  </a:lnTo>
                  <a:lnTo>
                    <a:pt x="5761"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2073175" y="902075"/>
              <a:ext cx="445400" cy="177975"/>
            </a:xfrm>
            <a:custGeom>
              <a:avLst/>
              <a:gdLst/>
              <a:ahLst/>
              <a:cxnLst/>
              <a:rect l="l" t="t" r="r" b="b"/>
              <a:pathLst>
                <a:path w="17816" h="7119" extrusionOk="0">
                  <a:moveTo>
                    <a:pt x="15841" y="1"/>
                  </a:moveTo>
                  <a:lnTo>
                    <a:pt x="14565" y="618"/>
                  </a:lnTo>
                  <a:lnTo>
                    <a:pt x="13249" y="1194"/>
                  </a:lnTo>
                  <a:lnTo>
                    <a:pt x="11932" y="1770"/>
                  </a:lnTo>
                  <a:lnTo>
                    <a:pt x="10574" y="2305"/>
                  </a:lnTo>
                  <a:lnTo>
                    <a:pt x="7982" y="3210"/>
                  </a:lnTo>
                  <a:lnTo>
                    <a:pt x="6666" y="3662"/>
                  </a:lnTo>
                  <a:lnTo>
                    <a:pt x="5390" y="4197"/>
                  </a:lnTo>
                  <a:lnTo>
                    <a:pt x="4691" y="4485"/>
                  </a:lnTo>
                  <a:lnTo>
                    <a:pt x="3991" y="4815"/>
                  </a:lnTo>
                  <a:lnTo>
                    <a:pt x="2675" y="5514"/>
                  </a:lnTo>
                  <a:lnTo>
                    <a:pt x="1317" y="6296"/>
                  </a:lnTo>
                  <a:lnTo>
                    <a:pt x="0" y="7119"/>
                  </a:lnTo>
                  <a:lnTo>
                    <a:pt x="15306" y="1400"/>
                  </a:lnTo>
                  <a:lnTo>
                    <a:pt x="16540" y="947"/>
                  </a:lnTo>
                  <a:lnTo>
                    <a:pt x="17158" y="741"/>
                  </a:lnTo>
                  <a:lnTo>
                    <a:pt x="17816" y="577"/>
                  </a:lnTo>
                  <a:lnTo>
                    <a:pt x="16828" y="247"/>
                  </a:lnTo>
                  <a:lnTo>
                    <a:pt x="15841"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2012475" y="1557300"/>
              <a:ext cx="868175" cy="406325"/>
            </a:xfrm>
            <a:custGeom>
              <a:avLst/>
              <a:gdLst/>
              <a:ahLst/>
              <a:cxnLst/>
              <a:rect l="l" t="t" r="r" b="b"/>
              <a:pathLst>
                <a:path w="34727" h="16253" extrusionOk="0">
                  <a:moveTo>
                    <a:pt x="34727" y="1"/>
                  </a:moveTo>
                  <a:lnTo>
                    <a:pt x="33492" y="865"/>
                  </a:lnTo>
                  <a:lnTo>
                    <a:pt x="32299" y="1688"/>
                  </a:lnTo>
                  <a:lnTo>
                    <a:pt x="31188" y="2469"/>
                  </a:lnTo>
                  <a:lnTo>
                    <a:pt x="30695" y="2799"/>
                  </a:lnTo>
                  <a:lnTo>
                    <a:pt x="30201" y="3045"/>
                  </a:lnTo>
                  <a:lnTo>
                    <a:pt x="27938" y="4239"/>
                  </a:lnTo>
                  <a:lnTo>
                    <a:pt x="25593" y="5391"/>
                  </a:lnTo>
                  <a:lnTo>
                    <a:pt x="23289" y="6502"/>
                  </a:lnTo>
                  <a:lnTo>
                    <a:pt x="20902" y="7530"/>
                  </a:lnTo>
                  <a:lnTo>
                    <a:pt x="18804" y="8394"/>
                  </a:lnTo>
                  <a:lnTo>
                    <a:pt x="16664" y="9258"/>
                  </a:lnTo>
                  <a:lnTo>
                    <a:pt x="14484" y="10040"/>
                  </a:lnTo>
                  <a:lnTo>
                    <a:pt x="12303" y="10822"/>
                  </a:lnTo>
                  <a:lnTo>
                    <a:pt x="10122" y="11521"/>
                  </a:lnTo>
                  <a:lnTo>
                    <a:pt x="7942" y="12180"/>
                  </a:lnTo>
                  <a:lnTo>
                    <a:pt x="5720" y="12797"/>
                  </a:lnTo>
                  <a:lnTo>
                    <a:pt x="3498" y="13373"/>
                  </a:lnTo>
                  <a:lnTo>
                    <a:pt x="2840" y="13537"/>
                  </a:lnTo>
                  <a:lnTo>
                    <a:pt x="1934" y="13743"/>
                  </a:lnTo>
                  <a:lnTo>
                    <a:pt x="947" y="13866"/>
                  </a:lnTo>
                  <a:lnTo>
                    <a:pt x="453" y="13908"/>
                  </a:lnTo>
                  <a:lnTo>
                    <a:pt x="1" y="13949"/>
                  </a:lnTo>
                  <a:lnTo>
                    <a:pt x="988" y="14607"/>
                  </a:lnTo>
                  <a:lnTo>
                    <a:pt x="2017" y="15224"/>
                  </a:lnTo>
                  <a:lnTo>
                    <a:pt x="3086" y="15759"/>
                  </a:lnTo>
                  <a:lnTo>
                    <a:pt x="4197" y="16253"/>
                  </a:lnTo>
                  <a:lnTo>
                    <a:pt x="4403" y="15924"/>
                  </a:lnTo>
                  <a:lnTo>
                    <a:pt x="4650" y="15636"/>
                  </a:lnTo>
                  <a:lnTo>
                    <a:pt x="4897" y="15389"/>
                  </a:lnTo>
                  <a:lnTo>
                    <a:pt x="5226" y="15183"/>
                  </a:lnTo>
                  <a:lnTo>
                    <a:pt x="5555" y="14977"/>
                  </a:lnTo>
                  <a:lnTo>
                    <a:pt x="5925" y="14854"/>
                  </a:lnTo>
                  <a:lnTo>
                    <a:pt x="6296" y="14689"/>
                  </a:lnTo>
                  <a:lnTo>
                    <a:pt x="6707" y="14566"/>
                  </a:lnTo>
                  <a:lnTo>
                    <a:pt x="7530" y="14401"/>
                  </a:lnTo>
                  <a:lnTo>
                    <a:pt x="8394" y="14237"/>
                  </a:lnTo>
                  <a:lnTo>
                    <a:pt x="9258" y="14072"/>
                  </a:lnTo>
                  <a:lnTo>
                    <a:pt x="10081" y="13949"/>
                  </a:lnTo>
                  <a:lnTo>
                    <a:pt x="11727" y="13578"/>
                  </a:lnTo>
                  <a:lnTo>
                    <a:pt x="13332" y="13167"/>
                  </a:lnTo>
                  <a:lnTo>
                    <a:pt x="16582" y="12303"/>
                  </a:lnTo>
                  <a:lnTo>
                    <a:pt x="19832" y="11398"/>
                  </a:lnTo>
                  <a:lnTo>
                    <a:pt x="23083" y="10534"/>
                  </a:lnTo>
                  <a:lnTo>
                    <a:pt x="24893" y="10081"/>
                  </a:lnTo>
                  <a:lnTo>
                    <a:pt x="26704" y="9711"/>
                  </a:lnTo>
                  <a:lnTo>
                    <a:pt x="27650" y="9546"/>
                  </a:lnTo>
                  <a:lnTo>
                    <a:pt x="28555" y="9423"/>
                  </a:lnTo>
                  <a:lnTo>
                    <a:pt x="29501" y="9341"/>
                  </a:lnTo>
                  <a:lnTo>
                    <a:pt x="30407" y="9299"/>
                  </a:lnTo>
                  <a:lnTo>
                    <a:pt x="31188" y="8271"/>
                  </a:lnTo>
                  <a:lnTo>
                    <a:pt x="31888" y="7201"/>
                  </a:lnTo>
                  <a:lnTo>
                    <a:pt x="32546" y="6049"/>
                  </a:lnTo>
                  <a:lnTo>
                    <a:pt x="33122" y="4897"/>
                  </a:lnTo>
                  <a:lnTo>
                    <a:pt x="33616" y="3704"/>
                  </a:lnTo>
                  <a:lnTo>
                    <a:pt x="34068" y="2511"/>
                  </a:lnTo>
                  <a:lnTo>
                    <a:pt x="34439" y="1235"/>
                  </a:lnTo>
                  <a:lnTo>
                    <a:pt x="34727"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1783100" y="1286775"/>
              <a:ext cx="112150" cy="41175"/>
            </a:xfrm>
            <a:custGeom>
              <a:avLst/>
              <a:gdLst/>
              <a:ahLst/>
              <a:cxnLst/>
              <a:rect l="l" t="t" r="r" b="b"/>
              <a:pathLst>
                <a:path w="4486" h="1647" extrusionOk="0">
                  <a:moveTo>
                    <a:pt x="4485" y="1"/>
                  </a:moveTo>
                  <a:lnTo>
                    <a:pt x="3415" y="248"/>
                  </a:lnTo>
                  <a:lnTo>
                    <a:pt x="2346" y="371"/>
                  </a:lnTo>
                  <a:lnTo>
                    <a:pt x="1317" y="453"/>
                  </a:lnTo>
                  <a:lnTo>
                    <a:pt x="288" y="453"/>
                  </a:lnTo>
                  <a:lnTo>
                    <a:pt x="0" y="1646"/>
                  </a:lnTo>
                  <a:lnTo>
                    <a:pt x="206" y="1564"/>
                  </a:lnTo>
                  <a:lnTo>
                    <a:pt x="4485" y="1"/>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4"/>
            <p:cNvSpPr/>
            <p:nvPr/>
          </p:nvSpPr>
          <p:spPr>
            <a:xfrm>
              <a:off x="1816000" y="1247700"/>
              <a:ext cx="1057450" cy="500950"/>
            </a:xfrm>
            <a:custGeom>
              <a:avLst/>
              <a:gdLst/>
              <a:ahLst/>
              <a:cxnLst/>
              <a:rect l="l" t="t" r="r" b="b"/>
              <a:pathLst>
                <a:path w="42298" h="20038" extrusionOk="0">
                  <a:moveTo>
                    <a:pt x="41598" y="0"/>
                  </a:moveTo>
                  <a:lnTo>
                    <a:pt x="39788" y="988"/>
                  </a:lnTo>
                  <a:lnTo>
                    <a:pt x="37936" y="1893"/>
                  </a:lnTo>
                  <a:lnTo>
                    <a:pt x="36044" y="2716"/>
                  </a:lnTo>
                  <a:lnTo>
                    <a:pt x="34151" y="3497"/>
                  </a:lnTo>
                  <a:lnTo>
                    <a:pt x="32217" y="4238"/>
                  </a:lnTo>
                  <a:lnTo>
                    <a:pt x="30283" y="4938"/>
                  </a:lnTo>
                  <a:lnTo>
                    <a:pt x="28309" y="5596"/>
                  </a:lnTo>
                  <a:lnTo>
                    <a:pt x="26334" y="6254"/>
                  </a:lnTo>
                  <a:lnTo>
                    <a:pt x="22343" y="7489"/>
                  </a:lnTo>
                  <a:lnTo>
                    <a:pt x="18352" y="8764"/>
                  </a:lnTo>
                  <a:lnTo>
                    <a:pt x="16377" y="9422"/>
                  </a:lnTo>
                  <a:lnTo>
                    <a:pt x="14402" y="10122"/>
                  </a:lnTo>
                  <a:lnTo>
                    <a:pt x="12468" y="10821"/>
                  </a:lnTo>
                  <a:lnTo>
                    <a:pt x="10534" y="11603"/>
                  </a:lnTo>
                  <a:lnTo>
                    <a:pt x="9176" y="12179"/>
                  </a:lnTo>
                  <a:lnTo>
                    <a:pt x="7860" y="12796"/>
                  </a:lnTo>
                  <a:lnTo>
                    <a:pt x="5226" y="14072"/>
                  </a:lnTo>
                  <a:lnTo>
                    <a:pt x="2634" y="15429"/>
                  </a:lnTo>
                  <a:lnTo>
                    <a:pt x="1" y="16746"/>
                  </a:lnTo>
                  <a:lnTo>
                    <a:pt x="412" y="17610"/>
                  </a:lnTo>
                  <a:lnTo>
                    <a:pt x="824" y="18433"/>
                  </a:lnTo>
                  <a:lnTo>
                    <a:pt x="1276" y="19256"/>
                  </a:lnTo>
                  <a:lnTo>
                    <a:pt x="1729" y="20038"/>
                  </a:lnTo>
                  <a:lnTo>
                    <a:pt x="2429" y="19667"/>
                  </a:lnTo>
                  <a:lnTo>
                    <a:pt x="3169" y="19297"/>
                  </a:lnTo>
                  <a:lnTo>
                    <a:pt x="4733" y="18639"/>
                  </a:lnTo>
                  <a:lnTo>
                    <a:pt x="6214" y="18063"/>
                  </a:lnTo>
                  <a:lnTo>
                    <a:pt x="7284" y="17610"/>
                  </a:lnTo>
                  <a:lnTo>
                    <a:pt x="11645" y="15594"/>
                  </a:lnTo>
                  <a:lnTo>
                    <a:pt x="16047" y="13619"/>
                  </a:lnTo>
                  <a:lnTo>
                    <a:pt x="24811" y="9751"/>
                  </a:lnTo>
                  <a:lnTo>
                    <a:pt x="42298" y="2140"/>
                  </a:lnTo>
                  <a:lnTo>
                    <a:pt x="42133" y="1687"/>
                  </a:lnTo>
                  <a:lnTo>
                    <a:pt x="41886" y="823"/>
                  </a:lnTo>
                  <a:lnTo>
                    <a:pt x="41598"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4"/>
            <p:cNvSpPr/>
            <p:nvPr/>
          </p:nvSpPr>
          <p:spPr>
            <a:xfrm>
              <a:off x="1912700" y="1474000"/>
              <a:ext cx="978250" cy="411450"/>
            </a:xfrm>
            <a:custGeom>
              <a:avLst/>
              <a:gdLst/>
              <a:ahLst/>
              <a:cxnLst/>
              <a:rect l="l" t="t" r="r" b="b"/>
              <a:pathLst>
                <a:path w="39130" h="16458" extrusionOk="0">
                  <a:moveTo>
                    <a:pt x="39129" y="0"/>
                  </a:moveTo>
                  <a:lnTo>
                    <a:pt x="11645" y="10122"/>
                  </a:lnTo>
                  <a:lnTo>
                    <a:pt x="10369" y="10615"/>
                  </a:lnTo>
                  <a:lnTo>
                    <a:pt x="8970" y="11232"/>
                  </a:lnTo>
                  <a:lnTo>
                    <a:pt x="7530" y="11850"/>
                  </a:lnTo>
                  <a:lnTo>
                    <a:pt x="6008" y="12467"/>
                  </a:lnTo>
                  <a:lnTo>
                    <a:pt x="4527" y="13002"/>
                  </a:lnTo>
                  <a:lnTo>
                    <a:pt x="3745" y="13249"/>
                  </a:lnTo>
                  <a:lnTo>
                    <a:pt x="3004" y="13454"/>
                  </a:lnTo>
                  <a:lnTo>
                    <a:pt x="2222" y="13619"/>
                  </a:lnTo>
                  <a:lnTo>
                    <a:pt x="1482" y="13701"/>
                  </a:lnTo>
                  <a:lnTo>
                    <a:pt x="741" y="13783"/>
                  </a:lnTo>
                  <a:lnTo>
                    <a:pt x="1" y="13783"/>
                  </a:lnTo>
                  <a:lnTo>
                    <a:pt x="700" y="14483"/>
                  </a:lnTo>
                  <a:lnTo>
                    <a:pt x="1400" y="15182"/>
                  </a:lnTo>
                  <a:lnTo>
                    <a:pt x="2140" y="15841"/>
                  </a:lnTo>
                  <a:lnTo>
                    <a:pt x="2881" y="16458"/>
                  </a:lnTo>
                  <a:lnTo>
                    <a:pt x="3086" y="16211"/>
                  </a:lnTo>
                  <a:lnTo>
                    <a:pt x="3333" y="15882"/>
                  </a:lnTo>
                  <a:lnTo>
                    <a:pt x="3621" y="15676"/>
                  </a:lnTo>
                  <a:lnTo>
                    <a:pt x="3950" y="15470"/>
                  </a:lnTo>
                  <a:lnTo>
                    <a:pt x="4362" y="15306"/>
                  </a:lnTo>
                  <a:lnTo>
                    <a:pt x="4856" y="15141"/>
                  </a:lnTo>
                  <a:lnTo>
                    <a:pt x="5967" y="14853"/>
                  </a:lnTo>
                  <a:lnTo>
                    <a:pt x="7201" y="14565"/>
                  </a:lnTo>
                  <a:lnTo>
                    <a:pt x="9670" y="14071"/>
                  </a:lnTo>
                  <a:lnTo>
                    <a:pt x="10739" y="13866"/>
                  </a:lnTo>
                  <a:lnTo>
                    <a:pt x="11521" y="13619"/>
                  </a:lnTo>
                  <a:lnTo>
                    <a:pt x="13249" y="12961"/>
                  </a:lnTo>
                  <a:lnTo>
                    <a:pt x="14977" y="12261"/>
                  </a:lnTo>
                  <a:lnTo>
                    <a:pt x="16664" y="11479"/>
                  </a:lnTo>
                  <a:lnTo>
                    <a:pt x="18392" y="10698"/>
                  </a:lnTo>
                  <a:lnTo>
                    <a:pt x="21725" y="9093"/>
                  </a:lnTo>
                  <a:lnTo>
                    <a:pt x="25099" y="7447"/>
                  </a:lnTo>
                  <a:lnTo>
                    <a:pt x="28473" y="5884"/>
                  </a:lnTo>
                  <a:lnTo>
                    <a:pt x="30201" y="5102"/>
                  </a:lnTo>
                  <a:lnTo>
                    <a:pt x="31888" y="4402"/>
                  </a:lnTo>
                  <a:lnTo>
                    <a:pt x="33616" y="3744"/>
                  </a:lnTo>
                  <a:lnTo>
                    <a:pt x="35385" y="3086"/>
                  </a:lnTo>
                  <a:lnTo>
                    <a:pt x="37154" y="2551"/>
                  </a:lnTo>
                  <a:lnTo>
                    <a:pt x="38923" y="2057"/>
                  </a:lnTo>
                  <a:lnTo>
                    <a:pt x="39047" y="1029"/>
                  </a:lnTo>
                  <a:lnTo>
                    <a:pt x="39129" y="0"/>
                  </a:lnTo>
                  <a:close/>
                </a:path>
              </a:pathLst>
            </a:custGeom>
            <a:solidFill>
              <a:srgbClr val="E69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4"/>
            <p:cNvSpPr/>
            <p:nvPr/>
          </p:nvSpPr>
          <p:spPr>
            <a:xfrm>
              <a:off x="2117400" y="1789775"/>
              <a:ext cx="655250" cy="216025"/>
            </a:xfrm>
            <a:custGeom>
              <a:avLst/>
              <a:gdLst/>
              <a:ahLst/>
              <a:cxnLst/>
              <a:rect l="l" t="t" r="r" b="b"/>
              <a:pathLst>
                <a:path w="26210" h="8641" extrusionOk="0">
                  <a:moveTo>
                    <a:pt x="26210" y="0"/>
                  </a:moveTo>
                  <a:lnTo>
                    <a:pt x="25304" y="42"/>
                  </a:lnTo>
                  <a:lnTo>
                    <a:pt x="24358" y="124"/>
                  </a:lnTo>
                  <a:lnTo>
                    <a:pt x="23453" y="247"/>
                  </a:lnTo>
                  <a:lnTo>
                    <a:pt x="22507" y="412"/>
                  </a:lnTo>
                  <a:lnTo>
                    <a:pt x="20696" y="782"/>
                  </a:lnTo>
                  <a:lnTo>
                    <a:pt x="18886" y="1235"/>
                  </a:lnTo>
                  <a:lnTo>
                    <a:pt x="15635" y="2099"/>
                  </a:lnTo>
                  <a:lnTo>
                    <a:pt x="12385" y="3004"/>
                  </a:lnTo>
                  <a:lnTo>
                    <a:pt x="9135" y="3868"/>
                  </a:lnTo>
                  <a:lnTo>
                    <a:pt x="7530" y="4279"/>
                  </a:lnTo>
                  <a:lnTo>
                    <a:pt x="5884" y="4650"/>
                  </a:lnTo>
                  <a:lnTo>
                    <a:pt x="5061" y="4773"/>
                  </a:lnTo>
                  <a:lnTo>
                    <a:pt x="4197" y="4938"/>
                  </a:lnTo>
                  <a:lnTo>
                    <a:pt x="3333" y="5102"/>
                  </a:lnTo>
                  <a:lnTo>
                    <a:pt x="2510" y="5267"/>
                  </a:lnTo>
                  <a:lnTo>
                    <a:pt x="2099" y="5390"/>
                  </a:lnTo>
                  <a:lnTo>
                    <a:pt x="1728" y="5555"/>
                  </a:lnTo>
                  <a:lnTo>
                    <a:pt x="1358" y="5678"/>
                  </a:lnTo>
                  <a:lnTo>
                    <a:pt x="1029" y="5884"/>
                  </a:lnTo>
                  <a:lnTo>
                    <a:pt x="700" y="6090"/>
                  </a:lnTo>
                  <a:lnTo>
                    <a:pt x="453" y="6337"/>
                  </a:lnTo>
                  <a:lnTo>
                    <a:pt x="206" y="6625"/>
                  </a:lnTo>
                  <a:lnTo>
                    <a:pt x="0" y="6954"/>
                  </a:lnTo>
                  <a:lnTo>
                    <a:pt x="864" y="7283"/>
                  </a:lnTo>
                  <a:lnTo>
                    <a:pt x="1728" y="7571"/>
                  </a:lnTo>
                  <a:lnTo>
                    <a:pt x="2634" y="7818"/>
                  </a:lnTo>
                  <a:lnTo>
                    <a:pt x="3498" y="8065"/>
                  </a:lnTo>
                  <a:lnTo>
                    <a:pt x="4403" y="8270"/>
                  </a:lnTo>
                  <a:lnTo>
                    <a:pt x="5349" y="8394"/>
                  </a:lnTo>
                  <a:lnTo>
                    <a:pt x="6254" y="8517"/>
                  </a:lnTo>
                  <a:lnTo>
                    <a:pt x="7201" y="8600"/>
                  </a:lnTo>
                  <a:lnTo>
                    <a:pt x="8106" y="8641"/>
                  </a:lnTo>
                  <a:lnTo>
                    <a:pt x="9052" y="8641"/>
                  </a:lnTo>
                  <a:lnTo>
                    <a:pt x="9999" y="8600"/>
                  </a:lnTo>
                  <a:lnTo>
                    <a:pt x="10986" y="8517"/>
                  </a:lnTo>
                  <a:lnTo>
                    <a:pt x="11932" y="8394"/>
                  </a:lnTo>
                  <a:lnTo>
                    <a:pt x="12879" y="8229"/>
                  </a:lnTo>
                  <a:lnTo>
                    <a:pt x="13825" y="8024"/>
                  </a:lnTo>
                  <a:lnTo>
                    <a:pt x="14771" y="7736"/>
                  </a:lnTo>
                  <a:lnTo>
                    <a:pt x="15635" y="7489"/>
                  </a:lnTo>
                  <a:lnTo>
                    <a:pt x="16499" y="7160"/>
                  </a:lnTo>
                  <a:lnTo>
                    <a:pt x="17363" y="6830"/>
                  </a:lnTo>
                  <a:lnTo>
                    <a:pt x="18145" y="6460"/>
                  </a:lnTo>
                  <a:lnTo>
                    <a:pt x="18968" y="6090"/>
                  </a:lnTo>
                  <a:lnTo>
                    <a:pt x="19750" y="5637"/>
                  </a:lnTo>
                  <a:lnTo>
                    <a:pt x="20490" y="5185"/>
                  </a:lnTo>
                  <a:lnTo>
                    <a:pt x="21231" y="4732"/>
                  </a:lnTo>
                  <a:lnTo>
                    <a:pt x="21931" y="4197"/>
                  </a:lnTo>
                  <a:lnTo>
                    <a:pt x="22589" y="3703"/>
                  </a:lnTo>
                  <a:lnTo>
                    <a:pt x="23288" y="3127"/>
                  </a:lnTo>
                  <a:lnTo>
                    <a:pt x="23905" y="2551"/>
                  </a:lnTo>
                  <a:lnTo>
                    <a:pt x="24523" y="1934"/>
                  </a:lnTo>
                  <a:lnTo>
                    <a:pt x="25099" y="1317"/>
                  </a:lnTo>
                  <a:lnTo>
                    <a:pt x="25675" y="700"/>
                  </a:lnTo>
                  <a:lnTo>
                    <a:pt x="26210"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4"/>
            <p:cNvSpPr/>
            <p:nvPr/>
          </p:nvSpPr>
          <p:spPr>
            <a:xfrm>
              <a:off x="1859225" y="1301175"/>
              <a:ext cx="1032750" cy="517425"/>
            </a:xfrm>
            <a:custGeom>
              <a:avLst/>
              <a:gdLst/>
              <a:ahLst/>
              <a:cxnLst/>
              <a:rect l="l" t="t" r="r" b="b"/>
              <a:pathLst>
                <a:path w="41310" h="20697" extrusionOk="0">
                  <a:moveTo>
                    <a:pt x="40569" y="1"/>
                  </a:moveTo>
                  <a:lnTo>
                    <a:pt x="23082" y="7612"/>
                  </a:lnTo>
                  <a:lnTo>
                    <a:pt x="14318" y="11480"/>
                  </a:lnTo>
                  <a:lnTo>
                    <a:pt x="9916" y="13455"/>
                  </a:lnTo>
                  <a:lnTo>
                    <a:pt x="5555" y="15471"/>
                  </a:lnTo>
                  <a:lnTo>
                    <a:pt x="4485" y="15924"/>
                  </a:lnTo>
                  <a:lnTo>
                    <a:pt x="3004" y="16500"/>
                  </a:lnTo>
                  <a:lnTo>
                    <a:pt x="1440" y="17158"/>
                  </a:lnTo>
                  <a:lnTo>
                    <a:pt x="700" y="17528"/>
                  </a:lnTo>
                  <a:lnTo>
                    <a:pt x="0" y="17899"/>
                  </a:lnTo>
                  <a:lnTo>
                    <a:pt x="494" y="18639"/>
                  </a:lnTo>
                  <a:lnTo>
                    <a:pt x="1029" y="19339"/>
                  </a:lnTo>
                  <a:lnTo>
                    <a:pt x="1564" y="19997"/>
                  </a:lnTo>
                  <a:lnTo>
                    <a:pt x="2140" y="20696"/>
                  </a:lnTo>
                  <a:lnTo>
                    <a:pt x="2880" y="20696"/>
                  </a:lnTo>
                  <a:lnTo>
                    <a:pt x="3621" y="20614"/>
                  </a:lnTo>
                  <a:lnTo>
                    <a:pt x="4361" y="20532"/>
                  </a:lnTo>
                  <a:lnTo>
                    <a:pt x="5143" y="20367"/>
                  </a:lnTo>
                  <a:lnTo>
                    <a:pt x="5884" y="20162"/>
                  </a:lnTo>
                  <a:lnTo>
                    <a:pt x="6666" y="19915"/>
                  </a:lnTo>
                  <a:lnTo>
                    <a:pt x="8147" y="19380"/>
                  </a:lnTo>
                  <a:lnTo>
                    <a:pt x="9669" y="18763"/>
                  </a:lnTo>
                  <a:lnTo>
                    <a:pt x="11109" y="18145"/>
                  </a:lnTo>
                  <a:lnTo>
                    <a:pt x="12508" y="17528"/>
                  </a:lnTo>
                  <a:lnTo>
                    <a:pt x="13784" y="17035"/>
                  </a:lnTo>
                  <a:lnTo>
                    <a:pt x="41268" y="6913"/>
                  </a:lnTo>
                  <a:lnTo>
                    <a:pt x="41309" y="6049"/>
                  </a:lnTo>
                  <a:lnTo>
                    <a:pt x="41309" y="5226"/>
                  </a:lnTo>
                  <a:lnTo>
                    <a:pt x="41268" y="4362"/>
                  </a:lnTo>
                  <a:lnTo>
                    <a:pt x="41186" y="3498"/>
                  </a:lnTo>
                  <a:lnTo>
                    <a:pt x="41062" y="2593"/>
                  </a:lnTo>
                  <a:lnTo>
                    <a:pt x="40939" y="1729"/>
                  </a:lnTo>
                  <a:lnTo>
                    <a:pt x="40774" y="865"/>
                  </a:lnTo>
                  <a:lnTo>
                    <a:pt x="40569"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4"/>
            <p:cNvSpPr/>
            <p:nvPr/>
          </p:nvSpPr>
          <p:spPr>
            <a:xfrm>
              <a:off x="1770750" y="965850"/>
              <a:ext cx="1006025" cy="547250"/>
            </a:xfrm>
            <a:custGeom>
              <a:avLst/>
              <a:gdLst/>
              <a:ahLst/>
              <a:cxnLst/>
              <a:rect l="l" t="t" r="r" b="b"/>
              <a:pathLst>
                <a:path w="40241" h="21890" extrusionOk="0">
                  <a:moveTo>
                    <a:pt x="34027" y="1"/>
                  </a:moveTo>
                  <a:lnTo>
                    <a:pt x="30365" y="1852"/>
                  </a:lnTo>
                  <a:lnTo>
                    <a:pt x="26621" y="3662"/>
                  </a:lnTo>
                  <a:lnTo>
                    <a:pt x="25551" y="4280"/>
                  </a:lnTo>
                  <a:lnTo>
                    <a:pt x="24482" y="4856"/>
                  </a:lnTo>
                  <a:lnTo>
                    <a:pt x="23330" y="5391"/>
                  </a:lnTo>
                  <a:lnTo>
                    <a:pt x="22219" y="5925"/>
                  </a:lnTo>
                  <a:lnTo>
                    <a:pt x="19915" y="6872"/>
                  </a:lnTo>
                  <a:lnTo>
                    <a:pt x="17611" y="7777"/>
                  </a:lnTo>
                  <a:lnTo>
                    <a:pt x="16294" y="8353"/>
                  </a:lnTo>
                  <a:lnTo>
                    <a:pt x="14854" y="8970"/>
                  </a:lnTo>
                  <a:lnTo>
                    <a:pt x="11727" y="10410"/>
                  </a:lnTo>
                  <a:lnTo>
                    <a:pt x="10040" y="11110"/>
                  </a:lnTo>
                  <a:lnTo>
                    <a:pt x="8353" y="11768"/>
                  </a:lnTo>
                  <a:lnTo>
                    <a:pt x="6666" y="12385"/>
                  </a:lnTo>
                  <a:lnTo>
                    <a:pt x="5843" y="12632"/>
                  </a:lnTo>
                  <a:lnTo>
                    <a:pt x="4979" y="12838"/>
                  </a:lnTo>
                  <a:lnTo>
                    <a:pt x="700" y="14401"/>
                  </a:lnTo>
                  <a:lnTo>
                    <a:pt x="494" y="14483"/>
                  </a:lnTo>
                  <a:lnTo>
                    <a:pt x="330" y="15389"/>
                  </a:lnTo>
                  <a:lnTo>
                    <a:pt x="165" y="16294"/>
                  </a:lnTo>
                  <a:lnTo>
                    <a:pt x="83" y="17199"/>
                  </a:lnTo>
                  <a:lnTo>
                    <a:pt x="1" y="18145"/>
                  </a:lnTo>
                  <a:lnTo>
                    <a:pt x="1" y="19051"/>
                  </a:lnTo>
                  <a:lnTo>
                    <a:pt x="1" y="19997"/>
                  </a:lnTo>
                  <a:lnTo>
                    <a:pt x="83" y="20943"/>
                  </a:lnTo>
                  <a:lnTo>
                    <a:pt x="165" y="21890"/>
                  </a:lnTo>
                  <a:lnTo>
                    <a:pt x="4897" y="19627"/>
                  </a:lnTo>
                  <a:lnTo>
                    <a:pt x="9670" y="17487"/>
                  </a:lnTo>
                  <a:lnTo>
                    <a:pt x="14484" y="15389"/>
                  </a:lnTo>
                  <a:lnTo>
                    <a:pt x="19297" y="13373"/>
                  </a:lnTo>
                  <a:lnTo>
                    <a:pt x="24153" y="11439"/>
                  </a:lnTo>
                  <a:lnTo>
                    <a:pt x="29049" y="9546"/>
                  </a:lnTo>
                  <a:lnTo>
                    <a:pt x="33986" y="7736"/>
                  </a:lnTo>
                  <a:lnTo>
                    <a:pt x="38924" y="5967"/>
                  </a:lnTo>
                  <a:lnTo>
                    <a:pt x="40240" y="5555"/>
                  </a:lnTo>
                  <a:lnTo>
                    <a:pt x="39582" y="4732"/>
                  </a:lnTo>
                  <a:lnTo>
                    <a:pt x="38882" y="3950"/>
                  </a:lnTo>
                  <a:lnTo>
                    <a:pt x="38142" y="3169"/>
                  </a:lnTo>
                  <a:lnTo>
                    <a:pt x="37360" y="2469"/>
                  </a:lnTo>
                  <a:lnTo>
                    <a:pt x="36578" y="1770"/>
                  </a:lnTo>
                  <a:lnTo>
                    <a:pt x="35755" y="1153"/>
                  </a:lnTo>
                  <a:lnTo>
                    <a:pt x="34891" y="535"/>
                  </a:lnTo>
                  <a:lnTo>
                    <a:pt x="34027" y="1"/>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4"/>
            <p:cNvSpPr/>
            <p:nvPr/>
          </p:nvSpPr>
          <p:spPr>
            <a:xfrm>
              <a:off x="1846875" y="884600"/>
              <a:ext cx="622325" cy="277750"/>
            </a:xfrm>
            <a:custGeom>
              <a:avLst/>
              <a:gdLst/>
              <a:ahLst/>
              <a:cxnLst/>
              <a:rect l="l" t="t" r="r" b="b"/>
              <a:pathLst>
                <a:path w="24893" h="11110" extrusionOk="0">
                  <a:moveTo>
                    <a:pt x="18392" y="0"/>
                  </a:moveTo>
                  <a:lnTo>
                    <a:pt x="17651" y="82"/>
                  </a:lnTo>
                  <a:lnTo>
                    <a:pt x="16870" y="124"/>
                  </a:lnTo>
                  <a:lnTo>
                    <a:pt x="16129" y="247"/>
                  </a:lnTo>
                  <a:lnTo>
                    <a:pt x="15388" y="370"/>
                  </a:lnTo>
                  <a:lnTo>
                    <a:pt x="14648" y="494"/>
                  </a:lnTo>
                  <a:lnTo>
                    <a:pt x="13907" y="658"/>
                  </a:lnTo>
                  <a:lnTo>
                    <a:pt x="13167" y="864"/>
                  </a:lnTo>
                  <a:lnTo>
                    <a:pt x="12097" y="1234"/>
                  </a:lnTo>
                  <a:lnTo>
                    <a:pt x="11027" y="1605"/>
                  </a:lnTo>
                  <a:lnTo>
                    <a:pt x="10040" y="2016"/>
                  </a:lnTo>
                  <a:lnTo>
                    <a:pt x="9052" y="2510"/>
                  </a:lnTo>
                  <a:lnTo>
                    <a:pt x="8106" y="3004"/>
                  </a:lnTo>
                  <a:lnTo>
                    <a:pt x="7201" y="3580"/>
                  </a:lnTo>
                  <a:lnTo>
                    <a:pt x="6337" y="4197"/>
                  </a:lnTo>
                  <a:lnTo>
                    <a:pt x="5473" y="4814"/>
                  </a:lnTo>
                  <a:lnTo>
                    <a:pt x="4650" y="5472"/>
                  </a:lnTo>
                  <a:lnTo>
                    <a:pt x="3868" y="6213"/>
                  </a:lnTo>
                  <a:lnTo>
                    <a:pt x="3127" y="6954"/>
                  </a:lnTo>
                  <a:lnTo>
                    <a:pt x="2428" y="7735"/>
                  </a:lnTo>
                  <a:lnTo>
                    <a:pt x="1770" y="8517"/>
                  </a:lnTo>
                  <a:lnTo>
                    <a:pt x="1152" y="9340"/>
                  </a:lnTo>
                  <a:lnTo>
                    <a:pt x="576" y="10204"/>
                  </a:lnTo>
                  <a:lnTo>
                    <a:pt x="0" y="11109"/>
                  </a:lnTo>
                  <a:lnTo>
                    <a:pt x="0" y="11109"/>
                  </a:lnTo>
                  <a:lnTo>
                    <a:pt x="1893" y="10410"/>
                  </a:lnTo>
                  <a:lnTo>
                    <a:pt x="3580" y="9793"/>
                  </a:lnTo>
                  <a:lnTo>
                    <a:pt x="5761" y="9052"/>
                  </a:lnTo>
                  <a:lnTo>
                    <a:pt x="9052" y="7818"/>
                  </a:lnTo>
                  <a:lnTo>
                    <a:pt x="10369" y="6995"/>
                  </a:lnTo>
                  <a:lnTo>
                    <a:pt x="11727" y="6213"/>
                  </a:lnTo>
                  <a:lnTo>
                    <a:pt x="13043" y="5514"/>
                  </a:lnTo>
                  <a:lnTo>
                    <a:pt x="13743" y="5184"/>
                  </a:lnTo>
                  <a:lnTo>
                    <a:pt x="14442" y="4896"/>
                  </a:lnTo>
                  <a:lnTo>
                    <a:pt x="15718" y="4361"/>
                  </a:lnTo>
                  <a:lnTo>
                    <a:pt x="17034" y="3909"/>
                  </a:lnTo>
                  <a:lnTo>
                    <a:pt x="19626" y="3004"/>
                  </a:lnTo>
                  <a:lnTo>
                    <a:pt x="20984" y="2469"/>
                  </a:lnTo>
                  <a:lnTo>
                    <a:pt x="22301" y="1893"/>
                  </a:lnTo>
                  <a:lnTo>
                    <a:pt x="23617" y="1317"/>
                  </a:lnTo>
                  <a:lnTo>
                    <a:pt x="24893" y="700"/>
                  </a:lnTo>
                  <a:lnTo>
                    <a:pt x="23494" y="370"/>
                  </a:lnTo>
                  <a:lnTo>
                    <a:pt x="22054" y="165"/>
                  </a:lnTo>
                  <a:lnTo>
                    <a:pt x="20614" y="41"/>
                  </a:lnTo>
                  <a:lnTo>
                    <a:pt x="19133" y="0"/>
                  </a:lnTo>
                  <a:close/>
                </a:path>
              </a:pathLst>
            </a:custGeom>
            <a:solidFill>
              <a:srgbClr val="D87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4"/>
            <p:cNvSpPr/>
            <p:nvPr/>
          </p:nvSpPr>
          <p:spPr>
            <a:xfrm>
              <a:off x="1984700" y="1525425"/>
              <a:ext cx="901100" cy="380600"/>
            </a:xfrm>
            <a:custGeom>
              <a:avLst/>
              <a:gdLst/>
              <a:ahLst/>
              <a:cxnLst/>
              <a:rect l="l" t="t" r="r" b="b"/>
              <a:pathLst>
                <a:path w="36044" h="15224" extrusionOk="0">
                  <a:moveTo>
                    <a:pt x="36043" y="0"/>
                  </a:moveTo>
                  <a:lnTo>
                    <a:pt x="34274" y="494"/>
                  </a:lnTo>
                  <a:lnTo>
                    <a:pt x="32505" y="1029"/>
                  </a:lnTo>
                  <a:lnTo>
                    <a:pt x="30736" y="1687"/>
                  </a:lnTo>
                  <a:lnTo>
                    <a:pt x="29008" y="2345"/>
                  </a:lnTo>
                  <a:lnTo>
                    <a:pt x="27321" y="3045"/>
                  </a:lnTo>
                  <a:lnTo>
                    <a:pt x="25593" y="3827"/>
                  </a:lnTo>
                  <a:lnTo>
                    <a:pt x="22219" y="5390"/>
                  </a:lnTo>
                  <a:lnTo>
                    <a:pt x="18845" y="7036"/>
                  </a:lnTo>
                  <a:lnTo>
                    <a:pt x="15512" y="8641"/>
                  </a:lnTo>
                  <a:lnTo>
                    <a:pt x="13784" y="9422"/>
                  </a:lnTo>
                  <a:lnTo>
                    <a:pt x="12097" y="10204"/>
                  </a:lnTo>
                  <a:lnTo>
                    <a:pt x="10369" y="10904"/>
                  </a:lnTo>
                  <a:lnTo>
                    <a:pt x="8641" y="11562"/>
                  </a:lnTo>
                  <a:lnTo>
                    <a:pt x="7859" y="11809"/>
                  </a:lnTo>
                  <a:lnTo>
                    <a:pt x="6790" y="12014"/>
                  </a:lnTo>
                  <a:lnTo>
                    <a:pt x="4321" y="12508"/>
                  </a:lnTo>
                  <a:lnTo>
                    <a:pt x="3087" y="12796"/>
                  </a:lnTo>
                  <a:lnTo>
                    <a:pt x="1976" y="13084"/>
                  </a:lnTo>
                  <a:lnTo>
                    <a:pt x="1482" y="13249"/>
                  </a:lnTo>
                  <a:lnTo>
                    <a:pt x="1070" y="13413"/>
                  </a:lnTo>
                  <a:lnTo>
                    <a:pt x="741" y="13619"/>
                  </a:lnTo>
                  <a:lnTo>
                    <a:pt x="453" y="13825"/>
                  </a:lnTo>
                  <a:lnTo>
                    <a:pt x="206" y="14154"/>
                  </a:lnTo>
                  <a:lnTo>
                    <a:pt x="1" y="14401"/>
                  </a:lnTo>
                  <a:lnTo>
                    <a:pt x="1112" y="15224"/>
                  </a:lnTo>
                  <a:lnTo>
                    <a:pt x="1564" y="15183"/>
                  </a:lnTo>
                  <a:lnTo>
                    <a:pt x="2058" y="15141"/>
                  </a:lnTo>
                  <a:lnTo>
                    <a:pt x="3045" y="15018"/>
                  </a:lnTo>
                  <a:lnTo>
                    <a:pt x="3951" y="14812"/>
                  </a:lnTo>
                  <a:lnTo>
                    <a:pt x="4609" y="14648"/>
                  </a:lnTo>
                  <a:lnTo>
                    <a:pt x="6831" y="14072"/>
                  </a:lnTo>
                  <a:lnTo>
                    <a:pt x="9053" y="13455"/>
                  </a:lnTo>
                  <a:lnTo>
                    <a:pt x="11233" y="12796"/>
                  </a:lnTo>
                  <a:lnTo>
                    <a:pt x="13414" y="12097"/>
                  </a:lnTo>
                  <a:lnTo>
                    <a:pt x="15595" y="11315"/>
                  </a:lnTo>
                  <a:lnTo>
                    <a:pt x="17775" y="10533"/>
                  </a:lnTo>
                  <a:lnTo>
                    <a:pt x="19915" y="9669"/>
                  </a:lnTo>
                  <a:lnTo>
                    <a:pt x="22013" y="8805"/>
                  </a:lnTo>
                  <a:lnTo>
                    <a:pt x="24400" y="7777"/>
                  </a:lnTo>
                  <a:lnTo>
                    <a:pt x="26704" y="6666"/>
                  </a:lnTo>
                  <a:lnTo>
                    <a:pt x="29049" y="5514"/>
                  </a:lnTo>
                  <a:lnTo>
                    <a:pt x="31312" y="4320"/>
                  </a:lnTo>
                  <a:lnTo>
                    <a:pt x="31806" y="4074"/>
                  </a:lnTo>
                  <a:lnTo>
                    <a:pt x="32299" y="3744"/>
                  </a:lnTo>
                  <a:lnTo>
                    <a:pt x="33410" y="2963"/>
                  </a:lnTo>
                  <a:lnTo>
                    <a:pt x="34603" y="2140"/>
                  </a:lnTo>
                  <a:lnTo>
                    <a:pt x="35838" y="1276"/>
                  </a:lnTo>
                  <a:lnTo>
                    <a:pt x="36043"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4"/>
            <p:cNvSpPr/>
            <p:nvPr/>
          </p:nvSpPr>
          <p:spPr>
            <a:xfrm>
              <a:off x="1774875" y="1104725"/>
              <a:ext cx="1081100" cy="561650"/>
            </a:xfrm>
            <a:custGeom>
              <a:avLst/>
              <a:gdLst/>
              <a:ahLst/>
              <a:cxnLst/>
              <a:rect l="l" t="t" r="r" b="b"/>
              <a:pathLst>
                <a:path w="43244" h="22466" extrusionOk="0">
                  <a:moveTo>
                    <a:pt x="40075" y="0"/>
                  </a:moveTo>
                  <a:lnTo>
                    <a:pt x="38759" y="412"/>
                  </a:lnTo>
                  <a:lnTo>
                    <a:pt x="33821" y="2181"/>
                  </a:lnTo>
                  <a:lnTo>
                    <a:pt x="28884" y="3991"/>
                  </a:lnTo>
                  <a:lnTo>
                    <a:pt x="23988" y="5884"/>
                  </a:lnTo>
                  <a:lnTo>
                    <a:pt x="19132" y="7818"/>
                  </a:lnTo>
                  <a:lnTo>
                    <a:pt x="14319" y="9834"/>
                  </a:lnTo>
                  <a:lnTo>
                    <a:pt x="9505" y="11932"/>
                  </a:lnTo>
                  <a:lnTo>
                    <a:pt x="4732" y="14072"/>
                  </a:lnTo>
                  <a:lnTo>
                    <a:pt x="0" y="16335"/>
                  </a:lnTo>
                  <a:lnTo>
                    <a:pt x="165" y="17404"/>
                  </a:lnTo>
                  <a:lnTo>
                    <a:pt x="412" y="18639"/>
                  </a:lnTo>
                  <a:lnTo>
                    <a:pt x="700" y="19832"/>
                  </a:lnTo>
                  <a:lnTo>
                    <a:pt x="1152" y="21190"/>
                  </a:lnTo>
                  <a:lnTo>
                    <a:pt x="1646" y="22465"/>
                  </a:lnTo>
                  <a:lnTo>
                    <a:pt x="4279" y="21148"/>
                  </a:lnTo>
                  <a:lnTo>
                    <a:pt x="6871" y="19791"/>
                  </a:lnTo>
                  <a:lnTo>
                    <a:pt x="9505" y="18515"/>
                  </a:lnTo>
                  <a:lnTo>
                    <a:pt x="10821" y="17898"/>
                  </a:lnTo>
                  <a:lnTo>
                    <a:pt x="12179" y="17322"/>
                  </a:lnTo>
                  <a:lnTo>
                    <a:pt x="14113" y="16540"/>
                  </a:lnTo>
                  <a:lnTo>
                    <a:pt x="16047" y="15841"/>
                  </a:lnTo>
                  <a:lnTo>
                    <a:pt x="18022" y="15141"/>
                  </a:lnTo>
                  <a:lnTo>
                    <a:pt x="19997" y="14483"/>
                  </a:lnTo>
                  <a:lnTo>
                    <a:pt x="23988" y="13208"/>
                  </a:lnTo>
                  <a:lnTo>
                    <a:pt x="27979" y="11973"/>
                  </a:lnTo>
                  <a:lnTo>
                    <a:pt x="29954" y="11315"/>
                  </a:lnTo>
                  <a:lnTo>
                    <a:pt x="31928" y="10657"/>
                  </a:lnTo>
                  <a:lnTo>
                    <a:pt x="33862" y="9957"/>
                  </a:lnTo>
                  <a:lnTo>
                    <a:pt x="35796" y="9216"/>
                  </a:lnTo>
                  <a:lnTo>
                    <a:pt x="37689" y="8435"/>
                  </a:lnTo>
                  <a:lnTo>
                    <a:pt x="39581" y="7612"/>
                  </a:lnTo>
                  <a:lnTo>
                    <a:pt x="41433" y="6707"/>
                  </a:lnTo>
                  <a:lnTo>
                    <a:pt x="43243" y="5719"/>
                  </a:lnTo>
                  <a:lnTo>
                    <a:pt x="42914" y="4937"/>
                  </a:lnTo>
                  <a:lnTo>
                    <a:pt x="42585" y="4115"/>
                  </a:lnTo>
                  <a:lnTo>
                    <a:pt x="42215" y="3374"/>
                  </a:lnTo>
                  <a:lnTo>
                    <a:pt x="41803" y="2633"/>
                  </a:lnTo>
                  <a:lnTo>
                    <a:pt x="41392" y="1934"/>
                  </a:lnTo>
                  <a:lnTo>
                    <a:pt x="40980" y="1276"/>
                  </a:lnTo>
                  <a:lnTo>
                    <a:pt x="40528" y="617"/>
                  </a:lnTo>
                  <a:lnTo>
                    <a:pt x="40075" y="0"/>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4"/>
            <p:cNvSpPr/>
            <p:nvPr/>
          </p:nvSpPr>
          <p:spPr>
            <a:xfrm>
              <a:off x="1790300" y="916475"/>
              <a:ext cx="790000" cy="381650"/>
            </a:xfrm>
            <a:custGeom>
              <a:avLst/>
              <a:gdLst/>
              <a:ahLst/>
              <a:cxnLst/>
              <a:rect l="l" t="t" r="r" b="b"/>
              <a:pathLst>
                <a:path w="31600" h="15266" extrusionOk="0">
                  <a:moveTo>
                    <a:pt x="29131" y="1"/>
                  </a:moveTo>
                  <a:lnTo>
                    <a:pt x="28473" y="165"/>
                  </a:lnTo>
                  <a:lnTo>
                    <a:pt x="27855" y="371"/>
                  </a:lnTo>
                  <a:lnTo>
                    <a:pt x="26621" y="824"/>
                  </a:lnTo>
                  <a:lnTo>
                    <a:pt x="11315" y="6543"/>
                  </a:lnTo>
                  <a:lnTo>
                    <a:pt x="8024" y="7777"/>
                  </a:lnTo>
                  <a:lnTo>
                    <a:pt x="5843" y="8518"/>
                  </a:lnTo>
                  <a:lnTo>
                    <a:pt x="4156" y="9135"/>
                  </a:lnTo>
                  <a:lnTo>
                    <a:pt x="2263" y="9834"/>
                  </a:lnTo>
                  <a:lnTo>
                    <a:pt x="1646" y="10986"/>
                  </a:lnTo>
                  <a:lnTo>
                    <a:pt x="1070" y="12179"/>
                  </a:lnTo>
                  <a:lnTo>
                    <a:pt x="782" y="12920"/>
                  </a:lnTo>
                  <a:lnTo>
                    <a:pt x="494" y="13702"/>
                  </a:lnTo>
                  <a:lnTo>
                    <a:pt x="247" y="14484"/>
                  </a:lnTo>
                  <a:lnTo>
                    <a:pt x="0" y="15265"/>
                  </a:lnTo>
                  <a:lnTo>
                    <a:pt x="1029" y="15265"/>
                  </a:lnTo>
                  <a:lnTo>
                    <a:pt x="2058" y="15183"/>
                  </a:lnTo>
                  <a:lnTo>
                    <a:pt x="3127" y="15060"/>
                  </a:lnTo>
                  <a:lnTo>
                    <a:pt x="4197" y="14813"/>
                  </a:lnTo>
                  <a:lnTo>
                    <a:pt x="5061" y="14607"/>
                  </a:lnTo>
                  <a:lnTo>
                    <a:pt x="5884" y="14360"/>
                  </a:lnTo>
                  <a:lnTo>
                    <a:pt x="7571" y="13743"/>
                  </a:lnTo>
                  <a:lnTo>
                    <a:pt x="9258" y="13085"/>
                  </a:lnTo>
                  <a:lnTo>
                    <a:pt x="10945" y="12385"/>
                  </a:lnTo>
                  <a:lnTo>
                    <a:pt x="14072" y="10945"/>
                  </a:lnTo>
                  <a:lnTo>
                    <a:pt x="15512" y="10328"/>
                  </a:lnTo>
                  <a:lnTo>
                    <a:pt x="16829" y="9752"/>
                  </a:lnTo>
                  <a:lnTo>
                    <a:pt x="19133" y="8847"/>
                  </a:lnTo>
                  <a:lnTo>
                    <a:pt x="21437" y="7900"/>
                  </a:lnTo>
                  <a:lnTo>
                    <a:pt x="22548" y="7366"/>
                  </a:lnTo>
                  <a:lnTo>
                    <a:pt x="23700" y="6831"/>
                  </a:lnTo>
                  <a:lnTo>
                    <a:pt x="24769" y="6255"/>
                  </a:lnTo>
                  <a:lnTo>
                    <a:pt x="25839" y="5637"/>
                  </a:lnTo>
                  <a:lnTo>
                    <a:pt x="26662" y="5144"/>
                  </a:lnTo>
                  <a:lnTo>
                    <a:pt x="27403" y="4650"/>
                  </a:lnTo>
                  <a:lnTo>
                    <a:pt x="28184" y="4115"/>
                  </a:lnTo>
                  <a:lnTo>
                    <a:pt x="28925" y="3539"/>
                  </a:lnTo>
                  <a:lnTo>
                    <a:pt x="29625" y="2963"/>
                  </a:lnTo>
                  <a:lnTo>
                    <a:pt x="30324" y="2346"/>
                  </a:lnTo>
                  <a:lnTo>
                    <a:pt x="30982" y="1729"/>
                  </a:lnTo>
                  <a:lnTo>
                    <a:pt x="31600" y="1070"/>
                  </a:lnTo>
                  <a:lnTo>
                    <a:pt x="30365" y="494"/>
                  </a:lnTo>
                  <a:lnTo>
                    <a:pt x="29131" y="1"/>
                  </a:lnTo>
                  <a:close/>
                </a:path>
              </a:pathLst>
            </a:custGeom>
            <a:solidFill>
              <a:srgbClr val="FFA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4"/>
          <p:cNvGrpSpPr/>
          <p:nvPr/>
        </p:nvGrpSpPr>
        <p:grpSpPr>
          <a:xfrm>
            <a:off x="4123789" y="1659719"/>
            <a:ext cx="896421" cy="896159"/>
            <a:chOff x="238125" y="2276300"/>
            <a:chExt cx="1122225" cy="1125325"/>
          </a:xfrm>
        </p:grpSpPr>
        <p:sp>
          <p:nvSpPr>
            <p:cNvPr id="1402" name="Google Shape;1402;p54"/>
            <p:cNvSpPr/>
            <p:nvPr/>
          </p:nvSpPr>
          <p:spPr>
            <a:xfrm>
              <a:off x="239150" y="2280425"/>
              <a:ext cx="1121200" cy="1121200"/>
            </a:xfrm>
            <a:custGeom>
              <a:avLst/>
              <a:gdLst/>
              <a:ahLst/>
              <a:cxnLst/>
              <a:rect l="l" t="t" r="r" b="b"/>
              <a:pathLst>
                <a:path w="44848" h="44848" extrusionOk="0">
                  <a:moveTo>
                    <a:pt x="21272" y="0"/>
                  </a:moveTo>
                  <a:lnTo>
                    <a:pt x="20161" y="83"/>
                  </a:lnTo>
                  <a:lnTo>
                    <a:pt x="19009" y="247"/>
                  </a:lnTo>
                  <a:lnTo>
                    <a:pt x="17939" y="453"/>
                  </a:lnTo>
                  <a:lnTo>
                    <a:pt x="16828" y="700"/>
                  </a:lnTo>
                  <a:lnTo>
                    <a:pt x="15759" y="988"/>
                  </a:lnTo>
                  <a:lnTo>
                    <a:pt x="14730" y="1358"/>
                  </a:lnTo>
                  <a:lnTo>
                    <a:pt x="13701" y="1728"/>
                  </a:lnTo>
                  <a:lnTo>
                    <a:pt x="12714" y="2181"/>
                  </a:lnTo>
                  <a:lnTo>
                    <a:pt x="11768" y="2675"/>
                  </a:lnTo>
                  <a:lnTo>
                    <a:pt x="10821" y="3210"/>
                  </a:lnTo>
                  <a:lnTo>
                    <a:pt x="9916" y="3827"/>
                  </a:lnTo>
                  <a:lnTo>
                    <a:pt x="9011" y="4444"/>
                  </a:lnTo>
                  <a:lnTo>
                    <a:pt x="8188" y="5102"/>
                  </a:lnTo>
                  <a:lnTo>
                    <a:pt x="7365" y="5802"/>
                  </a:lnTo>
                  <a:lnTo>
                    <a:pt x="6583" y="6542"/>
                  </a:lnTo>
                  <a:lnTo>
                    <a:pt x="5843" y="7324"/>
                  </a:lnTo>
                  <a:lnTo>
                    <a:pt x="5143" y="8147"/>
                  </a:lnTo>
                  <a:lnTo>
                    <a:pt x="4485" y="8970"/>
                  </a:lnTo>
                  <a:lnTo>
                    <a:pt x="3827" y="9875"/>
                  </a:lnTo>
                  <a:lnTo>
                    <a:pt x="3251" y="10780"/>
                  </a:lnTo>
                  <a:lnTo>
                    <a:pt x="2716" y="11727"/>
                  </a:lnTo>
                  <a:lnTo>
                    <a:pt x="2222" y="12673"/>
                  </a:lnTo>
                  <a:lnTo>
                    <a:pt x="1769" y="13660"/>
                  </a:lnTo>
                  <a:lnTo>
                    <a:pt x="1358" y="14689"/>
                  </a:lnTo>
                  <a:lnTo>
                    <a:pt x="1029" y="15718"/>
                  </a:lnTo>
                  <a:lnTo>
                    <a:pt x="741" y="16787"/>
                  </a:lnTo>
                  <a:lnTo>
                    <a:pt x="453" y="17898"/>
                  </a:lnTo>
                  <a:lnTo>
                    <a:pt x="288" y="19009"/>
                  </a:lnTo>
                  <a:lnTo>
                    <a:pt x="124" y="20120"/>
                  </a:lnTo>
                  <a:lnTo>
                    <a:pt x="41" y="21272"/>
                  </a:lnTo>
                  <a:lnTo>
                    <a:pt x="0" y="22424"/>
                  </a:lnTo>
                  <a:lnTo>
                    <a:pt x="41" y="23576"/>
                  </a:lnTo>
                  <a:lnTo>
                    <a:pt x="124" y="24687"/>
                  </a:lnTo>
                  <a:lnTo>
                    <a:pt x="288" y="25839"/>
                  </a:lnTo>
                  <a:lnTo>
                    <a:pt x="453" y="26909"/>
                  </a:lnTo>
                  <a:lnTo>
                    <a:pt x="741" y="28020"/>
                  </a:lnTo>
                  <a:lnTo>
                    <a:pt x="1029" y="29090"/>
                  </a:lnTo>
                  <a:lnTo>
                    <a:pt x="1358" y="30118"/>
                  </a:lnTo>
                  <a:lnTo>
                    <a:pt x="1769" y="31147"/>
                  </a:lnTo>
                  <a:lnTo>
                    <a:pt x="2222" y="32134"/>
                  </a:lnTo>
                  <a:lnTo>
                    <a:pt x="2716" y="33081"/>
                  </a:lnTo>
                  <a:lnTo>
                    <a:pt x="3251" y="34027"/>
                  </a:lnTo>
                  <a:lnTo>
                    <a:pt x="3827" y="34932"/>
                  </a:lnTo>
                  <a:lnTo>
                    <a:pt x="4485" y="35837"/>
                  </a:lnTo>
                  <a:lnTo>
                    <a:pt x="5143" y="36660"/>
                  </a:lnTo>
                  <a:lnTo>
                    <a:pt x="5843" y="37483"/>
                  </a:lnTo>
                  <a:lnTo>
                    <a:pt x="6583" y="38265"/>
                  </a:lnTo>
                  <a:lnTo>
                    <a:pt x="7365" y="39005"/>
                  </a:lnTo>
                  <a:lnTo>
                    <a:pt x="8188" y="39705"/>
                  </a:lnTo>
                  <a:lnTo>
                    <a:pt x="9011" y="40363"/>
                  </a:lnTo>
                  <a:lnTo>
                    <a:pt x="9916" y="41022"/>
                  </a:lnTo>
                  <a:lnTo>
                    <a:pt x="10821" y="41598"/>
                  </a:lnTo>
                  <a:lnTo>
                    <a:pt x="11768" y="42132"/>
                  </a:lnTo>
                  <a:lnTo>
                    <a:pt x="12714" y="42626"/>
                  </a:lnTo>
                  <a:lnTo>
                    <a:pt x="13701" y="43079"/>
                  </a:lnTo>
                  <a:lnTo>
                    <a:pt x="14730" y="43490"/>
                  </a:lnTo>
                  <a:lnTo>
                    <a:pt x="15759" y="43819"/>
                  </a:lnTo>
                  <a:lnTo>
                    <a:pt x="16828" y="44107"/>
                  </a:lnTo>
                  <a:lnTo>
                    <a:pt x="17939" y="44395"/>
                  </a:lnTo>
                  <a:lnTo>
                    <a:pt x="19009" y="44560"/>
                  </a:lnTo>
                  <a:lnTo>
                    <a:pt x="20161" y="44725"/>
                  </a:lnTo>
                  <a:lnTo>
                    <a:pt x="21272" y="44807"/>
                  </a:lnTo>
                  <a:lnTo>
                    <a:pt x="22424" y="44848"/>
                  </a:lnTo>
                  <a:lnTo>
                    <a:pt x="23576" y="44807"/>
                  </a:lnTo>
                  <a:lnTo>
                    <a:pt x="24728" y="44725"/>
                  </a:lnTo>
                  <a:lnTo>
                    <a:pt x="25839" y="44560"/>
                  </a:lnTo>
                  <a:lnTo>
                    <a:pt x="26950" y="44395"/>
                  </a:lnTo>
                  <a:lnTo>
                    <a:pt x="28061" y="44107"/>
                  </a:lnTo>
                  <a:lnTo>
                    <a:pt x="29089" y="43819"/>
                  </a:lnTo>
                  <a:lnTo>
                    <a:pt x="30159" y="43490"/>
                  </a:lnTo>
                  <a:lnTo>
                    <a:pt x="31188" y="43079"/>
                  </a:lnTo>
                  <a:lnTo>
                    <a:pt x="32175" y="42626"/>
                  </a:lnTo>
                  <a:lnTo>
                    <a:pt x="33122" y="42132"/>
                  </a:lnTo>
                  <a:lnTo>
                    <a:pt x="34068" y="41598"/>
                  </a:lnTo>
                  <a:lnTo>
                    <a:pt x="34973" y="41022"/>
                  </a:lnTo>
                  <a:lnTo>
                    <a:pt x="35837" y="40363"/>
                  </a:lnTo>
                  <a:lnTo>
                    <a:pt x="36701" y="39705"/>
                  </a:lnTo>
                  <a:lnTo>
                    <a:pt x="37524" y="39005"/>
                  </a:lnTo>
                  <a:lnTo>
                    <a:pt x="38306" y="38265"/>
                  </a:lnTo>
                  <a:lnTo>
                    <a:pt x="39046" y="37483"/>
                  </a:lnTo>
                  <a:lnTo>
                    <a:pt x="39746" y="36660"/>
                  </a:lnTo>
                  <a:lnTo>
                    <a:pt x="40404" y="35837"/>
                  </a:lnTo>
                  <a:lnTo>
                    <a:pt x="41021" y="34932"/>
                  </a:lnTo>
                  <a:lnTo>
                    <a:pt x="41639" y="34027"/>
                  </a:lnTo>
                  <a:lnTo>
                    <a:pt x="42173" y="33081"/>
                  </a:lnTo>
                  <a:lnTo>
                    <a:pt x="42667" y="32134"/>
                  </a:lnTo>
                  <a:lnTo>
                    <a:pt x="43120" y="31147"/>
                  </a:lnTo>
                  <a:lnTo>
                    <a:pt x="43490" y="30118"/>
                  </a:lnTo>
                  <a:lnTo>
                    <a:pt x="43860" y="29090"/>
                  </a:lnTo>
                  <a:lnTo>
                    <a:pt x="44148" y="28020"/>
                  </a:lnTo>
                  <a:lnTo>
                    <a:pt x="44395" y="26909"/>
                  </a:lnTo>
                  <a:lnTo>
                    <a:pt x="44601" y="25839"/>
                  </a:lnTo>
                  <a:lnTo>
                    <a:pt x="44766" y="24687"/>
                  </a:lnTo>
                  <a:lnTo>
                    <a:pt x="44848" y="23576"/>
                  </a:lnTo>
                  <a:lnTo>
                    <a:pt x="44848" y="22424"/>
                  </a:lnTo>
                  <a:lnTo>
                    <a:pt x="44848" y="21272"/>
                  </a:lnTo>
                  <a:lnTo>
                    <a:pt x="44766" y="20120"/>
                  </a:lnTo>
                  <a:lnTo>
                    <a:pt x="44601" y="19009"/>
                  </a:lnTo>
                  <a:lnTo>
                    <a:pt x="44395" y="17898"/>
                  </a:lnTo>
                  <a:lnTo>
                    <a:pt x="44148" y="16787"/>
                  </a:lnTo>
                  <a:lnTo>
                    <a:pt x="43860" y="15718"/>
                  </a:lnTo>
                  <a:lnTo>
                    <a:pt x="43490" y="14689"/>
                  </a:lnTo>
                  <a:lnTo>
                    <a:pt x="43120" y="13660"/>
                  </a:lnTo>
                  <a:lnTo>
                    <a:pt x="42667" y="12673"/>
                  </a:lnTo>
                  <a:lnTo>
                    <a:pt x="42173" y="11727"/>
                  </a:lnTo>
                  <a:lnTo>
                    <a:pt x="41639" y="10780"/>
                  </a:lnTo>
                  <a:lnTo>
                    <a:pt x="41021" y="9875"/>
                  </a:lnTo>
                  <a:lnTo>
                    <a:pt x="40404" y="8970"/>
                  </a:lnTo>
                  <a:lnTo>
                    <a:pt x="39746" y="8147"/>
                  </a:lnTo>
                  <a:lnTo>
                    <a:pt x="39046" y="7324"/>
                  </a:lnTo>
                  <a:lnTo>
                    <a:pt x="38306" y="6542"/>
                  </a:lnTo>
                  <a:lnTo>
                    <a:pt x="37524" y="5802"/>
                  </a:lnTo>
                  <a:lnTo>
                    <a:pt x="36701" y="5102"/>
                  </a:lnTo>
                  <a:lnTo>
                    <a:pt x="35837" y="4444"/>
                  </a:lnTo>
                  <a:lnTo>
                    <a:pt x="34973" y="3827"/>
                  </a:lnTo>
                  <a:lnTo>
                    <a:pt x="34068" y="3210"/>
                  </a:lnTo>
                  <a:lnTo>
                    <a:pt x="33122" y="2675"/>
                  </a:lnTo>
                  <a:lnTo>
                    <a:pt x="32175" y="2181"/>
                  </a:lnTo>
                  <a:lnTo>
                    <a:pt x="31188" y="1728"/>
                  </a:lnTo>
                  <a:lnTo>
                    <a:pt x="30159" y="1358"/>
                  </a:lnTo>
                  <a:lnTo>
                    <a:pt x="29089" y="988"/>
                  </a:lnTo>
                  <a:lnTo>
                    <a:pt x="28061" y="700"/>
                  </a:lnTo>
                  <a:lnTo>
                    <a:pt x="26950" y="453"/>
                  </a:lnTo>
                  <a:lnTo>
                    <a:pt x="25839" y="247"/>
                  </a:lnTo>
                  <a:lnTo>
                    <a:pt x="24728" y="83"/>
                  </a:lnTo>
                  <a:lnTo>
                    <a:pt x="23576"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4"/>
            <p:cNvSpPr/>
            <p:nvPr/>
          </p:nvSpPr>
          <p:spPr>
            <a:xfrm>
              <a:off x="238125" y="2276300"/>
              <a:ext cx="880500" cy="903150"/>
            </a:xfrm>
            <a:custGeom>
              <a:avLst/>
              <a:gdLst/>
              <a:ahLst/>
              <a:cxnLst/>
              <a:rect l="l" t="t" r="r" b="b"/>
              <a:pathLst>
                <a:path w="35220" h="36126" extrusionOk="0">
                  <a:moveTo>
                    <a:pt x="21190" y="15348"/>
                  </a:moveTo>
                  <a:lnTo>
                    <a:pt x="21642" y="15389"/>
                  </a:lnTo>
                  <a:lnTo>
                    <a:pt x="22136" y="15389"/>
                  </a:lnTo>
                  <a:lnTo>
                    <a:pt x="23041" y="15512"/>
                  </a:lnTo>
                  <a:lnTo>
                    <a:pt x="23164" y="15841"/>
                  </a:lnTo>
                  <a:lnTo>
                    <a:pt x="23247" y="16171"/>
                  </a:lnTo>
                  <a:lnTo>
                    <a:pt x="23329" y="16541"/>
                  </a:lnTo>
                  <a:lnTo>
                    <a:pt x="23329" y="16870"/>
                  </a:lnTo>
                  <a:lnTo>
                    <a:pt x="23288" y="17240"/>
                  </a:lnTo>
                  <a:lnTo>
                    <a:pt x="23247" y="17570"/>
                  </a:lnTo>
                  <a:lnTo>
                    <a:pt x="23123" y="17940"/>
                  </a:lnTo>
                  <a:lnTo>
                    <a:pt x="23000" y="18269"/>
                  </a:lnTo>
                  <a:lnTo>
                    <a:pt x="22876" y="18557"/>
                  </a:lnTo>
                  <a:lnTo>
                    <a:pt x="22671" y="18886"/>
                  </a:lnTo>
                  <a:lnTo>
                    <a:pt x="22465" y="19133"/>
                  </a:lnTo>
                  <a:lnTo>
                    <a:pt x="22218" y="19421"/>
                  </a:lnTo>
                  <a:lnTo>
                    <a:pt x="21971" y="19627"/>
                  </a:lnTo>
                  <a:lnTo>
                    <a:pt x="21683" y="19833"/>
                  </a:lnTo>
                  <a:lnTo>
                    <a:pt x="21395" y="19997"/>
                  </a:lnTo>
                  <a:lnTo>
                    <a:pt x="21066" y="20162"/>
                  </a:lnTo>
                  <a:lnTo>
                    <a:pt x="20572" y="20285"/>
                  </a:lnTo>
                  <a:lnTo>
                    <a:pt x="20120" y="20409"/>
                  </a:lnTo>
                  <a:lnTo>
                    <a:pt x="19708" y="20573"/>
                  </a:lnTo>
                  <a:lnTo>
                    <a:pt x="19503" y="20697"/>
                  </a:lnTo>
                  <a:lnTo>
                    <a:pt x="19297" y="20820"/>
                  </a:lnTo>
                  <a:lnTo>
                    <a:pt x="19091" y="21026"/>
                  </a:lnTo>
                  <a:lnTo>
                    <a:pt x="18968" y="21273"/>
                  </a:lnTo>
                  <a:lnTo>
                    <a:pt x="18844" y="21519"/>
                  </a:lnTo>
                  <a:lnTo>
                    <a:pt x="18803" y="21807"/>
                  </a:lnTo>
                  <a:lnTo>
                    <a:pt x="18762" y="22054"/>
                  </a:lnTo>
                  <a:lnTo>
                    <a:pt x="18762" y="22383"/>
                  </a:lnTo>
                  <a:lnTo>
                    <a:pt x="18762" y="23001"/>
                  </a:lnTo>
                  <a:lnTo>
                    <a:pt x="18844" y="23618"/>
                  </a:lnTo>
                  <a:lnTo>
                    <a:pt x="18885" y="24235"/>
                  </a:lnTo>
                  <a:lnTo>
                    <a:pt x="18885" y="24564"/>
                  </a:lnTo>
                  <a:lnTo>
                    <a:pt x="18844" y="24852"/>
                  </a:lnTo>
                  <a:lnTo>
                    <a:pt x="18762" y="25140"/>
                  </a:lnTo>
                  <a:lnTo>
                    <a:pt x="18680" y="25428"/>
                  </a:lnTo>
                  <a:lnTo>
                    <a:pt x="18474" y="25798"/>
                  </a:lnTo>
                  <a:lnTo>
                    <a:pt x="18227" y="26086"/>
                  </a:lnTo>
                  <a:lnTo>
                    <a:pt x="17898" y="26374"/>
                  </a:lnTo>
                  <a:lnTo>
                    <a:pt x="17528" y="26539"/>
                  </a:lnTo>
                  <a:lnTo>
                    <a:pt x="17157" y="26704"/>
                  </a:lnTo>
                  <a:lnTo>
                    <a:pt x="16746" y="26827"/>
                  </a:lnTo>
                  <a:lnTo>
                    <a:pt x="16293" y="26909"/>
                  </a:lnTo>
                  <a:lnTo>
                    <a:pt x="15882" y="26951"/>
                  </a:lnTo>
                  <a:lnTo>
                    <a:pt x="15224" y="26951"/>
                  </a:lnTo>
                  <a:lnTo>
                    <a:pt x="14524" y="26868"/>
                  </a:lnTo>
                  <a:lnTo>
                    <a:pt x="13866" y="26704"/>
                  </a:lnTo>
                  <a:lnTo>
                    <a:pt x="13207" y="26457"/>
                  </a:lnTo>
                  <a:lnTo>
                    <a:pt x="12631" y="26169"/>
                  </a:lnTo>
                  <a:lnTo>
                    <a:pt x="12055" y="25798"/>
                  </a:lnTo>
                  <a:lnTo>
                    <a:pt x="11562" y="25346"/>
                  </a:lnTo>
                  <a:lnTo>
                    <a:pt x="11109" y="24852"/>
                  </a:lnTo>
                  <a:lnTo>
                    <a:pt x="10944" y="24605"/>
                  </a:lnTo>
                  <a:lnTo>
                    <a:pt x="10780" y="24317"/>
                  </a:lnTo>
                  <a:lnTo>
                    <a:pt x="10533" y="23659"/>
                  </a:lnTo>
                  <a:lnTo>
                    <a:pt x="10327" y="22918"/>
                  </a:lnTo>
                  <a:lnTo>
                    <a:pt x="10245" y="22548"/>
                  </a:lnTo>
                  <a:lnTo>
                    <a:pt x="10204" y="22137"/>
                  </a:lnTo>
                  <a:lnTo>
                    <a:pt x="10204" y="21766"/>
                  </a:lnTo>
                  <a:lnTo>
                    <a:pt x="10204" y="21355"/>
                  </a:lnTo>
                  <a:lnTo>
                    <a:pt x="10286" y="20985"/>
                  </a:lnTo>
                  <a:lnTo>
                    <a:pt x="10368" y="20655"/>
                  </a:lnTo>
                  <a:lnTo>
                    <a:pt x="10492" y="20326"/>
                  </a:lnTo>
                  <a:lnTo>
                    <a:pt x="10656" y="19997"/>
                  </a:lnTo>
                  <a:lnTo>
                    <a:pt x="10862" y="19750"/>
                  </a:lnTo>
                  <a:lnTo>
                    <a:pt x="11150" y="19544"/>
                  </a:lnTo>
                  <a:lnTo>
                    <a:pt x="11479" y="19380"/>
                  </a:lnTo>
                  <a:lnTo>
                    <a:pt x="11809" y="19256"/>
                  </a:lnTo>
                  <a:lnTo>
                    <a:pt x="12138" y="19174"/>
                  </a:lnTo>
                  <a:lnTo>
                    <a:pt x="12796" y="19174"/>
                  </a:lnTo>
                  <a:lnTo>
                    <a:pt x="13125" y="19215"/>
                  </a:lnTo>
                  <a:lnTo>
                    <a:pt x="13783" y="19298"/>
                  </a:lnTo>
                  <a:lnTo>
                    <a:pt x="14113" y="19339"/>
                  </a:lnTo>
                  <a:lnTo>
                    <a:pt x="14812" y="19339"/>
                  </a:lnTo>
                  <a:lnTo>
                    <a:pt x="15182" y="19256"/>
                  </a:lnTo>
                  <a:lnTo>
                    <a:pt x="15512" y="19133"/>
                  </a:lnTo>
                  <a:lnTo>
                    <a:pt x="15882" y="18927"/>
                  </a:lnTo>
                  <a:lnTo>
                    <a:pt x="16252" y="18680"/>
                  </a:lnTo>
                  <a:lnTo>
                    <a:pt x="16622" y="18310"/>
                  </a:lnTo>
                  <a:lnTo>
                    <a:pt x="17240" y="17570"/>
                  </a:lnTo>
                  <a:lnTo>
                    <a:pt x="17898" y="16870"/>
                  </a:lnTo>
                  <a:lnTo>
                    <a:pt x="18227" y="16541"/>
                  </a:lnTo>
                  <a:lnTo>
                    <a:pt x="18597" y="16212"/>
                  </a:lnTo>
                  <a:lnTo>
                    <a:pt x="18968" y="15924"/>
                  </a:lnTo>
                  <a:lnTo>
                    <a:pt x="19379" y="15718"/>
                  </a:lnTo>
                  <a:lnTo>
                    <a:pt x="19791" y="15553"/>
                  </a:lnTo>
                  <a:lnTo>
                    <a:pt x="20243" y="15430"/>
                  </a:lnTo>
                  <a:lnTo>
                    <a:pt x="20696" y="15389"/>
                  </a:lnTo>
                  <a:lnTo>
                    <a:pt x="21190" y="15348"/>
                  </a:lnTo>
                  <a:close/>
                  <a:moveTo>
                    <a:pt x="21971" y="1"/>
                  </a:moveTo>
                  <a:lnTo>
                    <a:pt x="20655" y="83"/>
                  </a:lnTo>
                  <a:lnTo>
                    <a:pt x="19379" y="207"/>
                  </a:lnTo>
                  <a:lnTo>
                    <a:pt x="19626" y="618"/>
                  </a:lnTo>
                  <a:lnTo>
                    <a:pt x="19832" y="1071"/>
                  </a:lnTo>
                  <a:lnTo>
                    <a:pt x="20037" y="1523"/>
                  </a:lnTo>
                  <a:lnTo>
                    <a:pt x="20202" y="1976"/>
                  </a:lnTo>
                  <a:lnTo>
                    <a:pt x="20367" y="2552"/>
                  </a:lnTo>
                  <a:lnTo>
                    <a:pt x="20449" y="3087"/>
                  </a:lnTo>
                  <a:lnTo>
                    <a:pt x="20531" y="3622"/>
                  </a:lnTo>
                  <a:lnTo>
                    <a:pt x="20613" y="4198"/>
                  </a:lnTo>
                  <a:lnTo>
                    <a:pt x="20613" y="4774"/>
                  </a:lnTo>
                  <a:lnTo>
                    <a:pt x="20572" y="5308"/>
                  </a:lnTo>
                  <a:lnTo>
                    <a:pt x="20531" y="5884"/>
                  </a:lnTo>
                  <a:lnTo>
                    <a:pt x="20449" y="6419"/>
                  </a:lnTo>
                  <a:lnTo>
                    <a:pt x="20325" y="6790"/>
                  </a:lnTo>
                  <a:lnTo>
                    <a:pt x="20161" y="7078"/>
                  </a:lnTo>
                  <a:lnTo>
                    <a:pt x="20079" y="7201"/>
                  </a:lnTo>
                  <a:lnTo>
                    <a:pt x="19955" y="7325"/>
                  </a:lnTo>
                  <a:lnTo>
                    <a:pt x="19791" y="7407"/>
                  </a:lnTo>
                  <a:lnTo>
                    <a:pt x="19544" y="7407"/>
                  </a:lnTo>
                  <a:lnTo>
                    <a:pt x="19420" y="7366"/>
                  </a:lnTo>
                  <a:lnTo>
                    <a:pt x="19215" y="7201"/>
                  </a:lnTo>
                  <a:lnTo>
                    <a:pt x="18844" y="6913"/>
                  </a:lnTo>
                  <a:lnTo>
                    <a:pt x="18515" y="6707"/>
                  </a:lnTo>
                  <a:lnTo>
                    <a:pt x="18227" y="6625"/>
                  </a:lnTo>
                  <a:lnTo>
                    <a:pt x="17898" y="6625"/>
                  </a:lnTo>
                  <a:lnTo>
                    <a:pt x="17528" y="6666"/>
                  </a:lnTo>
                  <a:lnTo>
                    <a:pt x="17198" y="6749"/>
                  </a:lnTo>
                  <a:lnTo>
                    <a:pt x="16910" y="6913"/>
                  </a:lnTo>
                  <a:lnTo>
                    <a:pt x="16622" y="7078"/>
                  </a:lnTo>
                  <a:lnTo>
                    <a:pt x="16334" y="7325"/>
                  </a:lnTo>
                  <a:lnTo>
                    <a:pt x="16129" y="7613"/>
                  </a:lnTo>
                  <a:lnTo>
                    <a:pt x="15964" y="7901"/>
                  </a:lnTo>
                  <a:lnTo>
                    <a:pt x="15800" y="8189"/>
                  </a:lnTo>
                  <a:lnTo>
                    <a:pt x="15676" y="8518"/>
                  </a:lnTo>
                  <a:lnTo>
                    <a:pt x="15512" y="9176"/>
                  </a:lnTo>
                  <a:lnTo>
                    <a:pt x="15347" y="9876"/>
                  </a:lnTo>
                  <a:lnTo>
                    <a:pt x="15224" y="10534"/>
                  </a:lnTo>
                  <a:lnTo>
                    <a:pt x="15100" y="11233"/>
                  </a:lnTo>
                  <a:lnTo>
                    <a:pt x="14894" y="11892"/>
                  </a:lnTo>
                  <a:lnTo>
                    <a:pt x="14771" y="12180"/>
                  </a:lnTo>
                  <a:lnTo>
                    <a:pt x="14606" y="12509"/>
                  </a:lnTo>
                  <a:lnTo>
                    <a:pt x="13619" y="12591"/>
                  </a:lnTo>
                  <a:lnTo>
                    <a:pt x="12590" y="12591"/>
                  </a:lnTo>
                  <a:lnTo>
                    <a:pt x="12097" y="12550"/>
                  </a:lnTo>
                  <a:lnTo>
                    <a:pt x="11562" y="12509"/>
                  </a:lnTo>
                  <a:lnTo>
                    <a:pt x="11068" y="12426"/>
                  </a:lnTo>
                  <a:lnTo>
                    <a:pt x="10615" y="12303"/>
                  </a:lnTo>
                  <a:lnTo>
                    <a:pt x="10122" y="12180"/>
                  </a:lnTo>
                  <a:lnTo>
                    <a:pt x="9669" y="11974"/>
                  </a:lnTo>
                  <a:lnTo>
                    <a:pt x="9258" y="11768"/>
                  </a:lnTo>
                  <a:lnTo>
                    <a:pt x="8846" y="11521"/>
                  </a:lnTo>
                  <a:lnTo>
                    <a:pt x="8476" y="11274"/>
                  </a:lnTo>
                  <a:lnTo>
                    <a:pt x="8106" y="10945"/>
                  </a:lnTo>
                  <a:lnTo>
                    <a:pt x="7776" y="10575"/>
                  </a:lnTo>
                  <a:lnTo>
                    <a:pt x="7529" y="10164"/>
                  </a:lnTo>
                  <a:lnTo>
                    <a:pt x="7283" y="9711"/>
                  </a:lnTo>
                  <a:lnTo>
                    <a:pt x="7077" y="9217"/>
                  </a:lnTo>
                  <a:lnTo>
                    <a:pt x="6953" y="8723"/>
                  </a:lnTo>
                  <a:lnTo>
                    <a:pt x="6871" y="8230"/>
                  </a:lnTo>
                  <a:lnTo>
                    <a:pt x="6871" y="7736"/>
                  </a:lnTo>
                  <a:lnTo>
                    <a:pt x="6871" y="7201"/>
                  </a:lnTo>
                  <a:lnTo>
                    <a:pt x="6912" y="6666"/>
                  </a:lnTo>
                  <a:lnTo>
                    <a:pt x="6995" y="6131"/>
                  </a:lnTo>
                  <a:lnTo>
                    <a:pt x="6213" y="6913"/>
                  </a:lnTo>
                  <a:lnTo>
                    <a:pt x="5472" y="7736"/>
                  </a:lnTo>
                  <a:lnTo>
                    <a:pt x="4773" y="8600"/>
                  </a:lnTo>
                  <a:lnTo>
                    <a:pt x="4114" y="9464"/>
                  </a:lnTo>
                  <a:lnTo>
                    <a:pt x="3497" y="10369"/>
                  </a:lnTo>
                  <a:lnTo>
                    <a:pt x="2962" y="11316"/>
                  </a:lnTo>
                  <a:lnTo>
                    <a:pt x="2428" y="12303"/>
                  </a:lnTo>
                  <a:lnTo>
                    <a:pt x="1934" y="13291"/>
                  </a:lnTo>
                  <a:lnTo>
                    <a:pt x="1522" y="14319"/>
                  </a:lnTo>
                  <a:lnTo>
                    <a:pt x="1152" y="15348"/>
                  </a:lnTo>
                  <a:lnTo>
                    <a:pt x="823" y="16376"/>
                  </a:lnTo>
                  <a:lnTo>
                    <a:pt x="576" y="17446"/>
                  </a:lnTo>
                  <a:lnTo>
                    <a:pt x="329" y="18557"/>
                  </a:lnTo>
                  <a:lnTo>
                    <a:pt x="165" y="19668"/>
                  </a:lnTo>
                  <a:lnTo>
                    <a:pt x="41" y="20779"/>
                  </a:lnTo>
                  <a:lnTo>
                    <a:pt x="0" y="21890"/>
                  </a:lnTo>
                  <a:lnTo>
                    <a:pt x="0" y="21890"/>
                  </a:lnTo>
                  <a:lnTo>
                    <a:pt x="370" y="21849"/>
                  </a:lnTo>
                  <a:lnTo>
                    <a:pt x="1070" y="21849"/>
                  </a:lnTo>
                  <a:lnTo>
                    <a:pt x="1399" y="21890"/>
                  </a:lnTo>
                  <a:lnTo>
                    <a:pt x="1893" y="22013"/>
                  </a:lnTo>
                  <a:lnTo>
                    <a:pt x="2386" y="22219"/>
                  </a:lnTo>
                  <a:lnTo>
                    <a:pt x="2839" y="22425"/>
                  </a:lnTo>
                  <a:lnTo>
                    <a:pt x="3292" y="22713"/>
                  </a:lnTo>
                  <a:lnTo>
                    <a:pt x="3703" y="23001"/>
                  </a:lnTo>
                  <a:lnTo>
                    <a:pt x="4114" y="23330"/>
                  </a:lnTo>
                  <a:lnTo>
                    <a:pt x="4485" y="23700"/>
                  </a:lnTo>
                  <a:lnTo>
                    <a:pt x="4855" y="24070"/>
                  </a:lnTo>
                  <a:lnTo>
                    <a:pt x="5267" y="24523"/>
                  </a:lnTo>
                  <a:lnTo>
                    <a:pt x="5637" y="24976"/>
                  </a:lnTo>
                  <a:lnTo>
                    <a:pt x="6336" y="25963"/>
                  </a:lnTo>
                  <a:lnTo>
                    <a:pt x="7036" y="26951"/>
                  </a:lnTo>
                  <a:lnTo>
                    <a:pt x="7653" y="28020"/>
                  </a:lnTo>
                  <a:lnTo>
                    <a:pt x="8887" y="30078"/>
                  </a:lnTo>
                  <a:lnTo>
                    <a:pt x="9546" y="31106"/>
                  </a:lnTo>
                  <a:lnTo>
                    <a:pt x="10245" y="32094"/>
                  </a:lnTo>
                  <a:lnTo>
                    <a:pt x="10615" y="32587"/>
                  </a:lnTo>
                  <a:lnTo>
                    <a:pt x="11027" y="33040"/>
                  </a:lnTo>
                  <a:lnTo>
                    <a:pt x="11479" y="33493"/>
                  </a:lnTo>
                  <a:lnTo>
                    <a:pt x="11932" y="33904"/>
                  </a:lnTo>
                  <a:lnTo>
                    <a:pt x="12426" y="34315"/>
                  </a:lnTo>
                  <a:lnTo>
                    <a:pt x="12919" y="34686"/>
                  </a:lnTo>
                  <a:lnTo>
                    <a:pt x="13413" y="35015"/>
                  </a:lnTo>
                  <a:lnTo>
                    <a:pt x="13948" y="35344"/>
                  </a:lnTo>
                  <a:lnTo>
                    <a:pt x="14524" y="35591"/>
                  </a:lnTo>
                  <a:lnTo>
                    <a:pt x="15059" y="35797"/>
                  </a:lnTo>
                  <a:lnTo>
                    <a:pt x="15635" y="35961"/>
                  </a:lnTo>
                  <a:lnTo>
                    <a:pt x="16211" y="36085"/>
                  </a:lnTo>
                  <a:lnTo>
                    <a:pt x="16787" y="36126"/>
                  </a:lnTo>
                  <a:lnTo>
                    <a:pt x="17363" y="36126"/>
                  </a:lnTo>
                  <a:lnTo>
                    <a:pt x="17939" y="36043"/>
                  </a:lnTo>
                  <a:lnTo>
                    <a:pt x="18556" y="35920"/>
                  </a:lnTo>
                  <a:lnTo>
                    <a:pt x="18474" y="35509"/>
                  </a:lnTo>
                  <a:lnTo>
                    <a:pt x="18433" y="35056"/>
                  </a:lnTo>
                  <a:lnTo>
                    <a:pt x="18474" y="34645"/>
                  </a:lnTo>
                  <a:lnTo>
                    <a:pt x="18515" y="34192"/>
                  </a:lnTo>
                  <a:lnTo>
                    <a:pt x="18597" y="33781"/>
                  </a:lnTo>
                  <a:lnTo>
                    <a:pt x="18721" y="33369"/>
                  </a:lnTo>
                  <a:lnTo>
                    <a:pt x="18927" y="32999"/>
                  </a:lnTo>
                  <a:lnTo>
                    <a:pt x="19091" y="32587"/>
                  </a:lnTo>
                  <a:lnTo>
                    <a:pt x="19338" y="32258"/>
                  </a:lnTo>
                  <a:lnTo>
                    <a:pt x="19626" y="31888"/>
                  </a:lnTo>
                  <a:lnTo>
                    <a:pt x="19914" y="31600"/>
                  </a:lnTo>
                  <a:lnTo>
                    <a:pt x="20202" y="31312"/>
                  </a:lnTo>
                  <a:lnTo>
                    <a:pt x="20572" y="31024"/>
                  </a:lnTo>
                  <a:lnTo>
                    <a:pt x="20943" y="30818"/>
                  </a:lnTo>
                  <a:lnTo>
                    <a:pt x="21313" y="30612"/>
                  </a:lnTo>
                  <a:lnTo>
                    <a:pt x="21724" y="30489"/>
                  </a:lnTo>
                  <a:lnTo>
                    <a:pt x="22342" y="30324"/>
                  </a:lnTo>
                  <a:lnTo>
                    <a:pt x="23000" y="30283"/>
                  </a:lnTo>
                  <a:lnTo>
                    <a:pt x="23699" y="30242"/>
                  </a:lnTo>
                  <a:lnTo>
                    <a:pt x="24358" y="30324"/>
                  </a:lnTo>
                  <a:lnTo>
                    <a:pt x="25057" y="30366"/>
                  </a:lnTo>
                  <a:lnTo>
                    <a:pt x="25715" y="30489"/>
                  </a:lnTo>
                  <a:lnTo>
                    <a:pt x="27073" y="30736"/>
                  </a:lnTo>
                  <a:lnTo>
                    <a:pt x="27773" y="30818"/>
                  </a:lnTo>
                  <a:lnTo>
                    <a:pt x="28431" y="30900"/>
                  </a:lnTo>
                  <a:lnTo>
                    <a:pt x="29706" y="30900"/>
                  </a:lnTo>
                  <a:lnTo>
                    <a:pt x="30283" y="30818"/>
                  </a:lnTo>
                  <a:lnTo>
                    <a:pt x="30859" y="30654"/>
                  </a:lnTo>
                  <a:lnTo>
                    <a:pt x="31147" y="30530"/>
                  </a:lnTo>
                  <a:lnTo>
                    <a:pt x="31435" y="30366"/>
                  </a:lnTo>
                  <a:lnTo>
                    <a:pt x="31681" y="30201"/>
                  </a:lnTo>
                  <a:lnTo>
                    <a:pt x="31928" y="29995"/>
                  </a:lnTo>
                  <a:lnTo>
                    <a:pt x="32216" y="29748"/>
                  </a:lnTo>
                  <a:lnTo>
                    <a:pt x="32463" y="29460"/>
                  </a:lnTo>
                  <a:lnTo>
                    <a:pt x="32669" y="29131"/>
                  </a:lnTo>
                  <a:lnTo>
                    <a:pt x="32875" y="28802"/>
                  </a:lnTo>
                  <a:lnTo>
                    <a:pt x="33204" y="28144"/>
                  </a:lnTo>
                  <a:lnTo>
                    <a:pt x="33451" y="27403"/>
                  </a:lnTo>
                  <a:lnTo>
                    <a:pt x="33739" y="26416"/>
                  </a:lnTo>
                  <a:lnTo>
                    <a:pt x="33862" y="25922"/>
                  </a:lnTo>
                  <a:lnTo>
                    <a:pt x="33944" y="25387"/>
                  </a:lnTo>
                  <a:lnTo>
                    <a:pt x="33986" y="24893"/>
                  </a:lnTo>
                  <a:lnTo>
                    <a:pt x="33986" y="24358"/>
                  </a:lnTo>
                  <a:lnTo>
                    <a:pt x="33986" y="23865"/>
                  </a:lnTo>
                  <a:lnTo>
                    <a:pt x="33944" y="23371"/>
                  </a:lnTo>
                  <a:lnTo>
                    <a:pt x="33862" y="22877"/>
                  </a:lnTo>
                  <a:lnTo>
                    <a:pt x="33739" y="22383"/>
                  </a:lnTo>
                  <a:lnTo>
                    <a:pt x="33615" y="21931"/>
                  </a:lnTo>
                  <a:lnTo>
                    <a:pt x="33410" y="21478"/>
                  </a:lnTo>
                  <a:lnTo>
                    <a:pt x="33163" y="21067"/>
                  </a:lnTo>
                  <a:lnTo>
                    <a:pt x="32916" y="20655"/>
                  </a:lnTo>
                  <a:lnTo>
                    <a:pt x="32587" y="20326"/>
                  </a:lnTo>
                  <a:lnTo>
                    <a:pt x="32216" y="19997"/>
                  </a:lnTo>
                  <a:lnTo>
                    <a:pt x="31558" y="19544"/>
                  </a:lnTo>
                  <a:lnTo>
                    <a:pt x="30900" y="19174"/>
                  </a:lnTo>
                  <a:lnTo>
                    <a:pt x="30200" y="18763"/>
                  </a:lnTo>
                  <a:lnTo>
                    <a:pt x="29542" y="18351"/>
                  </a:lnTo>
                  <a:lnTo>
                    <a:pt x="29254" y="18146"/>
                  </a:lnTo>
                  <a:lnTo>
                    <a:pt x="28966" y="17899"/>
                  </a:lnTo>
                  <a:lnTo>
                    <a:pt x="28719" y="17652"/>
                  </a:lnTo>
                  <a:lnTo>
                    <a:pt x="28513" y="17405"/>
                  </a:lnTo>
                  <a:lnTo>
                    <a:pt x="28390" y="17158"/>
                  </a:lnTo>
                  <a:lnTo>
                    <a:pt x="28266" y="16829"/>
                  </a:lnTo>
                  <a:lnTo>
                    <a:pt x="28266" y="16541"/>
                  </a:lnTo>
                  <a:lnTo>
                    <a:pt x="28266" y="16171"/>
                  </a:lnTo>
                  <a:lnTo>
                    <a:pt x="28308" y="15965"/>
                  </a:lnTo>
                  <a:lnTo>
                    <a:pt x="28390" y="15800"/>
                  </a:lnTo>
                  <a:lnTo>
                    <a:pt x="28596" y="15430"/>
                  </a:lnTo>
                  <a:lnTo>
                    <a:pt x="28884" y="15142"/>
                  </a:lnTo>
                  <a:lnTo>
                    <a:pt x="29172" y="14895"/>
                  </a:lnTo>
                  <a:lnTo>
                    <a:pt x="29542" y="14689"/>
                  </a:lnTo>
                  <a:lnTo>
                    <a:pt x="29953" y="14525"/>
                  </a:lnTo>
                  <a:lnTo>
                    <a:pt x="30365" y="14401"/>
                  </a:lnTo>
                  <a:lnTo>
                    <a:pt x="30776" y="14319"/>
                  </a:lnTo>
                  <a:lnTo>
                    <a:pt x="31640" y="14196"/>
                  </a:lnTo>
                  <a:lnTo>
                    <a:pt x="32463" y="14072"/>
                  </a:lnTo>
                  <a:lnTo>
                    <a:pt x="32875" y="14031"/>
                  </a:lnTo>
                  <a:lnTo>
                    <a:pt x="33245" y="13908"/>
                  </a:lnTo>
                  <a:lnTo>
                    <a:pt x="33656" y="13743"/>
                  </a:lnTo>
                  <a:lnTo>
                    <a:pt x="33986" y="13537"/>
                  </a:lnTo>
                  <a:lnTo>
                    <a:pt x="34315" y="13291"/>
                  </a:lnTo>
                  <a:lnTo>
                    <a:pt x="34603" y="13002"/>
                  </a:lnTo>
                  <a:lnTo>
                    <a:pt x="34850" y="12673"/>
                  </a:lnTo>
                  <a:lnTo>
                    <a:pt x="35014" y="12303"/>
                  </a:lnTo>
                  <a:lnTo>
                    <a:pt x="35138" y="11974"/>
                  </a:lnTo>
                  <a:lnTo>
                    <a:pt x="35179" y="11645"/>
                  </a:lnTo>
                  <a:lnTo>
                    <a:pt x="35220" y="11316"/>
                  </a:lnTo>
                  <a:lnTo>
                    <a:pt x="35179" y="10986"/>
                  </a:lnTo>
                  <a:lnTo>
                    <a:pt x="35138" y="10657"/>
                  </a:lnTo>
                  <a:lnTo>
                    <a:pt x="35055" y="10369"/>
                  </a:lnTo>
                  <a:lnTo>
                    <a:pt x="34932" y="10040"/>
                  </a:lnTo>
                  <a:lnTo>
                    <a:pt x="34767" y="9752"/>
                  </a:lnTo>
                  <a:lnTo>
                    <a:pt x="34603" y="9423"/>
                  </a:lnTo>
                  <a:lnTo>
                    <a:pt x="34397" y="9135"/>
                  </a:lnTo>
                  <a:lnTo>
                    <a:pt x="33944" y="8600"/>
                  </a:lnTo>
                  <a:lnTo>
                    <a:pt x="33410" y="8147"/>
                  </a:lnTo>
                  <a:lnTo>
                    <a:pt x="32833" y="7736"/>
                  </a:lnTo>
                  <a:lnTo>
                    <a:pt x="32216" y="7448"/>
                  </a:lnTo>
                  <a:lnTo>
                    <a:pt x="31599" y="7160"/>
                  </a:lnTo>
                  <a:lnTo>
                    <a:pt x="30941" y="6954"/>
                  </a:lnTo>
                  <a:lnTo>
                    <a:pt x="30283" y="6749"/>
                  </a:lnTo>
                  <a:lnTo>
                    <a:pt x="28966" y="6378"/>
                  </a:lnTo>
                  <a:lnTo>
                    <a:pt x="28308" y="6172"/>
                  </a:lnTo>
                  <a:lnTo>
                    <a:pt x="27649" y="5926"/>
                  </a:lnTo>
                  <a:lnTo>
                    <a:pt x="27032" y="5679"/>
                  </a:lnTo>
                  <a:lnTo>
                    <a:pt x="26415" y="5308"/>
                  </a:lnTo>
                  <a:lnTo>
                    <a:pt x="25798" y="4938"/>
                  </a:lnTo>
                  <a:lnTo>
                    <a:pt x="25263" y="4486"/>
                  </a:lnTo>
                  <a:lnTo>
                    <a:pt x="24810" y="3992"/>
                  </a:lnTo>
                  <a:lnTo>
                    <a:pt x="24646" y="3704"/>
                  </a:lnTo>
                  <a:lnTo>
                    <a:pt x="24440" y="3416"/>
                  </a:lnTo>
                  <a:lnTo>
                    <a:pt x="24317" y="3128"/>
                  </a:lnTo>
                  <a:lnTo>
                    <a:pt x="24193" y="2799"/>
                  </a:lnTo>
                  <a:lnTo>
                    <a:pt x="24111" y="2469"/>
                  </a:lnTo>
                  <a:lnTo>
                    <a:pt x="24070" y="2140"/>
                  </a:lnTo>
                  <a:lnTo>
                    <a:pt x="24070" y="1605"/>
                  </a:lnTo>
                  <a:lnTo>
                    <a:pt x="24152" y="1071"/>
                  </a:lnTo>
                  <a:lnTo>
                    <a:pt x="24317" y="577"/>
                  </a:lnTo>
                  <a:lnTo>
                    <a:pt x="24563" y="83"/>
                  </a:lnTo>
                  <a:lnTo>
                    <a:pt x="23288" y="1"/>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4"/>
            <p:cNvSpPr/>
            <p:nvPr/>
          </p:nvSpPr>
          <p:spPr>
            <a:xfrm>
              <a:off x="238125" y="2278375"/>
              <a:ext cx="1121200" cy="1119150"/>
            </a:xfrm>
            <a:custGeom>
              <a:avLst/>
              <a:gdLst/>
              <a:ahLst/>
              <a:cxnLst/>
              <a:rect l="l" t="t" r="r" b="b"/>
              <a:pathLst>
                <a:path w="44848" h="44766" extrusionOk="0">
                  <a:moveTo>
                    <a:pt x="24563" y="0"/>
                  </a:moveTo>
                  <a:lnTo>
                    <a:pt x="24317" y="494"/>
                  </a:lnTo>
                  <a:lnTo>
                    <a:pt x="24152" y="988"/>
                  </a:lnTo>
                  <a:lnTo>
                    <a:pt x="24070" y="1522"/>
                  </a:lnTo>
                  <a:lnTo>
                    <a:pt x="24070" y="2057"/>
                  </a:lnTo>
                  <a:lnTo>
                    <a:pt x="24111" y="2386"/>
                  </a:lnTo>
                  <a:lnTo>
                    <a:pt x="24193" y="2716"/>
                  </a:lnTo>
                  <a:lnTo>
                    <a:pt x="24317" y="3045"/>
                  </a:lnTo>
                  <a:lnTo>
                    <a:pt x="24440" y="3333"/>
                  </a:lnTo>
                  <a:lnTo>
                    <a:pt x="24646" y="3621"/>
                  </a:lnTo>
                  <a:lnTo>
                    <a:pt x="24810" y="3909"/>
                  </a:lnTo>
                  <a:lnTo>
                    <a:pt x="25263" y="4403"/>
                  </a:lnTo>
                  <a:lnTo>
                    <a:pt x="25798" y="4855"/>
                  </a:lnTo>
                  <a:lnTo>
                    <a:pt x="26415" y="5225"/>
                  </a:lnTo>
                  <a:lnTo>
                    <a:pt x="27032" y="5596"/>
                  </a:lnTo>
                  <a:lnTo>
                    <a:pt x="27649" y="5843"/>
                  </a:lnTo>
                  <a:lnTo>
                    <a:pt x="28308" y="6089"/>
                  </a:lnTo>
                  <a:lnTo>
                    <a:pt x="28966" y="6295"/>
                  </a:lnTo>
                  <a:lnTo>
                    <a:pt x="30283" y="6666"/>
                  </a:lnTo>
                  <a:lnTo>
                    <a:pt x="30941" y="6871"/>
                  </a:lnTo>
                  <a:lnTo>
                    <a:pt x="31599" y="7077"/>
                  </a:lnTo>
                  <a:lnTo>
                    <a:pt x="32216" y="7365"/>
                  </a:lnTo>
                  <a:lnTo>
                    <a:pt x="32833" y="7653"/>
                  </a:lnTo>
                  <a:lnTo>
                    <a:pt x="33410" y="8064"/>
                  </a:lnTo>
                  <a:lnTo>
                    <a:pt x="33944" y="8517"/>
                  </a:lnTo>
                  <a:lnTo>
                    <a:pt x="34397" y="9052"/>
                  </a:lnTo>
                  <a:lnTo>
                    <a:pt x="34603" y="9340"/>
                  </a:lnTo>
                  <a:lnTo>
                    <a:pt x="34767" y="9669"/>
                  </a:lnTo>
                  <a:lnTo>
                    <a:pt x="34932" y="9957"/>
                  </a:lnTo>
                  <a:lnTo>
                    <a:pt x="35055" y="10286"/>
                  </a:lnTo>
                  <a:lnTo>
                    <a:pt x="35138" y="10574"/>
                  </a:lnTo>
                  <a:lnTo>
                    <a:pt x="35179" y="10903"/>
                  </a:lnTo>
                  <a:lnTo>
                    <a:pt x="35220" y="11233"/>
                  </a:lnTo>
                  <a:lnTo>
                    <a:pt x="35179" y="11562"/>
                  </a:lnTo>
                  <a:lnTo>
                    <a:pt x="35138" y="11891"/>
                  </a:lnTo>
                  <a:lnTo>
                    <a:pt x="35014" y="12220"/>
                  </a:lnTo>
                  <a:lnTo>
                    <a:pt x="34850" y="12590"/>
                  </a:lnTo>
                  <a:lnTo>
                    <a:pt x="34603" y="12919"/>
                  </a:lnTo>
                  <a:lnTo>
                    <a:pt x="34315" y="13208"/>
                  </a:lnTo>
                  <a:lnTo>
                    <a:pt x="33986" y="13454"/>
                  </a:lnTo>
                  <a:lnTo>
                    <a:pt x="33656" y="13660"/>
                  </a:lnTo>
                  <a:lnTo>
                    <a:pt x="33245" y="13825"/>
                  </a:lnTo>
                  <a:lnTo>
                    <a:pt x="32875" y="13948"/>
                  </a:lnTo>
                  <a:lnTo>
                    <a:pt x="32463" y="13989"/>
                  </a:lnTo>
                  <a:lnTo>
                    <a:pt x="31640" y="14113"/>
                  </a:lnTo>
                  <a:lnTo>
                    <a:pt x="30776" y="14236"/>
                  </a:lnTo>
                  <a:lnTo>
                    <a:pt x="30365" y="14318"/>
                  </a:lnTo>
                  <a:lnTo>
                    <a:pt x="29953" y="14442"/>
                  </a:lnTo>
                  <a:lnTo>
                    <a:pt x="29542" y="14606"/>
                  </a:lnTo>
                  <a:lnTo>
                    <a:pt x="29172" y="14812"/>
                  </a:lnTo>
                  <a:lnTo>
                    <a:pt x="28884" y="15059"/>
                  </a:lnTo>
                  <a:lnTo>
                    <a:pt x="28596" y="15347"/>
                  </a:lnTo>
                  <a:lnTo>
                    <a:pt x="28390" y="15717"/>
                  </a:lnTo>
                  <a:lnTo>
                    <a:pt x="28308" y="15882"/>
                  </a:lnTo>
                  <a:lnTo>
                    <a:pt x="28266" y="16088"/>
                  </a:lnTo>
                  <a:lnTo>
                    <a:pt x="28266" y="16458"/>
                  </a:lnTo>
                  <a:lnTo>
                    <a:pt x="28266" y="16746"/>
                  </a:lnTo>
                  <a:lnTo>
                    <a:pt x="28390" y="17075"/>
                  </a:lnTo>
                  <a:lnTo>
                    <a:pt x="28513" y="17322"/>
                  </a:lnTo>
                  <a:lnTo>
                    <a:pt x="28719" y="17569"/>
                  </a:lnTo>
                  <a:lnTo>
                    <a:pt x="28966" y="17816"/>
                  </a:lnTo>
                  <a:lnTo>
                    <a:pt x="29254" y="18063"/>
                  </a:lnTo>
                  <a:lnTo>
                    <a:pt x="29542" y="18268"/>
                  </a:lnTo>
                  <a:lnTo>
                    <a:pt x="30200" y="18680"/>
                  </a:lnTo>
                  <a:lnTo>
                    <a:pt x="30900" y="19091"/>
                  </a:lnTo>
                  <a:lnTo>
                    <a:pt x="31558" y="19461"/>
                  </a:lnTo>
                  <a:lnTo>
                    <a:pt x="32216" y="19914"/>
                  </a:lnTo>
                  <a:lnTo>
                    <a:pt x="32587" y="20243"/>
                  </a:lnTo>
                  <a:lnTo>
                    <a:pt x="32916" y="20572"/>
                  </a:lnTo>
                  <a:lnTo>
                    <a:pt x="33163" y="20984"/>
                  </a:lnTo>
                  <a:lnTo>
                    <a:pt x="33410" y="21395"/>
                  </a:lnTo>
                  <a:lnTo>
                    <a:pt x="33615" y="21848"/>
                  </a:lnTo>
                  <a:lnTo>
                    <a:pt x="33739" y="22300"/>
                  </a:lnTo>
                  <a:lnTo>
                    <a:pt x="33862" y="22794"/>
                  </a:lnTo>
                  <a:lnTo>
                    <a:pt x="33944" y="23288"/>
                  </a:lnTo>
                  <a:lnTo>
                    <a:pt x="33986" y="23782"/>
                  </a:lnTo>
                  <a:lnTo>
                    <a:pt x="33986" y="24275"/>
                  </a:lnTo>
                  <a:lnTo>
                    <a:pt x="33986" y="24810"/>
                  </a:lnTo>
                  <a:lnTo>
                    <a:pt x="33944" y="25304"/>
                  </a:lnTo>
                  <a:lnTo>
                    <a:pt x="33862" y="25839"/>
                  </a:lnTo>
                  <a:lnTo>
                    <a:pt x="33739" y="26333"/>
                  </a:lnTo>
                  <a:lnTo>
                    <a:pt x="33451" y="27320"/>
                  </a:lnTo>
                  <a:lnTo>
                    <a:pt x="33204" y="28061"/>
                  </a:lnTo>
                  <a:lnTo>
                    <a:pt x="32875" y="28719"/>
                  </a:lnTo>
                  <a:lnTo>
                    <a:pt x="32669" y="29048"/>
                  </a:lnTo>
                  <a:lnTo>
                    <a:pt x="32463" y="29377"/>
                  </a:lnTo>
                  <a:lnTo>
                    <a:pt x="32216" y="29665"/>
                  </a:lnTo>
                  <a:lnTo>
                    <a:pt x="31928" y="29912"/>
                  </a:lnTo>
                  <a:lnTo>
                    <a:pt x="31681" y="30118"/>
                  </a:lnTo>
                  <a:lnTo>
                    <a:pt x="31435" y="30283"/>
                  </a:lnTo>
                  <a:lnTo>
                    <a:pt x="31147" y="30447"/>
                  </a:lnTo>
                  <a:lnTo>
                    <a:pt x="30859" y="30571"/>
                  </a:lnTo>
                  <a:lnTo>
                    <a:pt x="30283" y="30735"/>
                  </a:lnTo>
                  <a:lnTo>
                    <a:pt x="29706" y="30817"/>
                  </a:lnTo>
                  <a:lnTo>
                    <a:pt x="28431" y="30817"/>
                  </a:lnTo>
                  <a:lnTo>
                    <a:pt x="27773" y="30735"/>
                  </a:lnTo>
                  <a:lnTo>
                    <a:pt x="27073" y="30653"/>
                  </a:lnTo>
                  <a:lnTo>
                    <a:pt x="25715" y="30406"/>
                  </a:lnTo>
                  <a:lnTo>
                    <a:pt x="25057" y="30283"/>
                  </a:lnTo>
                  <a:lnTo>
                    <a:pt x="24358" y="30241"/>
                  </a:lnTo>
                  <a:lnTo>
                    <a:pt x="23699" y="30159"/>
                  </a:lnTo>
                  <a:lnTo>
                    <a:pt x="23000" y="30200"/>
                  </a:lnTo>
                  <a:lnTo>
                    <a:pt x="22342" y="30241"/>
                  </a:lnTo>
                  <a:lnTo>
                    <a:pt x="21724" y="30406"/>
                  </a:lnTo>
                  <a:lnTo>
                    <a:pt x="21313" y="30529"/>
                  </a:lnTo>
                  <a:lnTo>
                    <a:pt x="20943" y="30735"/>
                  </a:lnTo>
                  <a:lnTo>
                    <a:pt x="20572" y="30941"/>
                  </a:lnTo>
                  <a:lnTo>
                    <a:pt x="20202" y="31229"/>
                  </a:lnTo>
                  <a:lnTo>
                    <a:pt x="19914" y="31517"/>
                  </a:lnTo>
                  <a:lnTo>
                    <a:pt x="19626" y="31805"/>
                  </a:lnTo>
                  <a:lnTo>
                    <a:pt x="19338" y="32175"/>
                  </a:lnTo>
                  <a:lnTo>
                    <a:pt x="19091" y="32504"/>
                  </a:lnTo>
                  <a:lnTo>
                    <a:pt x="18927" y="32916"/>
                  </a:lnTo>
                  <a:lnTo>
                    <a:pt x="18721" y="33286"/>
                  </a:lnTo>
                  <a:lnTo>
                    <a:pt x="18597" y="33698"/>
                  </a:lnTo>
                  <a:lnTo>
                    <a:pt x="18515" y="34109"/>
                  </a:lnTo>
                  <a:lnTo>
                    <a:pt x="18474" y="34562"/>
                  </a:lnTo>
                  <a:lnTo>
                    <a:pt x="18433" y="34973"/>
                  </a:lnTo>
                  <a:lnTo>
                    <a:pt x="18474" y="35426"/>
                  </a:lnTo>
                  <a:lnTo>
                    <a:pt x="18556" y="35837"/>
                  </a:lnTo>
                  <a:lnTo>
                    <a:pt x="17939" y="35960"/>
                  </a:lnTo>
                  <a:lnTo>
                    <a:pt x="17363" y="36043"/>
                  </a:lnTo>
                  <a:lnTo>
                    <a:pt x="16787" y="36043"/>
                  </a:lnTo>
                  <a:lnTo>
                    <a:pt x="16211" y="36002"/>
                  </a:lnTo>
                  <a:lnTo>
                    <a:pt x="15635" y="35878"/>
                  </a:lnTo>
                  <a:lnTo>
                    <a:pt x="15059" y="35714"/>
                  </a:lnTo>
                  <a:lnTo>
                    <a:pt x="14524" y="35508"/>
                  </a:lnTo>
                  <a:lnTo>
                    <a:pt x="13948" y="35261"/>
                  </a:lnTo>
                  <a:lnTo>
                    <a:pt x="13413" y="34932"/>
                  </a:lnTo>
                  <a:lnTo>
                    <a:pt x="12919" y="34603"/>
                  </a:lnTo>
                  <a:lnTo>
                    <a:pt x="12426" y="34232"/>
                  </a:lnTo>
                  <a:lnTo>
                    <a:pt x="11932" y="33821"/>
                  </a:lnTo>
                  <a:lnTo>
                    <a:pt x="11479" y="33410"/>
                  </a:lnTo>
                  <a:lnTo>
                    <a:pt x="11027" y="32957"/>
                  </a:lnTo>
                  <a:lnTo>
                    <a:pt x="10615" y="32504"/>
                  </a:lnTo>
                  <a:lnTo>
                    <a:pt x="10245" y="32011"/>
                  </a:lnTo>
                  <a:lnTo>
                    <a:pt x="9546" y="31023"/>
                  </a:lnTo>
                  <a:lnTo>
                    <a:pt x="8887" y="29995"/>
                  </a:lnTo>
                  <a:lnTo>
                    <a:pt x="7653" y="27937"/>
                  </a:lnTo>
                  <a:lnTo>
                    <a:pt x="7036" y="26868"/>
                  </a:lnTo>
                  <a:lnTo>
                    <a:pt x="6336" y="25880"/>
                  </a:lnTo>
                  <a:lnTo>
                    <a:pt x="5637" y="24893"/>
                  </a:lnTo>
                  <a:lnTo>
                    <a:pt x="5267" y="24440"/>
                  </a:lnTo>
                  <a:lnTo>
                    <a:pt x="4855" y="23987"/>
                  </a:lnTo>
                  <a:lnTo>
                    <a:pt x="4485" y="23617"/>
                  </a:lnTo>
                  <a:lnTo>
                    <a:pt x="4114" y="23247"/>
                  </a:lnTo>
                  <a:lnTo>
                    <a:pt x="3703" y="22918"/>
                  </a:lnTo>
                  <a:lnTo>
                    <a:pt x="3292" y="22630"/>
                  </a:lnTo>
                  <a:lnTo>
                    <a:pt x="2839" y="22342"/>
                  </a:lnTo>
                  <a:lnTo>
                    <a:pt x="2386" y="22136"/>
                  </a:lnTo>
                  <a:lnTo>
                    <a:pt x="1893" y="21930"/>
                  </a:lnTo>
                  <a:lnTo>
                    <a:pt x="1399" y="21807"/>
                  </a:lnTo>
                  <a:lnTo>
                    <a:pt x="1070" y="21766"/>
                  </a:lnTo>
                  <a:lnTo>
                    <a:pt x="370" y="21766"/>
                  </a:lnTo>
                  <a:lnTo>
                    <a:pt x="0" y="21807"/>
                  </a:lnTo>
                  <a:lnTo>
                    <a:pt x="0" y="22630"/>
                  </a:lnTo>
                  <a:lnTo>
                    <a:pt x="41" y="23494"/>
                  </a:lnTo>
                  <a:lnTo>
                    <a:pt x="82" y="24317"/>
                  </a:lnTo>
                  <a:lnTo>
                    <a:pt x="165" y="25181"/>
                  </a:lnTo>
                  <a:lnTo>
                    <a:pt x="288" y="26003"/>
                  </a:lnTo>
                  <a:lnTo>
                    <a:pt x="453" y="26868"/>
                  </a:lnTo>
                  <a:lnTo>
                    <a:pt x="658" y="27732"/>
                  </a:lnTo>
                  <a:lnTo>
                    <a:pt x="905" y="28554"/>
                  </a:lnTo>
                  <a:lnTo>
                    <a:pt x="1234" y="29665"/>
                  </a:lnTo>
                  <a:lnTo>
                    <a:pt x="1646" y="30735"/>
                  </a:lnTo>
                  <a:lnTo>
                    <a:pt x="2098" y="31764"/>
                  </a:lnTo>
                  <a:lnTo>
                    <a:pt x="2592" y="32792"/>
                  </a:lnTo>
                  <a:lnTo>
                    <a:pt x="3127" y="33739"/>
                  </a:lnTo>
                  <a:lnTo>
                    <a:pt x="3703" y="34685"/>
                  </a:lnTo>
                  <a:lnTo>
                    <a:pt x="4320" y="35590"/>
                  </a:lnTo>
                  <a:lnTo>
                    <a:pt x="5020" y="36454"/>
                  </a:lnTo>
                  <a:lnTo>
                    <a:pt x="5719" y="37277"/>
                  </a:lnTo>
                  <a:lnTo>
                    <a:pt x="6460" y="38059"/>
                  </a:lnTo>
                  <a:lnTo>
                    <a:pt x="7241" y="38841"/>
                  </a:lnTo>
                  <a:lnTo>
                    <a:pt x="8064" y="39540"/>
                  </a:lnTo>
                  <a:lnTo>
                    <a:pt x="8887" y="40198"/>
                  </a:lnTo>
                  <a:lnTo>
                    <a:pt x="9751" y="40857"/>
                  </a:lnTo>
                  <a:lnTo>
                    <a:pt x="10656" y="41433"/>
                  </a:lnTo>
                  <a:lnTo>
                    <a:pt x="11603" y="41968"/>
                  </a:lnTo>
                  <a:lnTo>
                    <a:pt x="12549" y="42461"/>
                  </a:lnTo>
                  <a:lnTo>
                    <a:pt x="13537" y="42914"/>
                  </a:lnTo>
                  <a:lnTo>
                    <a:pt x="14524" y="43325"/>
                  </a:lnTo>
                  <a:lnTo>
                    <a:pt x="15553" y="43655"/>
                  </a:lnTo>
                  <a:lnTo>
                    <a:pt x="16581" y="43984"/>
                  </a:lnTo>
                  <a:lnTo>
                    <a:pt x="17651" y="44231"/>
                  </a:lnTo>
                  <a:lnTo>
                    <a:pt x="18680" y="44436"/>
                  </a:lnTo>
                  <a:lnTo>
                    <a:pt x="19791" y="44601"/>
                  </a:lnTo>
                  <a:lnTo>
                    <a:pt x="20860" y="44683"/>
                  </a:lnTo>
                  <a:lnTo>
                    <a:pt x="21971" y="44765"/>
                  </a:lnTo>
                  <a:lnTo>
                    <a:pt x="23082" y="44765"/>
                  </a:lnTo>
                  <a:lnTo>
                    <a:pt x="24193" y="44683"/>
                  </a:lnTo>
                  <a:lnTo>
                    <a:pt x="25304" y="44560"/>
                  </a:lnTo>
                  <a:lnTo>
                    <a:pt x="26415" y="44395"/>
                  </a:lnTo>
                  <a:lnTo>
                    <a:pt x="27526" y="44148"/>
                  </a:lnTo>
                  <a:lnTo>
                    <a:pt x="28637" y="43860"/>
                  </a:lnTo>
                  <a:lnTo>
                    <a:pt x="29748" y="43531"/>
                  </a:lnTo>
                  <a:lnTo>
                    <a:pt x="30817" y="43120"/>
                  </a:lnTo>
                  <a:lnTo>
                    <a:pt x="31846" y="42667"/>
                  </a:lnTo>
                  <a:lnTo>
                    <a:pt x="32875" y="42173"/>
                  </a:lnTo>
                  <a:lnTo>
                    <a:pt x="33821" y="41638"/>
                  </a:lnTo>
                  <a:lnTo>
                    <a:pt x="34767" y="41062"/>
                  </a:lnTo>
                  <a:lnTo>
                    <a:pt x="35672" y="40404"/>
                  </a:lnTo>
                  <a:lnTo>
                    <a:pt x="36537" y="39746"/>
                  </a:lnTo>
                  <a:lnTo>
                    <a:pt x="37359" y="39046"/>
                  </a:lnTo>
                  <a:lnTo>
                    <a:pt x="38182" y="38306"/>
                  </a:lnTo>
                  <a:lnTo>
                    <a:pt x="38923" y="37524"/>
                  </a:lnTo>
                  <a:lnTo>
                    <a:pt x="39622" y="36701"/>
                  </a:lnTo>
                  <a:lnTo>
                    <a:pt x="40281" y="35878"/>
                  </a:lnTo>
                  <a:lnTo>
                    <a:pt x="40939" y="34973"/>
                  </a:lnTo>
                  <a:lnTo>
                    <a:pt x="41515" y="34109"/>
                  </a:lnTo>
                  <a:lnTo>
                    <a:pt x="42050" y="33163"/>
                  </a:lnTo>
                  <a:lnTo>
                    <a:pt x="42544" y="32216"/>
                  </a:lnTo>
                  <a:lnTo>
                    <a:pt x="42996" y="31229"/>
                  </a:lnTo>
                  <a:lnTo>
                    <a:pt x="43408" y="30241"/>
                  </a:lnTo>
                  <a:lnTo>
                    <a:pt x="43778" y="29213"/>
                  </a:lnTo>
                  <a:lnTo>
                    <a:pt x="44066" y="28184"/>
                  </a:lnTo>
                  <a:lnTo>
                    <a:pt x="44313" y="27114"/>
                  </a:lnTo>
                  <a:lnTo>
                    <a:pt x="44519" y="26045"/>
                  </a:lnTo>
                  <a:lnTo>
                    <a:pt x="44683" y="24975"/>
                  </a:lnTo>
                  <a:lnTo>
                    <a:pt x="44807" y="23905"/>
                  </a:lnTo>
                  <a:lnTo>
                    <a:pt x="44848" y="22794"/>
                  </a:lnTo>
                  <a:lnTo>
                    <a:pt x="44848" y="21683"/>
                  </a:lnTo>
                  <a:lnTo>
                    <a:pt x="44765" y="20572"/>
                  </a:lnTo>
                  <a:lnTo>
                    <a:pt x="44642" y="19461"/>
                  </a:lnTo>
                  <a:lnTo>
                    <a:pt x="44477" y="18351"/>
                  </a:lnTo>
                  <a:lnTo>
                    <a:pt x="44272" y="17240"/>
                  </a:lnTo>
                  <a:lnTo>
                    <a:pt x="43943" y="16088"/>
                  </a:lnTo>
                  <a:lnTo>
                    <a:pt x="43696" y="15265"/>
                  </a:lnTo>
                  <a:lnTo>
                    <a:pt x="43408" y="14442"/>
                  </a:lnTo>
                  <a:lnTo>
                    <a:pt x="43079" y="13619"/>
                  </a:lnTo>
                  <a:lnTo>
                    <a:pt x="42749" y="12837"/>
                  </a:lnTo>
                  <a:lnTo>
                    <a:pt x="42379" y="12055"/>
                  </a:lnTo>
                  <a:lnTo>
                    <a:pt x="41968" y="11315"/>
                  </a:lnTo>
                  <a:lnTo>
                    <a:pt x="41515" y="10574"/>
                  </a:lnTo>
                  <a:lnTo>
                    <a:pt x="41062" y="9875"/>
                  </a:lnTo>
                  <a:lnTo>
                    <a:pt x="40610" y="9175"/>
                  </a:lnTo>
                  <a:lnTo>
                    <a:pt x="40075" y="8517"/>
                  </a:lnTo>
                  <a:lnTo>
                    <a:pt x="39540" y="7859"/>
                  </a:lnTo>
                  <a:lnTo>
                    <a:pt x="39005" y="7242"/>
                  </a:lnTo>
                  <a:lnTo>
                    <a:pt x="38429" y="6624"/>
                  </a:lnTo>
                  <a:lnTo>
                    <a:pt x="37853" y="6048"/>
                  </a:lnTo>
                  <a:lnTo>
                    <a:pt x="37236" y="5513"/>
                  </a:lnTo>
                  <a:lnTo>
                    <a:pt x="36619" y="4979"/>
                  </a:lnTo>
                  <a:lnTo>
                    <a:pt x="35960" y="4444"/>
                  </a:lnTo>
                  <a:lnTo>
                    <a:pt x="35302" y="3991"/>
                  </a:lnTo>
                  <a:lnTo>
                    <a:pt x="34603" y="3497"/>
                  </a:lnTo>
                  <a:lnTo>
                    <a:pt x="33903" y="3086"/>
                  </a:lnTo>
                  <a:lnTo>
                    <a:pt x="33204" y="2674"/>
                  </a:lnTo>
                  <a:lnTo>
                    <a:pt x="32463" y="2304"/>
                  </a:lnTo>
                  <a:lnTo>
                    <a:pt x="31723" y="1934"/>
                  </a:lnTo>
                  <a:lnTo>
                    <a:pt x="30982" y="1605"/>
                  </a:lnTo>
                  <a:lnTo>
                    <a:pt x="30200" y="1317"/>
                  </a:lnTo>
                  <a:lnTo>
                    <a:pt x="29418" y="1029"/>
                  </a:lnTo>
                  <a:lnTo>
                    <a:pt x="28637" y="782"/>
                  </a:lnTo>
                  <a:lnTo>
                    <a:pt x="27855" y="576"/>
                  </a:lnTo>
                  <a:lnTo>
                    <a:pt x="27032" y="412"/>
                  </a:lnTo>
                  <a:lnTo>
                    <a:pt x="26209" y="247"/>
                  </a:lnTo>
                  <a:lnTo>
                    <a:pt x="25386" y="124"/>
                  </a:lnTo>
                  <a:lnTo>
                    <a:pt x="24563"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4"/>
            <p:cNvSpPr/>
            <p:nvPr/>
          </p:nvSpPr>
          <p:spPr>
            <a:xfrm>
              <a:off x="409900" y="2281450"/>
              <a:ext cx="343575" cy="309650"/>
            </a:xfrm>
            <a:custGeom>
              <a:avLst/>
              <a:gdLst/>
              <a:ahLst/>
              <a:cxnLst/>
              <a:rect l="l" t="t" r="r" b="b"/>
              <a:pathLst>
                <a:path w="13743" h="12386" extrusionOk="0">
                  <a:moveTo>
                    <a:pt x="12508" y="1"/>
                  </a:moveTo>
                  <a:lnTo>
                    <a:pt x="11685" y="124"/>
                  </a:lnTo>
                  <a:lnTo>
                    <a:pt x="10904" y="289"/>
                  </a:lnTo>
                  <a:lnTo>
                    <a:pt x="10122" y="453"/>
                  </a:lnTo>
                  <a:lnTo>
                    <a:pt x="9340" y="659"/>
                  </a:lnTo>
                  <a:lnTo>
                    <a:pt x="8023" y="1111"/>
                  </a:lnTo>
                  <a:lnTo>
                    <a:pt x="6748" y="1605"/>
                  </a:lnTo>
                  <a:lnTo>
                    <a:pt x="5514" y="2140"/>
                  </a:lnTo>
                  <a:lnTo>
                    <a:pt x="4362" y="2798"/>
                  </a:lnTo>
                  <a:lnTo>
                    <a:pt x="3209" y="3498"/>
                  </a:lnTo>
                  <a:lnTo>
                    <a:pt x="2140" y="4238"/>
                  </a:lnTo>
                  <a:lnTo>
                    <a:pt x="1111" y="5061"/>
                  </a:lnTo>
                  <a:lnTo>
                    <a:pt x="124" y="5925"/>
                  </a:lnTo>
                  <a:lnTo>
                    <a:pt x="41" y="6460"/>
                  </a:lnTo>
                  <a:lnTo>
                    <a:pt x="0" y="6995"/>
                  </a:lnTo>
                  <a:lnTo>
                    <a:pt x="0" y="7530"/>
                  </a:lnTo>
                  <a:lnTo>
                    <a:pt x="0" y="8024"/>
                  </a:lnTo>
                  <a:lnTo>
                    <a:pt x="82" y="8517"/>
                  </a:lnTo>
                  <a:lnTo>
                    <a:pt x="206" y="9011"/>
                  </a:lnTo>
                  <a:lnTo>
                    <a:pt x="412" y="9505"/>
                  </a:lnTo>
                  <a:lnTo>
                    <a:pt x="658" y="9958"/>
                  </a:lnTo>
                  <a:lnTo>
                    <a:pt x="905" y="10369"/>
                  </a:lnTo>
                  <a:lnTo>
                    <a:pt x="1235" y="10739"/>
                  </a:lnTo>
                  <a:lnTo>
                    <a:pt x="1605" y="11068"/>
                  </a:lnTo>
                  <a:lnTo>
                    <a:pt x="1975" y="11315"/>
                  </a:lnTo>
                  <a:lnTo>
                    <a:pt x="2387" y="11562"/>
                  </a:lnTo>
                  <a:lnTo>
                    <a:pt x="2798" y="11768"/>
                  </a:lnTo>
                  <a:lnTo>
                    <a:pt x="3251" y="11974"/>
                  </a:lnTo>
                  <a:lnTo>
                    <a:pt x="3744" y="12097"/>
                  </a:lnTo>
                  <a:lnTo>
                    <a:pt x="4197" y="12220"/>
                  </a:lnTo>
                  <a:lnTo>
                    <a:pt x="4691" y="12303"/>
                  </a:lnTo>
                  <a:lnTo>
                    <a:pt x="5226" y="12344"/>
                  </a:lnTo>
                  <a:lnTo>
                    <a:pt x="5719" y="12385"/>
                  </a:lnTo>
                  <a:lnTo>
                    <a:pt x="6748" y="12385"/>
                  </a:lnTo>
                  <a:lnTo>
                    <a:pt x="7735" y="12303"/>
                  </a:lnTo>
                  <a:lnTo>
                    <a:pt x="7900" y="11974"/>
                  </a:lnTo>
                  <a:lnTo>
                    <a:pt x="8023" y="11686"/>
                  </a:lnTo>
                  <a:lnTo>
                    <a:pt x="8229" y="11027"/>
                  </a:lnTo>
                  <a:lnTo>
                    <a:pt x="8353" y="10328"/>
                  </a:lnTo>
                  <a:lnTo>
                    <a:pt x="8476" y="9670"/>
                  </a:lnTo>
                  <a:lnTo>
                    <a:pt x="8641" y="8970"/>
                  </a:lnTo>
                  <a:lnTo>
                    <a:pt x="8805" y="8312"/>
                  </a:lnTo>
                  <a:lnTo>
                    <a:pt x="8929" y="7983"/>
                  </a:lnTo>
                  <a:lnTo>
                    <a:pt x="9093" y="7695"/>
                  </a:lnTo>
                  <a:lnTo>
                    <a:pt x="9258" y="7407"/>
                  </a:lnTo>
                  <a:lnTo>
                    <a:pt x="9463" y="7119"/>
                  </a:lnTo>
                  <a:lnTo>
                    <a:pt x="9751" y="6872"/>
                  </a:lnTo>
                  <a:lnTo>
                    <a:pt x="10039" y="6707"/>
                  </a:lnTo>
                  <a:lnTo>
                    <a:pt x="10327" y="6543"/>
                  </a:lnTo>
                  <a:lnTo>
                    <a:pt x="10657" y="6460"/>
                  </a:lnTo>
                  <a:lnTo>
                    <a:pt x="11027" y="6419"/>
                  </a:lnTo>
                  <a:lnTo>
                    <a:pt x="11356" y="6419"/>
                  </a:lnTo>
                  <a:lnTo>
                    <a:pt x="11644" y="6501"/>
                  </a:lnTo>
                  <a:lnTo>
                    <a:pt x="11973" y="6707"/>
                  </a:lnTo>
                  <a:lnTo>
                    <a:pt x="12344" y="6995"/>
                  </a:lnTo>
                  <a:lnTo>
                    <a:pt x="12549" y="7160"/>
                  </a:lnTo>
                  <a:lnTo>
                    <a:pt x="12673" y="7201"/>
                  </a:lnTo>
                  <a:lnTo>
                    <a:pt x="12920" y="7201"/>
                  </a:lnTo>
                  <a:lnTo>
                    <a:pt x="13084" y="7119"/>
                  </a:lnTo>
                  <a:lnTo>
                    <a:pt x="13208" y="6995"/>
                  </a:lnTo>
                  <a:lnTo>
                    <a:pt x="13290" y="6872"/>
                  </a:lnTo>
                  <a:lnTo>
                    <a:pt x="13454" y="6584"/>
                  </a:lnTo>
                  <a:lnTo>
                    <a:pt x="13578" y="6213"/>
                  </a:lnTo>
                  <a:lnTo>
                    <a:pt x="13660" y="5678"/>
                  </a:lnTo>
                  <a:lnTo>
                    <a:pt x="13701" y="5102"/>
                  </a:lnTo>
                  <a:lnTo>
                    <a:pt x="13742" y="4568"/>
                  </a:lnTo>
                  <a:lnTo>
                    <a:pt x="13742" y="3992"/>
                  </a:lnTo>
                  <a:lnTo>
                    <a:pt x="13660" y="3416"/>
                  </a:lnTo>
                  <a:lnTo>
                    <a:pt x="13578" y="2881"/>
                  </a:lnTo>
                  <a:lnTo>
                    <a:pt x="13496" y="2346"/>
                  </a:lnTo>
                  <a:lnTo>
                    <a:pt x="13331" y="1770"/>
                  </a:lnTo>
                  <a:lnTo>
                    <a:pt x="13166" y="1317"/>
                  </a:lnTo>
                  <a:lnTo>
                    <a:pt x="12961" y="865"/>
                  </a:lnTo>
                  <a:lnTo>
                    <a:pt x="12755" y="412"/>
                  </a:lnTo>
                  <a:lnTo>
                    <a:pt x="12508"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4"/>
            <p:cNvSpPr/>
            <p:nvPr/>
          </p:nvSpPr>
          <p:spPr>
            <a:xfrm>
              <a:off x="493200" y="2659975"/>
              <a:ext cx="328175" cy="290100"/>
            </a:xfrm>
            <a:custGeom>
              <a:avLst/>
              <a:gdLst/>
              <a:ahLst/>
              <a:cxnLst/>
              <a:rect l="l" t="t" r="r" b="b"/>
              <a:pathLst>
                <a:path w="13127" h="11604" extrusionOk="0">
                  <a:moveTo>
                    <a:pt x="10987" y="1"/>
                  </a:moveTo>
                  <a:lnTo>
                    <a:pt x="10493" y="42"/>
                  </a:lnTo>
                  <a:lnTo>
                    <a:pt x="10040" y="83"/>
                  </a:lnTo>
                  <a:lnTo>
                    <a:pt x="9588" y="206"/>
                  </a:lnTo>
                  <a:lnTo>
                    <a:pt x="9176" y="371"/>
                  </a:lnTo>
                  <a:lnTo>
                    <a:pt x="8765" y="577"/>
                  </a:lnTo>
                  <a:lnTo>
                    <a:pt x="8394" y="865"/>
                  </a:lnTo>
                  <a:lnTo>
                    <a:pt x="8024" y="1194"/>
                  </a:lnTo>
                  <a:lnTo>
                    <a:pt x="7695" y="1523"/>
                  </a:lnTo>
                  <a:lnTo>
                    <a:pt x="7037" y="2223"/>
                  </a:lnTo>
                  <a:lnTo>
                    <a:pt x="6419" y="2963"/>
                  </a:lnTo>
                  <a:lnTo>
                    <a:pt x="6049" y="3333"/>
                  </a:lnTo>
                  <a:lnTo>
                    <a:pt x="5679" y="3580"/>
                  </a:lnTo>
                  <a:lnTo>
                    <a:pt x="5309" y="3786"/>
                  </a:lnTo>
                  <a:lnTo>
                    <a:pt x="4979" y="3909"/>
                  </a:lnTo>
                  <a:lnTo>
                    <a:pt x="4609" y="3992"/>
                  </a:lnTo>
                  <a:lnTo>
                    <a:pt x="3910" y="3992"/>
                  </a:lnTo>
                  <a:lnTo>
                    <a:pt x="3580" y="3951"/>
                  </a:lnTo>
                  <a:lnTo>
                    <a:pt x="2922" y="3868"/>
                  </a:lnTo>
                  <a:lnTo>
                    <a:pt x="2593" y="3827"/>
                  </a:lnTo>
                  <a:lnTo>
                    <a:pt x="1935" y="3827"/>
                  </a:lnTo>
                  <a:lnTo>
                    <a:pt x="1606" y="3909"/>
                  </a:lnTo>
                  <a:lnTo>
                    <a:pt x="1276" y="4033"/>
                  </a:lnTo>
                  <a:lnTo>
                    <a:pt x="947" y="4197"/>
                  </a:lnTo>
                  <a:lnTo>
                    <a:pt x="659" y="4403"/>
                  </a:lnTo>
                  <a:lnTo>
                    <a:pt x="453" y="4650"/>
                  </a:lnTo>
                  <a:lnTo>
                    <a:pt x="289" y="4979"/>
                  </a:lnTo>
                  <a:lnTo>
                    <a:pt x="165" y="5308"/>
                  </a:lnTo>
                  <a:lnTo>
                    <a:pt x="83" y="5638"/>
                  </a:lnTo>
                  <a:lnTo>
                    <a:pt x="1" y="6008"/>
                  </a:lnTo>
                  <a:lnTo>
                    <a:pt x="1" y="6419"/>
                  </a:lnTo>
                  <a:lnTo>
                    <a:pt x="1" y="6790"/>
                  </a:lnTo>
                  <a:lnTo>
                    <a:pt x="42" y="7201"/>
                  </a:lnTo>
                  <a:lnTo>
                    <a:pt x="124" y="7571"/>
                  </a:lnTo>
                  <a:lnTo>
                    <a:pt x="330" y="8312"/>
                  </a:lnTo>
                  <a:lnTo>
                    <a:pt x="577" y="8970"/>
                  </a:lnTo>
                  <a:lnTo>
                    <a:pt x="741" y="9258"/>
                  </a:lnTo>
                  <a:lnTo>
                    <a:pt x="906" y="9505"/>
                  </a:lnTo>
                  <a:lnTo>
                    <a:pt x="1359" y="9999"/>
                  </a:lnTo>
                  <a:lnTo>
                    <a:pt x="1852" y="10451"/>
                  </a:lnTo>
                  <a:lnTo>
                    <a:pt x="2428" y="10822"/>
                  </a:lnTo>
                  <a:lnTo>
                    <a:pt x="3004" y="11110"/>
                  </a:lnTo>
                  <a:lnTo>
                    <a:pt x="3663" y="11357"/>
                  </a:lnTo>
                  <a:lnTo>
                    <a:pt x="4321" y="11521"/>
                  </a:lnTo>
                  <a:lnTo>
                    <a:pt x="5021" y="11604"/>
                  </a:lnTo>
                  <a:lnTo>
                    <a:pt x="5679" y="11604"/>
                  </a:lnTo>
                  <a:lnTo>
                    <a:pt x="6090" y="11562"/>
                  </a:lnTo>
                  <a:lnTo>
                    <a:pt x="6543" y="11480"/>
                  </a:lnTo>
                  <a:lnTo>
                    <a:pt x="6954" y="11357"/>
                  </a:lnTo>
                  <a:lnTo>
                    <a:pt x="7325" y="11192"/>
                  </a:lnTo>
                  <a:lnTo>
                    <a:pt x="7695" y="11027"/>
                  </a:lnTo>
                  <a:lnTo>
                    <a:pt x="8024" y="10739"/>
                  </a:lnTo>
                  <a:lnTo>
                    <a:pt x="8271" y="10451"/>
                  </a:lnTo>
                  <a:lnTo>
                    <a:pt x="8477" y="10081"/>
                  </a:lnTo>
                  <a:lnTo>
                    <a:pt x="8559" y="9793"/>
                  </a:lnTo>
                  <a:lnTo>
                    <a:pt x="8641" y="9505"/>
                  </a:lnTo>
                  <a:lnTo>
                    <a:pt x="8682" y="9217"/>
                  </a:lnTo>
                  <a:lnTo>
                    <a:pt x="8682" y="8888"/>
                  </a:lnTo>
                  <a:lnTo>
                    <a:pt x="8641" y="8271"/>
                  </a:lnTo>
                  <a:lnTo>
                    <a:pt x="8559" y="7654"/>
                  </a:lnTo>
                  <a:lnTo>
                    <a:pt x="8559" y="7036"/>
                  </a:lnTo>
                  <a:lnTo>
                    <a:pt x="8559" y="6707"/>
                  </a:lnTo>
                  <a:lnTo>
                    <a:pt x="8600" y="6460"/>
                  </a:lnTo>
                  <a:lnTo>
                    <a:pt x="8641" y="6172"/>
                  </a:lnTo>
                  <a:lnTo>
                    <a:pt x="8765" y="5926"/>
                  </a:lnTo>
                  <a:lnTo>
                    <a:pt x="8888" y="5679"/>
                  </a:lnTo>
                  <a:lnTo>
                    <a:pt x="9094" y="5473"/>
                  </a:lnTo>
                  <a:lnTo>
                    <a:pt x="9300" y="5350"/>
                  </a:lnTo>
                  <a:lnTo>
                    <a:pt x="9505" y="5226"/>
                  </a:lnTo>
                  <a:lnTo>
                    <a:pt x="9917" y="5062"/>
                  </a:lnTo>
                  <a:lnTo>
                    <a:pt x="10369" y="4938"/>
                  </a:lnTo>
                  <a:lnTo>
                    <a:pt x="10863" y="4815"/>
                  </a:lnTo>
                  <a:lnTo>
                    <a:pt x="11192" y="4650"/>
                  </a:lnTo>
                  <a:lnTo>
                    <a:pt x="11480" y="4486"/>
                  </a:lnTo>
                  <a:lnTo>
                    <a:pt x="11768" y="4280"/>
                  </a:lnTo>
                  <a:lnTo>
                    <a:pt x="12015" y="4074"/>
                  </a:lnTo>
                  <a:lnTo>
                    <a:pt x="12262" y="3786"/>
                  </a:lnTo>
                  <a:lnTo>
                    <a:pt x="12468" y="3539"/>
                  </a:lnTo>
                  <a:lnTo>
                    <a:pt x="12673" y="3210"/>
                  </a:lnTo>
                  <a:lnTo>
                    <a:pt x="12797" y="2922"/>
                  </a:lnTo>
                  <a:lnTo>
                    <a:pt x="12920" y="2593"/>
                  </a:lnTo>
                  <a:lnTo>
                    <a:pt x="13044" y="2223"/>
                  </a:lnTo>
                  <a:lnTo>
                    <a:pt x="13085" y="1893"/>
                  </a:lnTo>
                  <a:lnTo>
                    <a:pt x="13126" y="1523"/>
                  </a:lnTo>
                  <a:lnTo>
                    <a:pt x="13126" y="1194"/>
                  </a:lnTo>
                  <a:lnTo>
                    <a:pt x="13044" y="824"/>
                  </a:lnTo>
                  <a:lnTo>
                    <a:pt x="12961" y="494"/>
                  </a:lnTo>
                  <a:lnTo>
                    <a:pt x="12838" y="165"/>
                  </a:lnTo>
                  <a:lnTo>
                    <a:pt x="11933" y="42"/>
                  </a:lnTo>
                  <a:lnTo>
                    <a:pt x="11439" y="42"/>
                  </a:lnTo>
                  <a:lnTo>
                    <a:pt x="10987"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 name="Google Shape;1426;p54"/>
          <p:cNvSpPr/>
          <p:nvPr/>
        </p:nvSpPr>
        <p:spPr>
          <a:xfrm>
            <a:off x="2809458" y="1934671"/>
            <a:ext cx="758610" cy="375926"/>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dirty="0">
                <a:solidFill>
                  <a:schemeClr val="dk2"/>
                </a:solidFill>
                <a:latin typeface="Open Sans"/>
                <a:ea typeface="Open Sans"/>
                <a:cs typeface="Open Sans"/>
                <a:sym typeface="Open Sans"/>
              </a:rPr>
              <a:t>147.17 Million KM</a:t>
            </a:r>
            <a:endParaRPr sz="800" b="1" dirty="0">
              <a:solidFill>
                <a:schemeClr val="dk2"/>
              </a:solidFill>
              <a:latin typeface="Open Sans"/>
              <a:ea typeface="Open Sans"/>
              <a:cs typeface="Open Sans"/>
              <a:sym typeface="Open Sans"/>
            </a:endParaRPr>
          </a:p>
        </p:txBody>
      </p:sp>
      <p:sp>
        <p:nvSpPr>
          <p:cNvPr id="62" name="Google Shape;1426;p54">
            <a:extLst>
              <a:ext uri="{FF2B5EF4-FFF2-40B4-BE49-F238E27FC236}">
                <a16:creationId xmlns:a16="http://schemas.microsoft.com/office/drawing/2014/main" id="{2B6D8687-92E1-40AE-BB1E-F860621324EE}"/>
              </a:ext>
            </a:extLst>
          </p:cNvPr>
          <p:cNvSpPr/>
          <p:nvPr/>
        </p:nvSpPr>
        <p:spPr>
          <a:xfrm>
            <a:off x="5782163" y="1934671"/>
            <a:ext cx="758610" cy="375926"/>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dirty="0">
                <a:solidFill>
                  <a:schemeClr val="dk2"/>
                </a:solidFill>
                <a:latin typeface="Open Sans"/>
                <a:ea typeface="Open Sans"/>
                <a:cs typeface="Open Sans"/>
                <a:sym typeface="Open Sans"/>
              </a:rPr>
              <a:t>228     Million KM</a:t>
            </a:r>
            <a:endParaRPr sz="800" b="1" dirty="0">
              <a:solidFill>
                <a:schemeClr val="dk2"/>
              </a:solidFill>
              <a:latin typeface="Open Sans"/>
              <a:ea typeface="Open Sans"/>
              <a:cs typeface="Open Sans"/>
              <a:sym typeface="Open Sans"/>
            </a:endParaRPr>
          </a:p>
        </p:txBody>
      </p:sp>
      <p:grpSp>
        <p:nvGrpSpPr>
          <p:cNvPr id="63" name="Google Shape;2444;p70">
            <a:extLst>
              <a:ext uri="{FF2B5EF4-FFF2-40B4-BE49-F238E27FC236}">
                <a16:creationId xmlns:a16="http://schemas.microsoft.com/office/drawing/2014/main" id="{62955EA9-37F4-442C-B030-9543FD00D80E}"/>
              </a:ext>
            </a:extLst>
          </p:cNvPr>
          <p:cNvGrpSpPr/>
          <p:nvPr/>
        </p:nvGrpSpPr>
        <p:grpSpPr>
          <a:xfrm flipV="1">
            <a:off x="2205246" y="3599816"/>
            <a:ext cx="1625700" cy="1159763"/>
            <a:chOff x="5614530" y="1898893"/>
            <a:chExt cx="2730897" cy="2126416"/>
          </a:xfrm>
        </p:grpSpPr>
        <p:sp>
          <p:nvSpPr>
            <p:cNvPr id="64" name="Google Shape;2445;p70">
              <a:extLst>
                <a:ext uri="{FF2B5EF4-FFF2-40B4-BE49-F238E27FC236}">
                  <a16:creationId xmlns:a16="http://schemas.microsoft.com/office/drawing/2014/main" id="{D3EE82C1-EAF6-4522-90CF-7A8E9D388793}"/>
                </a:ext>
              </a:extLst>
            </p:cNvPr>
            <p:cNvSpPr/>
            <p:nvPr/>
          </p:nvSpPr>
          <p:spPr>
            <a:xfrm>
              <a:off x="6591680" y="2596541"/>
              <a:ext cx="750262" cy="750262"/>
            </a:xfrm>
            <a:custGeom>
              <a:avLst/>
              <a:gdLst/>
              <a:ahLst/>
              <a:cxnLst/>
              <a:rect l="l" t="t" r="r" b="b"/>
              <a:pathLst>
                <a:path w="13561" h="13561" extrusionOk="0">
                  <a:moveTo>
                    <a:pt x="7860" y="0"/>
                  </a:moveTo>
                  <a:lnTo>
                    <a:pt x="7731" y="43"/>
                  </a:lnTo>
                  <a:lnTo>
                    <a:pt x="7558" y="87"/>
                  </a:lnTo>
                  <a:lnTo>
                    <a:pt x="174" y="5398"/>
                  </a:lnTo>
                  <a:lnTo>
                    <a:pt x="87" y="5528"/>
                  </a:lnTo>
                  <a:lnTo>
                    <a:pt x="1" y="5701"/>
                  </a:lnTo>
                  <a:lnTo>
                    <a:pt x="44" y="5873"/>
                  </a:lnTo>
                  <a:lnTo>
                    <a:pt x="87" y="6003"/>
                  </a:lnTo>
                  <a:lnTo>
                    <a:pt x="5399" y="13387"/>
                  </a:lnTo>
                  <a:lnTo>
                    <a:pt x="5529" y="13474"/>
                  </a:lnTo>
                  <a:lnTo>
                    <a:pt x="5701" y="13560"/>
                  </a:lnTo>
                  <a:lnTo>
                    <a:pt x="5874" y="13560"/>
                  </a:lnTo>
                  <a:lnTo>
                    <a:pt x="6004" y="13474"/>
                  </a:lnTo>
                  <a:lnTo>
                    <a:pt x="13388" y="8162"/>
                  </a:lnTo>
                  <a:lnTo>
                    <a:pt x="13474" y="8033"/>
                  </a:lnTo>
                  <a:lnTo>
                    <a:pt x="13561" y="7860"/>
                  </a:lnTo>
                  <a:lnTo>
                    <a:pt x="13561" y="7730"/>
                  </a:lnTo>
                  <a:lnTo>
                    <a:pt x="13474" y="7558"/>
                  </a:lnTo>
                  <a:lnTo>
                    <a:pt x="8163" y="173"/>
                  </a:lnTo>
                  <a:lnTo>
                    <a:pt x="8033" y="87"/>
                  </a:lnTo>
                  <a:lnTo>
                    <a:pt x="7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446;p70">
              <a:extLst>
                <a:ext uri="{FF2B5EF4-FFF2-40B4-BE49-F238E27FC236}">
                  <a16:creationId xmlns:a16="http://schemas.microsoft.com/office/drawing/2014/main" id="{A7A18F3C-BE2A-42A5-ABE4-211B140529D2}"/>
                </a:ext>
              </a:extLst>
            </p:cNvPr>
            <p:cNvSpPr/>
            <p:nvPr/>
          </p:nvSpPr>
          <p:spPr>
            <a:xfrm>
              <a:off x="6508084" y="3033775"/>
              <a:ext cx="344121" cy="289128"/>
            </a:xfrm>
            <a:custGeom>
              <a:avLst/>
              <a:gdLst/>
              <a:ahLst/>
              <a:cxnLst/>
              <a:rect l="l" t="t" r="r" b="b"/>
              <a:pathLst>
                <a:path w="6220" h="5226" extrusionOk="0">
                  <a:moveTo>
                    <a:pt x="5096" y="0"/>
                  </a:moveTo>
                  <a:lnTo>
                    <a:pt x="0" y="3671"/>
                  </a:lnTo>
                  <a:lnTo>
                    <a:pt x="1123" y="5225"/>
                  </a:lnTo>
                  <a:lnTo>
                    <a:pt x="6219" y="1555"/>
                  </a:lnTo>
                  <a:lnTo>
                    <a:pt x="50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447;p70">
              <a:extLst>
                <a:ext uri="{FF2B5EF4-FFF2-40B4-BE49-F238E27FC236}">
                  <a16:creationId xmlns:a16="http://schemas.microsoft.com/office/drawing/2014/main" id="{F08B43C1-6B70-4F65-AF29-B95FE945E07E}"/>
                </a:ext>
              </a:extLst>
            </p:cNvPr>
            <p:cNvSpPr/>
            <p:nvPr/>
          </p:nvSpPr>
          <p:spPr>
            <a:xfrm>
              <a:off x="5614530" y="3060054"/>
              <a:ext cx="1122987" cy="965255"/>
            </a:xfrm>
            <a:custGeom>
              <a:avLst/>
              <a:gdLst/>
              <a:ahLst/>
              <a:cxnLst/>
              <a:rect l="l" t="t" r="r" b="b"/>
              <a:pathLst>
                <a:path w="20298" h="17447" extrusionOk="0">
                  <a:moveTo>
                    <a:pt x="16108" y="0"/>
                  </a:moveTo>
                  <a:lnTo>
                    <a:pt x="1" y="11617"/>
                  </a:lnTo>
                  <a:lnTo>
                    <a:pt x="4189" y="17446"/>
                  </a:lnTo>
                  <a:lnTo>
                    <a:pt x="20297" y="5830"/>
                  </a:lnTo>
                  <a:lnTo>
                    <a:pt x="16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448;p70">
              <a:extLst>
                <a:ext uri="{FF2B5EF4-FFF2-40B4-BE49-F238E27FC236}">
                  <a16:creationId xmlns:a16="http://schemas.microsoft.com/office/drawing/2014/main" id="{2E617A69-D780-47C4-B080-5C73F487F840}"/>
                </a:ext>
              </a:extLst>
            </p:cNvPr>
            <p:cNvSpPr/>
            <p:nvPr/>
          </p:nvSpPr>
          <p:spPr>
            <a:xfrm>
              <a:off x="7107752" y="2601299"/>
              <a:ext cx="344121" cy="289128"/>
            </a:xfrm>
            <a:custGeom>
              <a:avLst/>
              <a:gdLst/>
              <a:ahLst/>
              <a:cxnLst/>
              <a:rect l="l" t="t" r="r" b="b"/>
              <a:pathLst>
                <a:path w="6220" h="5226" extrusionOk="0">
                  <a:moveTo>
                    <a:pt x="5096" y="1"/>
                  </a:moveTo>
                  <a:lnTo>
                    <a:pt x="1" y="3671"/>
                  </a:lnTo>
                  <a:lnTo>
                    <a:pt x="1124" y="5226"/>
                  </a:lnTo>
                  <a:lnTo>
                    <a:pt x="6219" y="1555"/>
                  </a:lnTo>
                  <a:lnTo>
                    <a:pt x="50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449;p70">
              <a:extLst>
                <a:ext uri="{FF2B5EF4-FFF2-40B4-BE49-F238E27FC236}">
                  <a16:creationId xmlns:a16="http://schemas.microsoft.com/office/drawing/2014/main" id="{E93B221F-31AA-4257-BC94-C256178731EE}"/>
                </a:ext>
              </a:extLst>
            </p:cNvPr>
            <p:cNvSpPr/>
            <p:nvPr/>
          </p:nvSpPr>
          <p:spPr>
            <a:xfrm>
              <a:off x="7222441" y="1898893"/>
              <a:ext cx="1122987" cy="965255"/>
            </a:xfrm>
            <a:custGeom>
              <a:avLst/>
              <a:gdLst/>
              <a:ahLst/>
              <a:cxnLst/>
              <a:rect l="l" t="t" r="r" b="b"/>
              <a:pathLst>
                <a:path w="20298" h="17447" extrusionOk="0">
                  <a:moveTo>
                    <a:pt x="16108" y="1"/>
                  </a:moveTo>
                  <a:lnTo>
                    <a:pt x="1" y="11617"/>
                  </a:lnTo>
                  <a:lnTo>
                    <a:pt x="4189" y="17447"/>
                  </a:lnTo>
                  <a:lnTo>
                    <a:pt x="20297" y="5830"/>
                  </a:lnTo>
                  <a:lnTo>
                    <a:pt x="16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450;p70">
              <a:extLst>
                <a:ext uri="{FF2B5EF4-FFF2-40B4-BE49-F238E27FC236}">
                  <a16:creationId xmlns:a16="http://schemas.microsoft.com/office/drawing/2014/main" id="{C7C448F5-8047-47D2-A9E7-AEB8C256FDA2}"/>
                </a:ext>
              </a:extLst>
            </p:cNvPr>
            <p:cNvSpPr/>
            <p:nvPr/>
          </p:nvSpPr>
          <p:spPr>
            <a:xfrm>
              <a:off x="6512842" y="2496182"/>
              <a:ext cx="284371" cy="255712"/>
            </a:xfrm>
            <a:custGeom>
              <a:avLst/>
              <a:gdLst/>
              <a:ahLst/>
              <a:cxnLst/>
              <a:rect l="l" t="t" r="r" b="b"/>
              <a:pathLst>
                <a:path w="5140" h="4622" extrusionOk="0">
                  <a:moveTo>
                    <a:pt x="3369" y="1"/>
                  </a:moveTo>
                  <a:lnTo>
                    <a:pt x="2894" y="44"/>
                  </a:lnTo>
                  <a:lnTo>
                    <a:pt x="2376" y="173"/>
                  </a:lnTo>
                  <a:lnTo>
                    <a:pt x="1901" y="389"/>
                  </a:lnTo>
                  <a:lnTo>
                    <a:pt x="1383" y="692"/>
                  </a:lnTo>
                  <a:lnTo>
                    <a:pt x="951" y="1037"/>
                  </a:lnTo>
                  <a:lnTo>
                    <a:pt x="605" y="1426"/>
                  </a:lnTo>
                  <a:lnTo>
                    <a:pt x="303" y="1857"/>
                  </a:lnTo>
                  <a:lnTo>
                    <a:pt x="130" y="2333"/>
                  </a:lnTo>
                  <a:lnTo>
                    <a:pt x="1" y="2764"/>
                  </a:lnTo>
                  <a:lnTo>
                    <a:pt x="1" y="3196"/>
                  </a:lnTo>
                  <a:lnTo>
                    <a:pt x="44" y="3369"/>
                  </a:lnTo>
                  <a:lnTo>
                    <a:pt x="87" y="3585"/>
                  </a:lnTo>
                  <a:lnTo>
                    <a:pt x="174" y="3758"/>
                  </a:lnTo>
                  <a:lnTo>
                    <a:pt x="303" y="3930"/>
                  </a:lnTo>
                  <a:lnTo>
                    <a:pt x="433" y="4103"/>
                  </a:lnTo>
                  <a:lnTo>
                    <a:pt x="562" y="4233"/>
                  </a:lnTo>
                  <a:lnTo>
                    <a:pt x="735" y="4362"/>
                  </a:lnTo>
                  <a:lnTo>
                    <a:pt x="908" y="4449"/>
                  </a:lnTo>
                  <a:lnTo>
                    <a:pt x="1340" y="4578"/>
                  </a:lnTo>
                  <a:lnTo>
                    <a:pt x="1771" y="4621"/>
                  </a:lnTo>
                  <a:lnTo>
                    <a:pt x="2246" y="4578"/>
                  </a:lnTo>
                  <a:lnTo>
                    <a:pt x="2765" y="4449"/>
                  </a:lnTo>
                  <a:lnTo>
                    <a:pt x="3240" y="4233"/>
                  </a:lnTo>
                  <a:lnTo>
                    <a:pt x="3758" y="3930"/>
                  </a:lnTo>
                  <a:lnTo>
                    <a:pt x="4190" y="3542"/>
                  </a:lnTo>
                  <a:lnTo>
                    <a:pt x="4535" y="3153"/>
                  </a:lnTo>
                  <a:lnTo>
                    <a:pt x="4837" y="2721"/>
                  </a:lnTo>
                  <a:lnTo>
                    <a:pt x="5010" y="2289"/>
                  </a:lnTo>
                  <a:lnTo>
                    <a:pt x="5140" y="1814"/>
                  </a:lnTo>
                  <a:lnTo>
                    <a:pt x="5140" y="1426"/>
                  </a:lnTo>
                  <a:lnTo>
                    <a:pt x="5097" y="1210"/>
                  </a:lnTo>
                  <a:lnTo>
                    <a:pt x="5053" y="994"/>
                  </a:lnTo>
                  <a:lnTo>
                    <a:pt x="4967" y="821"/>
                  </a:lnTo>
                  <a:lnTo>
                    <a:pt x="4837" y="648"/>
                  </a:lnTo>
                  <a:lnTo>
                    <a:pt x="4708" y="476"/>
                  </a:lnTo>
                  <a:lnTo>
                    <a:pt x="4578" y="346"/>
                  </a:lnTo>
                  <a:lnTo>
                    <a:pt x="4406" y="260"/>
                  </a:lnTo>
                  <a:lnTo>
                    <a:pt x="4233" y="130"/>
                  </a:lnTo>
                  <a:lnTo>
                    <a:pt x="38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451;p70">
              <a:extLst>
                <a:ext uri="{FF2B5EF4-FFF2-40B4-BE49-F238E27FC236}">
                  <a16:creationId xmlns:a16="http://schemas.microsoft.com/office/drawing/2014/main" id="{C8D10FE1-07F7-4D1B-9EC4-9C602A7EC21C}"/>
                </a:ext>
              </a:extLst>
            </p:cNvPr>
            <p:cNvSpPr/>
            <p:nvPr/>
          </p:nvSpPr>
          <p:spPr>
            <a:xfrm>
              <a:off x="6641860" y="2629958"/>
              <a:ext cx="258091" cy="322600"/>
            </a:xfrm>
            <a:custGeom>
              <a:avLst/>
              <a:gdLst/>
              <a:ahLst/>
              <a:cxnLst/>
              <a:rect l="l" t="t" r="r" b="b"/>
              <a:pathLst>
                <a:path w="4665" h="5831" extrusionOk="0">
                  <a:moveTo>
                    <a:pt x="864" y="1"/>
                  </a:moveTo>
                  <a:lnTo>
                    <a:pt x="1" y="605"/>
                  </a:lnTo>
                  <a:lnTo>
                    <a:pt x="3758" y="5831"/>
                  </a:lnTo>
                  <a:lnTo>
                    <a:pt x="4665" y="5226"/>
                  </a:lnTo>
                  <a:lnTo>
                    <a:pt x="8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452;p70">
              <a:extLst>
                <a:ext uri="{FF2B5EF4-FFF2-40B4-BE49-F238E27FC236}">
                  <a16:creationId xmlns:a16="http://schemas.microsoft.com/office/drawing/2014/main" id="{81EB7E7E-D7B3-4E5E-B60A-FBC2409FE92F}"/>
                </a:ext>
              </a:extLst>
            </p:cNvPr>
            <p:cNvSpPr/>
            <p:nvPr/>
          </p:nvSpPr>
          <p:spPr>
            <a:xfrm>
              <a:off x="7150795" y="3069570"/>
              <a:ext cx="172061" cy="227054"/>
            </a:xfrm>
            <a:custGeom>
              <a:avLst/>
              <a:gdLst/>
              <a:ahLst/>
              <a:cxnLst/>
              <a:rect l="l" t="t" r="r" b="b"/>
              <a:pathLst>
                <a:path w="3110" h="4104" extrusionOk="0">
                  <a:moveTo>
                    <a:pt x="346" y="1"/>
                  </a:moveTo>
                  <a:lnTo>
                    <a:pt x="0" y="260"/>
                  </a:lnTo>
                  <a:lnTo>
                    <a:pt x="2764" y="4103"/>
                  </a:lnTo>
                  <a:lnTo>
                    <a:pt x="3109" y="3844"/>
                  </a:lnTo>
                  <a:lnTo>
                    <a:pt x="3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453;p70">
              <a:extLst>
                <a:ext uri="{FF2B5EF4-FFF2-40B4-BE49-F238E27FC236}">
                  <a16:creationId xmlns:a16="http://schemas.microsoft.com/office/drawing/2014/main" id="{5F26AC98-B910-4615-9E1E-08A40DADC2C9}"/>
                </a:ext>
              </a:extLst>
            </p:cNvPr>
            <p:cNvSpPr/>
            <p:nvPr/>
          </p:nvSpPr>
          <p:spPr>
            <a:xfrm rot="-2158232">
              <a:off x="7239214" y="2268011"/>
              <a:ext cx="1089434" cy="227005"/>
            </a:xfrm>
            <a:prstGeom prst="rect">
              <a:avLst/>
            </a:prstGeom>
            <a:solidFill>
              <a:srgbClr val="0000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454;p70">
              <a:extLst>
                <a:ext uri="{FF2B5EF4-FFF2-40B4-BE49-F238E27FC236}">
                  <a16:creationId xmlns:a16="http://schemas.microsoft.com/office/drawing/2014/main" id="{7CBFAADC-1065-403C-9CB8-9C59AB354ACA}"/>
                </a:ext>
              </a:extLst>
            </p:cNvPr>
            <p:cNvSpPr/>
            <p:nvPr/>
          </p:nvSpPr>
          <p:spPr>
            <a:xfrm rot="-2158232">
              <a:off x="5631314" y="3429161"/>
              <a:ext cx="1089434" cy="227005"/>
            </a:xfrm>
            <a:prstGeom prst="rect">
              <a:avLst/>
            </a:prstGeom>
            <a:solidFill>
              <a:srgbClr val="000000">
                <a:alpha val="10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15437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5"/>
        <p:cNvGrpSpPr/>
        <p:nvPr/>
      </p:nvGrpSpPr>
      <p:grpSpPr>
        <a:xfrm>
          <a:off x="0" y="0"/>
          <a:ext cx="0" cy="0"/>
          <a:chOff x="0" y="0"/>
          <a:chExt cx="0" cy="0"/>
        </a:xfrm>
      </p:grpSpPr>
      <p:grpSp>
        <p:nvGrpSpPr>
          <p:cNvPr id="1676" name="Google Shape;1676;p58"/>
          <p:cNvGrpSpPr/>
          <p:nvPr/>
        </p:nvGrpSpPr>
        <p:grpSpPr>
          <a:xfrm>
            <a:off x="1485368" y="1481548"/>
            <a:ext cx="2589131" cy="2589131"/>
            <a:chOff x="4956863" y="1517500"/>
            <a:chExt cx="1169700" cy="1169700"/>
          </a:xfrm>
        </p:grpSpPr>
        <p:sp>
          <p:nvSpPr>
            <p:cNvPr id="1677" name="Google Shape;1677;p58"/>
            <p:cNvSpPr/>
            <p:nvPr/>
          </p:nvSpPr>
          <p:spPr>
            <a:xfrm>
              <a:off x="4956863" y="1517500"/>
              <a:ext cx="1169700" cy="11697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 name="Google Shape;1678;p58"/>
            <p:cNvGrpSpPr/>
            <p:nvPr/>
          </p:nvGrpSpPr>
          <p:grpSpPr>
            <a:xfrm>
              <a:off x="5070875" y="1628936"/>
              <a:ext cx="944240" cy="946848"/>
              <a:chOff x="238125" y="2276300"/>
              <a:chExt cx="1122225" cy="1125325"/>
            </a:xfrm>
          </p:grpSpPr>
          <p:sp>
            <p:nvSpPr>
              <p:cNvPr id="1679" name="Google Shape;1679;p58"/>
              <p:cNvSpPr/>
              <p:nvPr/>
            </p:nvSpPr>
            <p:spPr>
              <a:xfrm>
                <a:off x="239150" y="2280425"/>
                <a:ext cx="1121200" cy="1121200"/>
              </a:xfrm>
              <a:custGeom>
                <a:avLst/>
                <a:gdLst/>
                <a:ahLst/>
                <a:cxnLst/>
                <a:rect l="l" t="t" r="r" b="b"/>
                <a:pathLst>
                  <a:path w="44848" h="44848" extrusionOk="0">
                    <a:moveTo>
                      <a:pt x="21272" y="0"/>
                    </a:moveTo>
                    <a:lnTo>
                      <a:pt x="20161" y="83"/>
                    </a:lnTo>
                    <a:lnTo>
                      <a:pt x="19009" y="247"/>
                    </a:lnTo>
                    <a:lnTo>
                      <a:pt x="17939" y="453"/>
                    </a:lnTo>
                    <a:lnTo>
                      <a:pt x="16828" y="700"/>
                    </a:lnTo>
                    <a:lnTo>
                      <a:pt x="15759" y="988"/>
                    </a:lnTo>
                    <a:lnTo>
                      <a:pt x="14730" y="1358"/>
                    </a:lnTo>
                    <a:lnTo>
                      <a:pt x="13701" y="1728"/>
                    </a:lnTo>
                    <a:lnTo>
                      <a:pt x="12714" y="2181"/>
                    </a:lnTo>
                    <a:lnTo>
                      <a:pt x="11768" y="2675"/>
                    </a:lnTo>
                    <a:lnTo>
                      <a:pt x="10821" y="3210"/>
                    </a:lnTo>
                    <a:lnTo>
                      <a:pt x="9916" y="3827"/>
                    </a:lnTo>
                    <a:lnTo>
                      <a:pt x="9011" y="4444"/>
                    </a:lnTo>
                    <a:lnTo>
                      <a:pt x="8188" y="5102"/>
                    </a:lnTo>
                    <a:lnTo>
                      <a:pt x="7365" y="5802"/>
                    </a:lnTo>
                    <a:lnTo>
                      <a:pt x="6583" y="6542"/>
                    </a:lnTo>
                    <a:lnTo>
                      <a:pt x="5843" y="7324"/>
                    </a:lnTo>
                    <a:lnTo>
                      <a:pt x="5143" y="8147"/>
                    </a:lnTo>
                    <a:lnTo>
                      <a:pt x="4485" y="8970"/>
                    </a:lnTo>
                    <a:lnTo>
                      <a:pt x="3827" y="9875"/>
                    </a:lnTo>
                    <a:lnTo>
                      <a:pt x="3251" y="10780"/>
                    </a:lnTo>
                    <a:lnTo>
                      <a:pt x="2716" y="11727"/>
                    </a:lnTo>
                    <a:lnTo>
                      <a:pt x="2222" y="12673"/>
                    </a:lnTo>
                    <a:lnTo>
                      <a:pt x="1769" y="13660"/>
                    </a:lnTo>
                    <a:lnTo>
                      <a:pt x="1358" y="14689"/>
                    </a:lnTo>
                    <a:lnTo>
                      <a:pt x="1029" y="15718"/>
                    </a:lnTo>
                    <a:lnTo>
                      <a:pt x="741" y="16787"/>
                    </a:lnTo>
                    <a:lnTo>
                      <a:pt x="453" y="17898"/>
                    </a:lnTo>
                    <a:lnTo>
                      <a:pt x="288" y="19009"/>
                    </a:lnTo>
                    <a:lnTo>
                      <a:pt x="124" y="20120"/>
                    </a:lnTo>
                    <a:lnTo>
                      <a:pt x="41" y="21272"/>
                    </a:lnTo>
                    <a:lnTo>
                      <a:pt x="0" y="22424"/>
                    </a:lnTo>
                    <a:lnTo>
                      <a:pt x="41" y="23576"/>
                    </a:lnTo>
                    <a:lnTo>
                      <a:pt x="124" y="24687"/>
                    </a:lnTo>
                    <a:lnTo>
                      <a:pt x="288" y="25839"/>
                    </a:lnTo>
                    <a:lnTo>
                      <a:pt x="453" y="26909"/>
                    </a:lnTo>
                    <a:lnTo>
                      <a:pt x="741" y="28020"/>
                    </a:lnTo>
                    <a:lnTo>
                      <a:pt x="1029" y="29090"/>
                    </a:lnTo>
                    <a:lnTo>
                      <a:pt x="1358" y="30118"/>
                    </a:lnTo>
                    <a:lnTo>
                      <a:pt x="1769" y="31147"/>
                    </a:lnTo>
                    <a:lnTo>
                      <a:pt x="2222" y="32134"/>
                    </a:lnTo>
                    <a:lnTo>
                      <a:pt x="2716" y="33081"/>
                    </a:lnTo>
                    <a:lnTo>
                      <a:pt x="3251" y="34027"/>
                    </a:lnTo>
                    <a:lnTo>
                      <a:pt x="3827" y="34932"/>
                    </a:lnTo>
                    <a:lnTo>
                      <a:pt x="4485" y="35837"/>
                    </a:lnTo>
                    <a:lnTo>
                      <a:pt x="5143" y="36660"/>
                    </a:lnTo>
                    <a:lnTo>
                      <a:pt x="5843" y="37483"/>
                    </a:lnTo>
                    <a:lnTo>
                      <a:pt x="6583" y="38265"/>
                    </a:lnTo>
                    <a:lnTo>
                      <a:pt x="7365" y="39005"/>
                    </a:lnTo>
                    <a:lnTo>
                      <a:pt x="8188" y="39705"/>
                    </a:lnTo>
                    <a:lnTo>
                      <a:pt x="9011" y="40363"/>
                    </a:lnTo>
                    <a:lnTo>
                      <a:pt x="9916" y="41022"/>
                    </a:lnTo>
                    <a:lnTo>
                      <a:pt x="10821" y="41598"/>
                    </a:lnTo>
                    <a:lnTo>
                      <a:pt x="11768" y="42132"/>
                    </a:lnTo>
                    <a:lnTo>
                      <a:pt x="12714" y="42626"/>
                    </a:lnTo>
                    <a:lnTo>
                      <a:pt x="13701" y="43079"/>
                    </a:lnTo>
                    <a:lnTo>
                      <a:pt x="14730" y="43490"/>
                    </a:lnTo>
                    <a:lnTo>
                      <a:pt x="15759" y="43819"/>
                    </a:lnTo>
                    <a:lnTo>
                      <a:pt x="16828" y="44107"/>
                    </a:lnTo>
                    <a:lnTo>
                      <a:pt x="17939" y="44395"/>
                    </a:lnTo>
                    <a:lnTo>
                      <a:pt x="19009" y="44560"/>
                    </a:lnTo>
                    <a:lnTo>
                      <a:pt x="20161" y="44725"/>
                    </a:lnTo>
                    <a:lnTo>
                      <a:pt x="21272" y="44807"/>
                    </a:lnTo>
                    <a:lnTo>
                      <a:pt x="22424" y="44848"/>
                    </a:lnTo>
                    <a:lnTo>
                      <a:pt x="23576" y="44807"/>
                    </a:lnTo>
                    <a:lnTo>
                      <a:pt x="24728" y="44725"/>
                    </a:lnTo>
                    <a:lnTo>
                      <a:pt x="25839" y="44560"/>
                    </a:lnTo>
                    <a:lnTo>
                      <a:pt x="26950" y="44395"/>
                    </a:lnTo>
                    <a:lnTo>
                      <a:pt x="28061" y="44107"/>
                    </a:lnTo>
                    <a:lnTo>
                      <a:pt x="29089" y="43819"/>
                    </a:lnTo>
                    <a:lnTo>
                      <a:pt x="30159" y="43490"/>
                    </a:lnTo>
                    <a:lnTo>
                      <a:pt x="31188" y="43079"/>
                    </a:lnTo>
                    <a:lnTo>
                      <a:pt x="32175" y="42626"/>
                    </a:lnTo>
                    <a:lnTo>
                      <a:pt x="33122" y="42132"/>
                    </a:lnTo>
                    <a:lnTo>
                      <a:pt x="34068" y="41598"/>
                    </a:lnTo>
                    <a:lnTo>
                      <a:pt x="34973" y="41022"/>
                    </a:lnTo>
                    <a:lnTo>
                      <a:pt x="35837" y="40363"/>
                    </a:lnTo>
                    <a:lnTo>
                      <a:pt x="36701" y="39705"/>
                    </a:lnTo>
                    <a:lnTo>
                      <a:pt x="37524" y="39005"/>
                    </a:lnTo>
                    <a:lnTo>
                      <a:pt x="38306" y="38265"/>
                    </a:lnTo>
                    <a:lnTo>
                      <a:pt x="39046" y="37483"/>
                    </a:lnTo>
                    <a:lnTo>
                      <a:pt x="39746" y="36660"/>
                    </a:lnTo>
                    <a:lnTo>
                      <a:pt x="40404" y="35837"/>
                    </a:lnTo>
                    <a:lnTo>
                      <a:pt x="41021" y="34932"/>
                    </a:lnTo>
                    <a:lnTo>
                      <a:pt x="41639" y="34027"/>
                    </a:lnTo>
                    <a:lnTo>
                      <a:pt x="42173" y="33081"/>
                    </a:lnTo>
                    <a:lnTo>
                      <a:pt x="42667" y="32134"/>
                    </a:lnTo>
                    <a:lnTo>
                      <a:pt x="43120" y="31147"/>
                    </a:lnTo>
                    <a:lnTo>
                      <a:pt x="43490" y="30118"/>
                    </a:lnTo>
                    <a:lnTo>
                      <a:pt x="43860" y="29090"/>
                    </a:lnTo>
                    <a:lnTo>
                      <a:pt x="44148" y="28020"/>
                    </a:lnTo>
                    <a:lnTo>
                      <a:pt x="44395" y="26909"/>
                    </a:lnTo>
                    <a:lnTo>
                      <a:pt x="44601" y="25839"/>
                    </a:lnTo>
                    <a:lnTo>
                      <a:pt x="44766" y="24687"/>
                    </a:lnTo>
                    <a:lnTo>
                      <a:pt x="44848" y="23576"/>
                    </a:lnTo>
                    <a:lnTo>
                      <a:pt x="44848" y="22424"/>
                    </a:lnTo>
                    <a:lnTo>
                      <a:pt x="44848" y="21272"/>
                    </a:lnTo>
                    <a:lnTo>
                      <a:pt x="44766" y="20120"/>
                    </a:lnTo>
                    <a:lnTo>
                      <a:pt x="44601" y="19009"/>
                    </a:lnTo>
                    <a:lnTo>
                      <a:pt x="44395" y="17898"/>
                    </a:lnTo>
                    <a:lnTo>
                      <a:pt x="44148" y="16787"/>
                    </a:lnTo>
                    <a:lnTo>
                      <a:pt x="43860" y="15718"/>
                    </a:lnTo>
                    <a:lnTo>
                      <a:pt x="43490" y="14689"/>
                    </a:lnTo>
                    <a:lnTo>
                      <a:pt x="43120" y="13660"/>
                    </a:lnTo>
                    <a:lnTo>
                      <a:pt x="42667" y="12673"/>
                    </a:lnTo>
                    <a:lnTo>
                      <a:pt x="42173" y="11727"/>
                    </a:lnTo>
                    <a:lnTo>
                      <a:pt x="41639" y="10780"/>
                    </a:lnTo>
                    <a:lnTo>
                      <a:pt x="41021" y="9875"/>
                    </a:lnTo>
                    <a:lnTo>
                      <a:pt x="40404" y="8970"/>
                    </a:lnTo>
                    <a:lnTo>
                      <a:pt x="39746" y="8147"/>
                    </a:lnTo>
                    <a:lnTo>
                      <a:pt x="39046" y="7324"/>
                    </a:lnTo>
                    <a:lnTo>
                      <a:pt x="38306" y="6542"/>
                    </a:lnTo>
                    <a:lnTo>
                      <a:pt x="37524" y="5802"/>
                    </a:lnTo>
                    <a:lnTo>
                      <a:pt x="36701" y="5102"/>
                    </a:lnTo>
                    <a:lnTo>
                      <a:pt x="35837" y="4444"/>
                    </a:lnTo>
                    <a:lnTo>
                      <a:pt x="34973" y="3827"/>
                    </a:lnTo>
                    <a:lnTo>
                      <a:pt x="34068" y="3210"/>
                    </a:lnTo>
                    <a:lnTo>
                      <a:pt x="33122" y="2675"/>
                    </a:lnTo>
                    <a:lnTo>
                      <a:pt x="32175" y="2181"/>
                    </a:lnTo>
                    <a:lnTo>
                      <a:pt x="31188" y="1728"/>
                    </a:lnTo>
                    <a:lnTo>
                      <a:pt x="30159" y="1358"/>
                    </a:lnTo>
                    <a:lnTo>
                      <a:pt x="29089" y="988"/>
                    </a:lnTo>
                    <a:lnTo>
                      <a:pt x="28061" y="700"/>
                    </a:lnTo>
                    <a:lnTo>
                      <a:pt x="26950" y="453"/>
                    </a:lnTo>
                    <a:lnTo>
                      <a:pt x="25839" y="247"/>
                    </a:lnTo>
                    <a:lnTo>
                      <a:pt x="24728" y="83"/>
                    </a:lnTo>
                    <a:lnTo>
                      <a:pt x="23576"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238125" y="2276300"/>
                <a:ext cx="880500" cy="903150"/>
              </a:xfrm>
              <a:custGeom>
                <a:avLst/>
                <a:gdLst/>
                <a:ahLst/>
                <a:cxnLst/>
                <a:rect l="l" t="t" r="r" b="b"/>
                <a:pathLst>
                  <a:path w="35220" h="36126" extrusionOk="0">
                    <a:moveTo>
                      <a:pt x="21190" y="15348"/>
                    </a:moveTo>
                    <a:lnTo>
                      <a:pt x="21642" y="15389"/>
                    </a:lnTo>
                    <a:lnTo>
                      <a:pt x="22136" y="15389"/>
                    </a:lnTo>
                    <a:lnTo>
                      <a:pt x="23041" y="15512"/>
                    </a:lnTo>
                    <a:lnTo>
                      <a:pt x="23164" y="15841"/>
                    </a:lnTo>
                    <a:lnTo>
                      <a:pt x="23247" y="16171"/>
                    </a:lnTo>
                    <a:lnTo>
                      <a:pt x="23329" y="16541"/>
                    </a:lnTo>
                    <a:lnTo>
                      <a:pt x="23329" y="16870"/>
                    </a:lnTo>
                    <a:lnTo>
                      <a:pt x="23288" y="17240"/>
                    </a:lnTo>
                    <a:lnTo>
                      <a:pt x="23247" y="17570"/>
                    </a:lnTo>
                    <a:lnTo>
                      <a:pt x="23123" y="17940"/>
                    </a:lnTo>
                    <a:lnTo>
                      <a:pt x="23000" y="18269"/>
                    </a:lnTo>
                    <a:lnTo>
                      <a:pt x="22876" y="18557"/>
                    </a:lnTo>
                    <a:lnTo>
                      <a:pt x="22671" y="18886"/>
                    </a:lnTo>
                    <a:lnTo>
                      <a:pt x="22465" y="19133"/>
                    </a:lnTo>
                    <a:lnTo>
                      <a:pt x="22218" y="19421"/>
                    </a:lnTo>
                    <a:lnTo>
                      <a:pt x="21971" y="19627"/>
                    </a:lnTo>
                    <a:lnTo>
                      <a:pt x="21683" y="19833"/>
                    </a:lnTo>
                    <a:lnTo>
                      <a:pt x="21395" y="19997"/>
                    </a:lnTo>
                    <a:lnTo>
                      <a:pt x="21066" y="20162"/>
                    </a:lnTo>
                    <a:lnTo>
                      <a:pt x="20572" y="20285"/>
                    </a:lnTo>
                    <a:lnTo>
                      <a:pt x="20120" y="20409"/>
                    </a:lnTo>
                    <a:lnTo>
                      <a:pt x="19708" y="20573"/>
                    </a:lnTo>
                    <a:lnTo>
                      <a:pt x="19503" y="20697"/>
                    </a:lnTo>
                    <a:lnTo>
                      <a:pt x="19297" y="20820"/>
                    </a:lnTo>
                    <a:lnTo>
                      <a:pt x="19091" y="21026"/>
                    </a:lnTo>
                    <a:lnTo>
                      <a:pt x="18968" y="21273"/>
                    </a:lnTo>
                    <a:lnTo>
                      <a:pt x="18844" y="21519"/>
                    </a:lnTo>
                    <a:lnTo>
                      <a:pt x="18803" y="21807"/>
                    </a:lnTo>
                    <a:lnTo>
                      <a:pt x="18762" y="22054"/>
                    </a:lnTo>
                    <a:lnTo>
                      <a:pt x="18762" y="22383"/>
                    </a:lnTo>
                    <a:lnTo>
                      <a:pt x="18762" y="23001"/>
                    </a:lnTo>
                    <a:lnTo>
                      <a:pt x="18844" y="23618"/>
                    </a:lnTo>
                    <a:lnTo>
                      <a:pt x="18885" y="24235"/>
                    </a:lnTo>
                    <a:lnTo>
                      <a:pt x="18885" y="24564"/>
                    </a:lnTo>
                    <a:lnTo>
                      <a:pt x="18844" y="24852"/>
                    </a:lnTo>
                    <a:lnTo>
                      <a:pt x="18762" y="25140"/>
                    </a:lnTo>
                    <a:lnTo>
                      <a:pt x="18680" y="25428"/>
                    </a:lnTo>
                    <a:lnTo>
                      <a:pt x="18474" y="25798"/>
                    </a:lnTo>
                    <a:lnTo>
                      <a:pt x="18227" y="26086"/>
                    </a:lnTo>
                    <a:lnTo>
                      <a:pt x="17898" y="26374"/>
                    </a:lnTo>
                    <a:lnTo>
                      <a:pt x="17528" y="26539"/>
                    </a:lnTo>
                    <a:lnTo>
                      <a:pt x="17157" y="26704"/>
                    </a:lnTo>
                    <a:lnTo>
                      <a:pt x="16746" y="26827"/>
                    </a:lnTo>
                    <a:lnTo>
                      <a:pt x="16293" y="26909"/>
                    </a:lnTo>
                    <a:lnTo>
                      <a:pt x="15882" y="26951"/>
                    </a:lnTo>
                    <a:lnTo>
                      <a:pt x="15224" y="26951"/>
                    </a:lnTo>
                    <a:lnTo>
                      <a:pt x="14524" y="26868"/>
                    </a:lnTo>
                    <a:lnTo>
                      <a:pt x="13866" y="26704"/>
                    </a:lnTo>
                    <a:lnTo>
                      <a:pt x="13207" y="26457"/>
                    </a:lnTo>
                    <a:lnTo>
                      <a:pt x="12631" y="26169"/>
                    </a:lnTo>
                    <a:lnTo>
                      <a:pt x="12055" y="25798"/>
                    </a:lnTo>
                    <a:lnTo>
                      <a:pt x="11562" y="25346"/>
                    </a:lnTo>
                    <a:lnTo>
                      <a:pt x="11109" y="24852"/>
                    </a:lnTo>
                    <a:lnTo>
                      <a:pt x="10944" y="24605"/>
                    </a:lnTo>
                    <a:lnTo>
                      <a:pt x="10780" y="24317"/>
                    </a:lnTo>
                    <a:lnTo>
                      <a:pt x="10533" y="23659"/>
                    </a:lnTo>
                    <a:lnTo>
                      <a:pt x="10327" y="22918"/>
                    </a:lnTo>
                    <a:lnTo>
                      <a:pt x="10245" y="22548"/>
                    </a:lnTo>
                    <a:lnTo>
                      <a:pt x="10204" y="22137"/>
                    </a:lnTo>
                    <a:lnTo>
                      <a:pt x="10204" y="21766"/>
                    </a:lnTo>
                    <a:lnTo>
                      <a:pt x="10204" y="21355"/>
                    </a:lnTo>
                    <a:lnTo>
                      <a:pt x="10286" y="20985"/>
                    </a:lnTo>
                    <a:lnTo>
                      <a:pt x="10368" y="20655"/>
                    </a:lnTo>
                    <a:lnTo>
                      <a:pt x="10492" y="20326"/>
                    </a:lnTo>
                    <a:lnTo>
                      <a:pt x="10656" y="19997"/>
                    </a:lnTo>
                    <a:lnTo>
                      <a:pt x="10862" y="19750"/>
                    </a:lnTo>
                    <a:lnTo>
                      <a:pt x="11150" y="19544"/>
                    </a:lnTo>
                    <a:lnTo>
                      <a:pt x="11479" y="19380"/>
                    </a:lnTo>
                    <a:lnTo>
                      <a:pt x="11809" y="19256"/>
                    </a:lnTo>
                    <a:lnTo>
                      <a:pt x="12138" y="19174"/>
                    </a:lnTo>
                    <a:lnTo>
                      <a:pt x="12796" y="19174"/>
                    </a:lnTo>
                    <a:lnTo>
                      <a:pt x="13125" y="19215"/>
                    </a:lnTo>
                    <a:lnTo>
                      <a:pt x="13783" y="19298"/>
                    </a:lnTo>
                    <a:lnTo>
                      <a:pt x="14113" y="19339"/>
                    </a:lnTo>
                    <a:lnTo>
                      <a:pt x="14812" y="19339"/>
                    </a:lnTo>
                    <a:lnTo>
                      <a:pt x="15182" y="19256"/>
                    </a:lnTo>
                    <a:lnTo>
                      <a:pt x="15512" y="19133"/>
                    </a:lnTo>
                    <a:lnTo>
                      <a:pt x="15882" y="18927"/>
                    </a:lnTo>
                    <a:lnTo>
                      <a:pt x="16252" y="18680"/>
                    </a:lnTo>
                    <a:lnTo>
                      <a:pt x="16622" y="18310"/>
                    </a:lnTo>
                    <a:lnTo>
                      <a:pt x="17240" y="17570"/>
                    </a:lnTo>
                    <a:lnTo>
                      <a:pt x="17898" y="16870"/>
                    </a:lnTo>
                    <a:lnTo>
                      <a:pt x="18227" y="16541"/>
                    </a:lnTo>
                    <a:lnTo>
                      <a:pt x="18597" y="16212"/>
                    </a:lnTo>
                    <a:lnTo>
                      <a:pt x="18968" y="15924"/>
                    </a:lnTo>
                    <a:lnTo>
                      <a:pt x="19379" y="15718"/>
                    </a:lnTo>
                    <a:lnTo>
                      <a:pt x="19791" y="15553"/>
                    </a:lnTo>
                    <a:lnTo>
                      <a:pt x="20243" y="15430"/>
                    </a:lnTo>
                    <a:lnTo>
                      <a:pt x="20696" y="15389"/>
                    </a:lnTo>
                    <a:lnTo>
                      <a:pt x="21190" y="15348"/>
                    </a:lnTo>
                    <a:close/>
                    <a:moveTo>
                      <a:pt x="21971" y="1"/>
                    </a:moveTo>
                    <a:lnTo>
                      <a:pt x="20655" y="83"/>
                    </a:lnTo>
                    <a:lnTo>
                      <a:pt x="19379" y="207"/>
                    </a:lnTo>
                    <a:lnTo>
                      <a:pt x="19626" y="618"/>
                    </a:lnTo>
                    <a:lnTo>
                      <a:pt x="19832" y="1071"/>
                    </a:lnTo>
                    <a:lnTo>
                      <a:pt x="20037" y="1523"/>
                    </a:lnTo>
                    <a:lnTo>
                      <a:pt x="20202" y="1976"/>
                    </a:lnTo>
                    <a:lnTo>
                      <a:pt x="20367" y="2552"/>
                    </a:lnTo>
                    <a:lnTo>
                      <a:pt x="20449" y="3087"/>
                    </a:lnTo>
                    <a:lnTo>
                      <a:pt x="20531" y="3622"/>
                    </a:lnTo>
                    <a:lnTo>
                      <a:pt x="20613" y="4198"/>
                    </a:lnTo>
                    <a:lnTo>
                      <a:pt x="20613" y="4774"/>
                    </a:lnTo>
                    <a:lnTo>
                      <a:pt x="20572" y="5308"/>
                    </a:lnTo>
                    <a:lnTo>
                      <a:pt x="20531" y="5884"/>
                    </a:lnTo>
                    <a:lnTo>
                      <a:pt x="20449" y="6419"/>
                    </a:lnTo>
                    <a:lnTo>
                      <a:pt x="20325" y="6790"/>
                    </a:lnTo>
                    <a:lnTo>
                      <a:pt x="20161" y="7078"/>
                    </a:lnTo>
                    <a:lnTo>
                      <a:pt x="20079" y="7201"/>
                    </a:lnTo>
                    <a:lnTo>
                      <a:pt x="19955" y="7325"/>
                    </a:lnTo>
                    <a:lnTo>
                      <a:pt x="19791" y="7407"/>
                    </a:lnTo>
                    <a:lnTo>
                      <a:pt x="19544" y="7407"/>
                    </a:lnTo>
                    <a:lnTo>
                      <a:pt x="19420" y="7366"/>
                    </a:lnTo>
                    <a:lnTo>
                      <a:pt x="19215" y="7201"/>
                    </a:lnTo>
                    <a:lnTo>
                      <a:pt x="18844" y="6913"/>
                    </a:lnTo>
                    <a:lnTo>
                      <a:pt x="18515" y="6707"/>
                    </a:lnTo>
                    <a:lnTo>
                      <a:pt x="18227" y="6625"/>
                    </a:lnTo>
                    <a:lnTo>
                      <a:pt x="17898" y="6625"/>
                    </a:lnTo>
                    <a:lnTo>
                      <a:pt x="17528" y="6666"/>
                    </a:lnTo>
                    <a:lnTo>
                      <a:pt x="17198" y="6749"/>
                    </a:lnTo>
                    <a:lnTo>
                      <a:pt x="16910" y="6913"/>
                    </a:lnTo>
                    <a:lnTo>
                      <a:pt x="16622" y="7078"/>
                    </a:lnTo>
                    <a:lnTo>
                      <a:pt x="16334" y="7325"/>
                    </a:lnTo>
                    <a:lnTo>
                      <a:pt x="16129" y="7613"/>
                    </a:lnTo>
                    <a:lnTo>
                      <a:pt x="15964" y="7901"/>
                    </a:lnTo>
                    <a:lnTo>
                      <a:pt x="15800" y="8189"/>
                    </a:lnTo>
                    <a:lnTo>
                      <a:pt x="15676" y="8518"/>
                    </a:lnTo>
                    <a:lnTo>
                      <a:pt x="15512" y="9176"/>
                    </a:lnTo>
                    <a:lnTo>
                      <a:pt x="15347" y="9876"/>
                    </a:lnTo>
                    <a:lnTo>
                      <a:pt x="15224" y="10534"/>
                    </a:lnTo>
                    <a:lnTo>
                      <a:pt x="15100" y="11233"/>
                    </a:lnTo>
                    <a:lnTo>
                      <a:pt x="14894" y="11892"/>
                    </a:lnTo>
                    <a:lnTo>
                      <a:pt x="14771" y="12180"/>
                    </a:lnTo>
                    <a:lnTo>
                      <a:pt x="14606" y="12509"/>
                    </a:lnTo>
                    <a:lnTo>
                      <a:pt x="13619" y="12591"/>
                    </a:lnTo>
                    <a:lnTo>
                      <a:pt x="12590" y="12591"/>
                    </a:lnTo>
                    <a:lnTo>
                      <a:pt x="12097" y="12550"/>
                    </a:lnTo>
                    <a:lnTo>
                      <a:pt x="11562" y="12509"/>
                    </a:lnTo>
                    <a:lnTo>
                      <a:pt x="11068" y="12426"/>
                    </a:lnTo>
                    <a:lnTo>
                      <a:pt x="10615" y="12303"/>
                    </a:lnTo>
                    <a:lnTo>
                      <a:pt x="10122" y="12180"/>
                    </a:lnTo>
                    <a:lnTo>
                      <a:pt x="9669" y="11974"/>
                    </a:lnTo>
                    <a:lnTo>
                      <a:pt x="9258" y="11768"/>
                    </a:lnTo>
                    <a:lnTo>
                      <a:pt x="8846" y="11521"/>
                    </a:lnTo>
                    <a:lnTo>
                      <a:pt x="8476" y="11274"/>
                    </a:lnTo>
                    <a:lnTo>
                      <a:pt x="8106" y="10945"/>
                    </a:lnTo>
                    <a:lnTo>
                      <a:pt x="7776" y="10575"/>
                    </a:lnTo>
                    <a:lnTo>
                      <a:pt x="7529" y="10164"/>
                    </a:lnTo>
                    <a:lnTo>
                      <a:pt x="7283" y="9711"/>
                    </a:lnTo>
                    <a:lnTo>
                      <a:pt x="7077" y="9217"/>
                    </a:lnTo>
                    <a:lnTo>
                      <a:pt x="6953" y="8723"/>
                    </a:lnTo>
                    <a:lnTo>
                      <a:pt x="6871" y="8230"/>
                    </a:lnTo>
                    <a:lnTo>
                      <a:pt x="6871" y="7736"/>
                    </a:lnTo>
                    <a:lnTo>
                      <a:pt x="6871" y="7201"/>
                    </a:lnTo>
                    <a:lnTo>
                      <a:pt x="6912" y="6666"/>
                    </a:lnTo>
                    <a:lnTo>
                      <a:pt x="6995" y="6131"/>
                    </a:lnTo>
                    <a:lnTo>
                      <a:pt x="6213" y="6913"/>
                    </a:lnTo>
                    <a:lnTo>
                      <a:pt x="5472" y="7736"/>
                    </a:lnTo>
                    <a:lnTo>
                      <a:pt x="4773" y="8600"/>
                    </a:lnTo>
                    <a:lnTo>
                      <a:pt x="4114" y="9464"/>
                    </a:lnTo>
                    <a:lnTo>
                      <a:pt x="3497" y="10369"/>
                    </a:lnTo>
                    <a:lnTo>
                      <a:pt x="2962" y="11316"/>
                    </a:lnTo>
                    <a:lnTo>
                      <a:pt x="2428" y="12303"/>
                    </a:lnTo>
                    <a:lnTo>
                      <a:pt x="1934" y="13291"/>
                    </a:lnTo>
                    <a:lnTo>
                      <a:pt x="1522" y="14319"/>
                    </a:lnTo>
                    <a:lnTo>
                      <a:pt x="1152" y="15348"/>
                    </a:lnTo>
                    <a:lnTo>
                      <a:pt x="823" y="16376"/>
                    </a:lnTo>
                    <a:lnTo>
                      <a:pt x="576" y="17446"/>
                    </a:lnTo>
                    <a:lnTo>
                      <a:pt x="329" y="18557"/>
                    </a:lnTo>
                    <a:lnTo>
                      <a:pt x="165" y="19668"/>
                    </a:lnTo>
                    <a:lnTo>
                      <a:pt x="41" y="20779"/>
                    </a:lnTo>
                    <a:lnTo>
                      <a:pt x="0" y="21890"/>
                    </a:lnTo>
                    <a:lnTo>
                      <a:pt x="0" y="21890"/>
                    </a:lnTo>
                    <a:lnTo>
                      <a:pt x="370" y="21849"/>
                    </a:lnTo>
                    <a:lnTo>
                      <a:pt x="1070" y="21849"/>
                    </a:lnTo>
                    <a:lnTo>
                      <a:pt x="1399" y="21890"/>
                    </a:lnTo>
                    <a:lnTo>
                      <a:pt x="1893" y="22013"/>
                    </a:lnTo>
                    <a:lnTo>
                      <a:pt x="2386" y="22219"/>
                    </a:lnTo>
                    <a:lnTo>
                      <a:pt x="2839" y="22425"/>
                    </a:lnTo>
                    <a:lnTo>
                      <a:pt x="3292" y="22713"/>
                    </a:lnTo>
                    <a:lnTo>
                      <a:pt x="3703" y="23001"/>
                    </a:lnTo>
                    <a:lnTo>
                      <a:pt x="4114" y="23330"/>
                    </a:lnTo>
                    <a:lnTo>
                      <a:pt x="4485" y="23700"/>
                    </a:lnTo>
                    <a:lnTo>
                      <a:pt x="4855" y="24070"/>
                    </a:lnTo>
                    <a:lnTo>
                      <a:pt x="5267" y="24523"/>
                    </a:lnTo>
                    <a:lnTo>
                      <a:pt x="5637" y="24976"/>
                    </a:lnTo>
                    <a:lnTo>
                      <a:pt x="6336" y="25963"/>
                    </a:lnTo>
                    <a:lnTo>
                      <a:pt x="7036" y="26951"/>
                    </a:lnTo>
                    <a:lnTo>
                      <a:pt x="7653" y="28020"/>
                    </a:lnTo>
                    <a:lnTo>
                      <a:pt x="8887" y="30078"/>
                    </a:lnTo>
                    <a:lnTo>
                      <a:pt x="9546" y="31106"/>
                    </a:lnTo>
                    <a:lnTo>
                      <a:pt x="10245" y="32094"/>
                    </a:lnTo>
                    <a:lnTo>
                      <a:pt x="10615" y="32587"/>
                    </a:lnTo>
                    <a:lnTo>
                      <a:pt x="11027" y="33040"/>
                    </a:lnTo>
                    <a:lnTo>
                      <a:pt x="11479" y="33493"/>
                    </a:lnTo>
                    <a:lnTo>
                      <a:pt x="11932" y="33904"/>
                    </a:lnTo>
                    <a:lnTo>
                      <a:pt x="12426" y="34315"/>
                    </a:lnTo>
                    <a:lnTo>
                      <a:pt x="12919" y="34686"/>
                    </a:lnTo>
                    <a:lnTo>
                      <a:pt x="13413" y="35015"/>
                    </a:lnTo>
                    <a:lnTo>
                      <a:pt x="13948" y="35344"/>
                    </a:lnTo>
                    <a:lnTo>
                      <a:pt x="14524" y="35591"/>
                    </a:lnTo>
                    <a:lnTo>
                      <a:pt x="15059" y="35797"/>
                    </a:lnTo>
                    <a:lnTo>
                      <a:pt x="15635" y="35961"/>
                    </a:lnTo>
                    <a:lnTo>
                      <a:pt x="16211" y="36085"/>
                    </a:lnTo>
                    <a:lnTo>
                      <a:pt x="16787" y="36126"/>
                    </a:lnTo>
                    <a:lnTo>
                      <a:pt x="17363" y="36126"/>
                    </a:lnTo>
                    <a:lnTo>
                      <a:pt x="17939" y="36043"/>
                    </a:lnTo>
                    <a:lnTo>
                      <a:pt x="18556" y="35920"/>
                    </a:lnTo>
                    <a:lnTo>
                      <a:pt x="18474" y="35509"/>
                    </a:lnTo>
                    <a:lnTo>
                      <a:pt x="18433" y="35056"/>
                    </a:lnTo>
                    <a:lnTo>
                      <a:pt x="18474" y="34645"/>
                    </a:lnTo>
                    <a:lnTo>
                      <a:pt x="18515" y="34192"/>
                    </a:lnTo>
                    <a:lnTo>
                      <a:pt x="18597" y="33781"/>
                    </a:lnTo>
                    <a:lnTo>
                      <a:pt x="18721" y="33369"/>
                    </a:lnTo>
                    <a:lnTo>
                      <a:pt x="18927" y="32999"/>
                    </a:lnTo>
                    <a:lnTo>
                      <a:pt x="19091" y="32587"/>
                    </a:lnTo>
                    <a:lnTo>
                      <a:pt x="19338" y="32258"/>
                    </a:lnTo>
                    <a:lnTo>
                      <a:pt x="19626" y="31888"/>
                    </a:lnTo>
                    <a:lnTo>
                      <a:pt x="19914" y="31600"/>
                    </a:lnTo>
                    <a:lnTo>
                      <a:pt x="20202" y="31312"/>
                    </a:lnTo>
                    <a:lnTo>
                      <a:pt x="20572" y="31024"/>
                    </a:lnTo>
                    <a:lnTo>
                      <a:pt x="20943" y="30818"/>
                    </a:lnTo>
                    <a:lnTo>
                      <a:pt x="21313" y="30612"/>
                    </a:lnTo>
                    <a:lnTo>
                      <a:pt x="21724" y="30489"/>
                    </a:lnTo>
                    <a:lnTo>
                      <a:pt x="22342" y="30324"/>
                    </a:lnTo>
                    <a:lnTo>
                      <a:pt x="23000" y="30283"/>
                    </a:lnTo>
                    <a:lnTo>
                      <a:pt x="23699" y="30242"/>
                    </a:lnTo>
                    <a:lnTo>
                      <a:pt x="24358" y="30324"/>
                    </a:lnTo>
                    <a:lnTo>
                      <a:pt x="25057" y="30366"/>
                    </a:lnTo>
                    <a:lnTo>
                      <a:pt x="25715" y="30489"/>
                    </a:lnTo>
                    <a:lnTo>
                      <a:pt x="27073" y="30736"/>
                    </a:lnTo>
                    <a:lnTo>
                      <a:pt x="27773" y="30818"/>
                    </a:lnTo>
                    <a:lnTo>
                      <a:pt x="28431" y="30900"/>
                    </a:lnTo>
                    <a:lnTo>
                      <a:pt x="29706" y="30900"/>
                    </a:lnTo>
                    <a:lnTo>
                      <a:pt x="30283" y="30818"/>
                    </a:lnTo>
                    <a:lnTo>
                      <a:pt x="30859" y="30654"/>
                    </a:lnTo>
                    <a:lnTo>
                      <a:pt x="31147" y="30530"/>
                    </a:lnTo>
                    <a:lnTo>
                      <a:pt x="31435" y="30366"/>
                    </a:lnTo>
                    <a:lnTo>
                      <a:pt x="31681" y="30201"/>
                    </a:lnTo>
                    <a:lnTo>
                      <a:pt x="31928" y="29995"/>
                    </a:lnTo>
                    <a:lnTo>
                      <a:pt x="32216" y="29748"/>
                    </a:lnTo>
                    <a:lnTo>
                      <a:pt x="32463" y="29460"/>
                    </a:lnTo>
                    <a:lnTo>
                      <a:pt x="32669" y="29131"/>
                    </a:lnTo>
                    <a:lnTo>
                      <a:pt x="32875" y="28802"/>
                    </a:lnTo>
                    <a:lnTo>
                      <a:pt x="33204" y="28144"/>
                    </a:lnTo>
                    <a:lnTo>
                      <a:pt x="33451" y="27403"/>
                    </a:lnTo>
                    <a:lnTo>
                      <a:pt x="33739" y="26416"/>
                    </a:lnTo>
                    <a:lnTo>
                      <a:pt x="33862" y="25922"/>
                    </a:lnTo>
                    <a:lnTo>
                      <a:pt x="33944" y="25387"/>
                    </a:lnTo>
                    <a:lnTo>
                      <a:pt x="33986" y="24893"/>
                    </a:lnTo>
                    <a:lnTo>
                      <a:pt x="33986" y="24358"/>
                    </a:lnTo>
                    <a:lnTo>
                      <a:pt x="33986" y="23865"/>
                    </a:lnTo>
                    <a:lnTo>
                      <a:pt x="33944" y="23371"/>
                    </a:lnTo>
                    <a:lnTo>
                      <a:pt x="33862" y="22877"/>
                    </a:lnTo>
                    <a:lnTo>
                      <a:pt x="33739" y="22383"/>
                    </a:lnTo>
                    <a:lnTo>
                      <a:pt x="33615" y="21931"/>
                    </a:lnTo>
                    <a:lnTo>
                      <a:pt x="33410" y="21478"/>
                    </a:lnTo>
                    <a:lnTo>
                      <a:pt x="33163" y="21067"/>
                    </a:lnTo>
                    <a:lnTo>
                      <a:pt x="32916" y="20655"/>
                    </a:lnTo>
                    <a:lnTo>
                      <a:pt x="32587" y="20326"/>
                    </a:lnTo>
                    <a:lnTo>
                      <a:pt x="32216" y="19997"/>
                    </a:lnTo>
                    <a:lnTo>
                      <a:pt x="31558" y="19544"/>
                    </a:lnTo>
                    <a:lnTo>
                      <a:pt x="30900" y="19174"/>
                    </a:lnTo>
                    <a:lnTo>
                      <a:pt x="30200" y="18763"/>
                    </a:lnTo>
                    <a:lnTo>
                      <a:pt x="29542" y="18351"/>
                    </a:lnTo>
                    <a:lnTo>
                      <a:pt x="29254" y="18146"/>
                    </a:lnTo>
                    <a:lnTo>
                      <a:pt x="28966" y="17899"/>
                    </a:lnTo>
                    <a:lnTo>
                      <a:pt x="28719" y="17652"/>
                    </a:lnTo>
                    <a:lnTo>
                      <a:pt x="28513" y="17405"/>
                    </a:lnTo>
                    <a:lnTo>
                      <a:pt x="28390" y="17158"/>
                    </a:lnTo>
                    <a:lnTo>
                      <a:pt x="28266" y="16829"/>
                    </a:lnTo>
                    <a:lnTo>
                      <a:pt x="28266" y="16541"/>
                    </a:lnTo>
                    <a:lnTo>
                      <a:pt x="28266" y="16171"/>
                    </a:lnTo>
                    <a:lnTo>
                      <a:pt x="28308" y="15965"/>
                    </a:lnTo>
                    <a:lnTo>
                      <a:pt x="28390" y="15800"/>
                    </a:lnTo>
                    <a:lnTo>
                      <a:pt x="28596" y="15430"/>
                    </a:lnTo>
                    <a:lnTo>
                      <a:pt x="28884" y="15142"/>
                    </a:lnTo>
                    <a:lnTo>
                      <a:pt x="29172" y="14895"/>
                    </a:lnTo>
                    <a:lnTo>
                      <a:pt x="29542" y="14689"/>
                    </a:lnTo>
                    <a:lnTo>
                      <a:pt x="29953" y="14525"/>
                    </a:lnTo>
                    <a:lnTo>
                      <a:pt x="30365" y="14401"/>
                    </a:lnTo>
                    <a:lnTo>
                      <a:pt x="30776" y="14319"/>
                    </a:lnTo>
                    <a:lnTo>
                      <a:pt x="31640" y="14196"/>
                    </a:lnTo>
                    <a:lnTo>
                      <a:pt x="32463" y="14072"/>
                    </a:lnTo>
                    <a:lnTo>
                      <a:pt x="32875" y="14031"/>
                    </a:lnTo>
                    <a:lnTo>
                      <a:pt x="33245" y="13908"/>
                    </a:lnTo>
                    <a:lnTo>
                      <a:pt x="33656" y="13743"/>
                    </a:lnTo>
                    <a:lnTo>
                      <a:pt x="33986" y="13537"/>
                    </a:lnTo>
                    <a:lnTo>
                      <a:pt x="34315" y="13291"/>
                    </a:lnTo>
                    <a:lnTo>
                      <a:pt x="34603" y="13002"/>
                    </a:lnTo>
                    <a:lnTo>
                      <a:pt x="34850" y="12673"/>
                    </a:lnTo>
                    <a:lnTo>
                      <a:pt x="35014" y="12303"/>
                    </a:lnTo>
                    <a:lnTo>
                      <a:pt x="35138" y="11974"/>
                    </a:lnTo>
                    <a:lnTo>
                      <a:pt x="35179" y="11645"/>
                    </a:lnTo>
                    <a:lnTo>
                      <a:pt x="35220" y="11316"/>
                    </a:lnTo>
                    <a:lnTo>
                      <a:pt x="35179" y="10986"/>
                    </a:lnTo>
                    <a:lnTo>
                      <a:pt x="35138" y="10657"/>
                    </a:lnTo>
                    <a:lnTo>
                      <a:pt x="35055" y="10369"/>
                    </a:lnTo>
                    <a:lnTo>
                      <a:pt x="34932" y="10040"/>
                    </a:lnTo>
                    <a:lnTo>
                      <a:pt x="34767" y="9752"/>
                    </a:lnTo>
                    <a:lnTo>
                      <a:pt x="34603" y="9423"/>
                    </a:lnTo>
                    <a:lnTo>
                      <a:pt x="34397" y="9135"/>
                    </a:lnTo>
                    <a:lnTo>
                      <a:pt x="33944" y="8600"/>
                    </a:lnTo>
                    <a:lnTo>
                      <a:pt x="33410" y="8147"/>
                    </a:lnTo>
                    <a:lnTo>
                      <a:pt x="32833" y="7736"/>
                    </a:lnTo>
                    <a:lnTo>
                      <a:pt x="32216" y="7448"/>
                    </a:lnTo>
                    <a:lnTo>
                      <a:pt x="31599" y="7160"/>
                    </a:lnTo>
                    <a:lnTo>
                      <a:pt x="30941" y="6954"/>
                    </a:lnTo>
                    <a:lnTo>
                      <a:pt x="30283" y="6749"/>
                    </a:lnTo>
                    <a:lnTo>
                      <a:pt x="28966" y="6378"/>
                    </a:lnTo>
                    <a:lnTo>
                      <a:pt x="28308" y="6172"/>
                    </a:lnTo>
                    <a:lnTo>
                      <a:pt x="27649" y="5926"/>
                    </a:lnTo>
                    <a:lnTo>
                      <a:pt x="27032" y="5679"/>
                    </a:lnTo>
                    <a:lnTo>
                      <a:pt x="26415" y="5308"/>
                    </a:lnTo>
                    <a:lnTo>
                      <a:pt x="25798" y="4938"/>
                    </a:lnTo>
                    <a:lnTo>
                      <a:pt x="25263" y="4486"/>
                    </a:lnTo>
                    <a:lnTo>
                      <a:pt x="24810" y="3992"/>
                    </a:lnTo>
                    <a:lnTo>
                      <a:pt x="24646" y="3704"/>
                    </a:lnTo>
                    <a:lnTo>
                      <a:pt x="24440" y="3416"/>
                    </a:lnTo>
                    <a:lnTo>
                      <a:pt x="24317" y="3128"/>
                    </a:lnTo>
                    <a:lnTo>
                      <a:pt x="24193" y="2799"/>
                    </a:lnTo>
                    <a:lnTo>
                      <a:pt x="24111" y="2469"/>
                    </a:lnTo>
                    <a:lnTo>
                      <a:pt x="24070" y="2140"/>
                    </a:lnTo>
                    <a:lnTo>
                      <a:pt x="24070" y="1605"/>
                    </a:lnTo>
                    <a:lnTo>
                      <a:pt x="24152" y="1071"/>
                    </a:lnTo>
                    <a:lnTo>
                      <a:pt x="24317" y="577"/>
                    </a:lnTo>
                    <a:lnTo>
                      <a:pt x="24563" y="83"/>
                    </a:lnTo>
                    <a:lnTo>
                      <a:pt x="23288" y="1"/>
                    </a:lnTo>
                    <a:close/>
                  </a:path>
                </a:pathLst>
              </a:custGeom>
              <a:solidFill>
                <a:srgbClr val="A7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238125" y="2278375"/>
                <a:ext cx="1121200" cy="1119150"/>
              </a:xfrm>
              <a:custGeom>
                <a:avLst/>
                <a:gdLst/>
                <a:ahLst/>
                <a:cxnLst/>
                <a:rect l="l" t="t" r="r" b="b"/>
                <a:pathLst>
                  <a:path w="44848" h="44766" extrusionOk="0">
                    <a:moveTo>
                      <a:pt x="24563" y="0"/>
                    </a:moveTo>
                    <a:lnTo>
                      <a:pt x="24317" y="494"/>
                    </a:lnTo>
                    <a:lnTo>
                      <a:pt x="24152" y="988"/>
                    </a:lnTo>
                    <a:lnTo>
                      <a:pt x="24070" y="1522"/>
                    </a:lnTo>
                    <a:lnTo>
                      <a:pt x="24070" y="2057"/>
                    </a:lnTo>
                    <a:lnTo>
                      <a:pt x="24111" y="2386"/>
                    </a:lnTo>
                    <a:lnTo>
                      <a:pt x="24193" y="2716"/>
                    </a:lnTo>
                    <a:lnTo>
                      <a:pt x="24317" y="3045"/>
                    </a:lnTo>
                    <a:lnTo>
                      <a:pt x="24440" y="3333"/>
                    </a:lnTo>
                    <a:lnTo>
                      <a:pt x="24646" y="3621"/>
                    </a:lnTo>
                    <a:lnTo>
                      <a:pt x="24810" y="3909"/>
                    </a:lnTo>
                    <a:lnTo>
                      <a:pt x="25263" y="4403"/>
                    </a:lnTo>
                    <a:lnTo>
                      <a:pt x="25798" y="4855"/>
                    </a:lnTo>
                    <a:lnTo>
                      <a:pt x="26415" y="5225"/>
                    </a:lnTo>
                    <a:lnTo>
                      <a:pt x="27032" y="5596"/>
                    </a:lnTo>
                    <a:lnTo>
                      <a:pt x="27649" y="5843"/>
                    </a:lnTo>
                    <a:lnTo>
                      <a:pt x="28308" y="6089"/>
                    </a:lnTo>
                    <a:lnTo>
                      <a:pt x="28966" y="6295"/>
                    </a:lnTo>
                    <a:lnTo>
                      <a:pt x="30283" y="6666"/>
                    </a:lnTo>
                    <a:lnTo>
                      <a:pt x="30941" y="6871"/>
                    </a:lnTo>
                    <a:lnTo>
                      <a:pt x="31599" y="7077"/>
                    </a:lnTo>
                    <a:lnTo>
                      <a:pt x="32216" y="7365"/>
                    </a:lnTo>
                    <a:lnTo>
                      <a:pt x="32833" y="7653"/>
                    </a:lnTo>
                    <a:lnTo>
                      <a:pt x="33410" y="8064"/>
                    </a:lnTo>
                    <a:lnTo>
                      <a:pt x="33944" y="8517"/>
                    </a:lnTo>
                    <a:lnTo>
                      <a:pt x="34397" y="9052"/>
                    </a:lnTo>
                    <a:lnTo>
                      <a:pt x="34603" y="9340"/>
                    </a:lnTo>
                    <a:lnTo>
                      <a:pt x="34767" y="9669"/>
                    </a:lnTo>
                    <a:lnTo>
                      <a:pt x="34932" y="9957"/>
                    </a:lnTo>
                    <a:lnTo>
                      <a:pt x="35055" y="10286"/>
                    </a:lnTo>
                    <a:lnTo>
                      <a:pt x="35138" y="10574"/>
                    </a:lnTo>
                    <a:lnTo>
                      <a:pt x="35179" y="10903"/>
                    </a:lnTo>
                    <a:lnTo>
                      <a:pt x="35220" y="11233"/>
                    </a:lnTo>
                    <a:lnTo>
                      <a:pt x="35179" y="11562"/>
                    </a:lnTo>
                    <a:lnTo>
                      <a:pt x="35138" y="11891"/>
                    </a:lnTo>
                    <a:lnTo>
                      <a:pt x="35014" y="12220"/>
                    </a:lnTo>
                    <a:lnTo>
                      <a:pt x="34850" y="12590"/>
                    </a:lnTo>
                    <a:lnTo>
                      <a:pt x="34603" y="12919"/>
                    </a:lnTo>
                    <a:lnTo>
                      <a:pt x="34315" y="13208"/>
                    </a:lnTo>
                    <a:lnTo>
                      <a:pt x="33986" y="13454"/>
                    </a:lnTo>
                    <a:lnTo>
                      <a:pt x="33656" y="13660"/>
                    </a:lnTo>
                    <a:lnTo>
                      <a:pt x="33245" y="13825"/>
                    </a:lnTo>
                    <a:lnTo>
                      <a:pt x="32875" y="13948"/>
                    </a:lnTo>
                    <a:lnTo>
                      <a:pt x="32463" y="13989"/>
                    </a:lnTo>
                    <a:lnTo>
                      <a:pt x="31640" y="14113"/>
                    </a:lnTo>
                    <a:lnTo>
                      <a:pt x="30776" y="14236"/>
                    </a:lnTo>
                    <a:lnTo>
                      <a:pt x="30365" y="14318"/>
                    </a:lnTo>
                    <a:lnTo>
                      <a:pt x="29953" y="14442"/>
                    </a:lnTo>
                    <a:lnTo>
                      <a:pt x="29542" y="14606"/>
                    </a:lnTo>
                    <a:lnTo>
                      <a:pt x="29172" y="14812"/>
                    </a:lnTo>
                    <a:lnTo>
                      <a:pt x="28884" y="15059"/>
                    </a:lnTo>
                    <a:lnTo>
                      <a:pt x="28596" y="15347"/>
                    </a:lnTo>
                    <a:lnTo>
                      <a:pt x="28390" y="15717"/>
                    </a:lnTo>
                    <a:lnTo>
                      <a:pt x="28308" y="15882"/>
                    </a:lnTo>
                    <a:lnTo>
                      <a:pt x="28266" y="16088"/>
                    </a:lnTo>
                    <a:lnTo>
                      <a:pt x="28266" y="16458"/>
                    </a:lnTo>
                    <a:lnTo>
                      <a:pt x="28266" y="16746"/>
                    </a:lnTo>
                    <a:lnTo>
                      <a:pt x="28390" y="17075"/>
                    </a:lnTo>
                    <a:lnTo>
                      <a:pt x="28513" y="17322"/>
                    </a:lnTo>
                    <a:lnTo>
                      <a:pt x="28719" y="17569"/>
                    </a:lnTo>
                    <a:lnTo>
                      <a:pt x="28966" y="17816"/>
                    </a:lnTo>
                    <a:lnTo>
                      <a:pt x="29254" y="18063"/>
                    </a:lnTo>
                    <a:lnTo>
                      <a:pt x="29542" y="18268"/>
                    </a:lnTo>
                    <a:lnTo>
                      <a:pt x="30200" y="18680"/>
                    </a:lnTo>
                    <a:lnTo>
                      <a:pt x="30900" y="19091"/>
                    </a:lnTo>
                    <a:lnTo>
                      <a:pt x="31558" y="19461"/>
                    </a:lnTo>
                    <a:lnTo>
                      <a:pt x="32216" y="19914"/>
                    </a:lnTo>
                    <a:lnTo>
                      <a:pt x="32587" y="20243"/>
                    </a:lnTo>
                    <a:lnTo>
                      <a:pt x="32916" y="20572"/>
                    </a:lnTo>
                    <a:lnTo>
                      <a:pt x="33163" y="20984"/>
                    </a:lnTo>
                    <a:lnTo>
                      <a:pt x="33410" y="21395"/>
                    </a:lnTo>
                    <a:lnTo>
                      <a:pt x="33615" y="21848"/>
                    </a:lnTo>
                    <a:lnTo>
                      <a:pt x="33739" y="22300"/>
                    </a:lnTo>
                    <a:lnTo>
                      <a:pt x="33862" y="22794"/>
                    </a:lnTo>
                    <a:lnTo>
                      <a:pt x="33944" y="23288"/>
                    </a:lnTo>
                    <a:lnTo>
                      <a:pt x="33986" y="23782"/>
                    </a:lnTo>
                    <a:lnTo>
                      <a:pt x="33986" y="24275"/>
                    </a:lnTo>
                    <a:lnTo>
                      <a:pt x="33986" y="24810"/>
                    </a:lnTo>
                    <a:lnTo>
                      <a:pt x="33944" y="25304"/>
                    </a:lnTo>
                    <a:lnTo>
                      <a:pt x="33862" y="25839"/>
                    </a:lnTo>
                    <a:lnTo>
                      <a:pt x="33739" y="26333"/>
                    </a:lnTo>
                    <a:lnTo>
                      <a:pt x="33451" y="27320"/>
                    </a:lnTo>
                    <a:lnTo>
                      <a:pt x="33204" y="28061"/>
                    </a:lnTo>
                    <a:lnTo>
                      <a:pt x="32875" y="28719"/>
                    </a:lnTo>
                    <a:lnTo>
                      <a:pt x="32669" y="29048"/>
                    </a:lnTo>
                    <a:lnTo>
                      <a:pt x="32463" y="29377"/>
                    </a:lnTo>
                    <a:lnTo>
                      <a:pt x="32216" y="29665"/>
                    </a:lnTo>
                    <a:lnTo>
                      <a:pt x="31928" y="29912"/>
                    </a:lnTo>
                    <a:lnTo>
                      <a:pt x="31681" y="30118"/>
                    </a:lnTo>
                    <a:lnTo>
                      <a:pt x="31435" y="30283"/>
                    </a:lnTo>
                    <a:lnTo>
                      <a:pt x="31147" y="30447"/>
                    </a:lnTo>
                    <a:lnTo>
                      <a:pt x="30859" y="30571"/>
                    </a:lnTo>
                    <a:lnTo>
                      <a:pt x="30283" y="30735"/>
                    </a:lnTo>
                    <a:lnTo>
                      <a:pt x="29706" y="30817"/>
                    </a:lnTo>
                    <a:lnTo>
                      <a:pt x="28431" y="30817"/>
                    </a:lnTo>
                    <a:lnTo>
                      <a:pt x="27773" y="30735"/>
                    </a:lnTo>
                    <a:lnTo>
                      <a:pt x="27073" y="30653"/>
                    </a:lnTo>
                    <a:lnTo>
                      <a:pt x="25715" y="30406"/>
                    </a:lnTo>
                    <a:lnTo>
                      <a:pt x="25057" y="30283"/>
                    </a:lnTo>
                    <a:lnTo>
                      <a:pt x="24358" y="30241"/>
                    </a:lnTo>
                    <a:lnTo>
                      <a:pt x="23699" y="30159"/>
                    </a:lnTo>
                    <a:lnTo>
                      <a:pt x="23000" y="30200"/>
                    </a:lnTo>
                    <a:lnTo>
                      <a:pt x="22342" y="30241"/>
                    </a:lnTo>
                    <a:lnTo>
                      <a:pt x="21724" y="30406"/>
                    </a:lnTo>
                    <a:lnTo>
                      <a:pt x="21313" y="30529"/>
                    </a:lnTo>
                    <a:lnTo>
                      <a:pt x="20943" y="30735"/>
                    </a:lnTo>
                    <a:lnTo>
                      <a:pt x="20572" y="30941"/>
                    </a:lnTo>
                    <a:lnTo>
                      <a:pt x="20202" y="31229"/>
                    </a:lnTo>
                    <a:lnTo>
                      <a:pt x="19914" y="31517"/>
                    </a:lnTo>
                    <a:lnTo>
                      <a:pt x="19626" y="31805"/>
                    </a:lnTo>
                    <a:lnTo>
                      <a:pt x="19338" y="32175"/>
                    </a:lnTo>
                    <a:lnTo>
                      <a:pt x="19091" y="32504"/>
                    </a:lnTo>
                    <a:lnTo>
                      <a:pt x="18927" y="32916"/>
                    </a:lnTo>
                    <a:lnTo>
                      <a:pt x="18721" y="33286"/>
                    </a:lnTo>
                    <a:lnTo>
                      <a:pt x="18597" y="33698"/>
                    </a:lnTo>
                    <a:lnTo>
                      <a:pt x="18515" y="34109"/>
                    </a:lnTo>
                    <a:lnTo>
                      <a:pt x="18474" y="34562"/>
                    </a:lnTo>
                    <a:lnTo>
                      <a:pt x="18433" y="34973"/>
                    </a:lnTo>
                    <a:lnTo>
                      <a:pt x="18474" y="35426"/>
                    </a:lnTo>
                    <a:lnTo>
                      <a:pt x="18556" y="35837"/>
                    </a:lnTo>
                    <a:lnTo>
                      <a:pt x="17939" y="35960"/>
                    </a:lnTo>
                    <a:lnTo>
                      <a:pt x="17363" y="36043"/>
                    </a:lnTo>
                    <a:lnTo>
                      <a:pt x="16787" y="36043"/>
                    </a:lnTo>
                    <a:lnTo>
                      <a:pt x="16211" y="36002"/>
                    </a:lnTo>
                    <a:lnTo>
                      <a:pt x="15635" y="35878"/>
                    </a:lnTo>
                    <a:lnTo>
                      <a:pt x="15059" y="35714"/>
                    </a:lnTo>
                    <a:lnTo>
                      <a:pt x="14524" y="35508"/>
                    </a:lnTo>
                    <a:lnTo>
                      <a:pt x="13948" y="35261"/>
                    </a:lnTo>
                    <a:lnTo>
                      <a:pt x="13413" y="34932"/>
                    </a:lnTo>
                    <a:lnTo>
                      <a:pt x="12919" y="34603"/>
                    </a:lnTo>
                    <a:lnTo>
                      <a:pt x="12426" y="34232"/>
                    </a:lnTo>
                    <a:lnTo>
                      <a:pt x="11932" y="33821"/>
                    </a:lnTo>
                    <a:lnTo>
                      <a:pt x="11479" y="33410"/>
                    </a:lnTo>
                    <a:lnTo>
                      <a:pt x="11027" y="32957"/>
                    </a:lnTo>
                    <a:lnTo>
                      <a:pt x="10615" y="32504"/>
                    </a:lnTo>
                    <a:lnTo>
                      <a:pt x="10245" y="32011"/>
                    </a:lnTo>
                    <a:lnTo>
                      <a:pt x="9546" y="31023"/>
                    </a:lnTo>
                    <a:lnTo>
                      <a:pt x="8887" y="29995"/>
                    </a:lnTo>
                    <a:lnTo>
                      <a:pt x="7653" y="27937"/>
                    </a:lnTo>
                    <a:lnTo>
                      <a:pt x="7036" y="26868"/>
                    </a:lnTo>
                    <a:lnTo>
                      <a:pt x="6336" y="25880"/>
                    </a:lnTo>
                    <a:lnTo>
                      <a:pt x="5637" y="24893"/>
                    </a:lnTo>
                    <a:lnTo>
                      <a:pt x="5267" y="24440"/>
                    </a:lnTo>
                    <a:lnTo>
                      <a:pt x="4855" y="23987"/>
                    </a:lnTo>
                    <a:lnTo>
                      <a:pt x="4485" y="23617"/>
                    </a:lnTo>
                    <a:lnTo>
                      <a:pt x="4114" y="23247"/>
                    </a:lnTo>
                    <a:lnTo>
                      <a:pt x="3703" y="22918"/>
                    </a:lnTo>
                    <a:lnTo>
                      <a:pt x="3292" y="22630"/>
                    </a:lnTo>
                    <a:lnTo>
                      <a:pt x="2839" y="22342"/>
                    </a:lnTo>
                    <a:lnTo>
                      <a:pt x="2386" y="22136"/>
                    </a:lnTo>
                    <a:lnTo>
                      <a:pt x="1893" y="21930"/>
                    </a:lnTo>
                    <a:lnTo>
                      <a:pt x="1399" y="21807"/>
                    </a:lnTo>
                    <a:lnTo>
                      <a:pt x="1070" y="21766"/>
                    </a:lnTo>
                    <a:lnTo>
                      <a:pt x="370" y="21766"/>
                    </a:lnTo>
                    <a:lnTo>
                      <a:pt x="0" y="21807"/>
                    </a:lnTo>
                    <a:lnTo>
                      <a:pt x="0" y="22630"/>
                    </a:lnTo>
                    <a:lnTo>
                      <a:pt x="41" y="23494"/>
                    </a:lnTo>
                    <a:lnTo>
                      <a:pt x="82" y="24317"/>
                    </a:lnTo>
                    <a:lnTo>
                      <a:pt x="165" y="25181"/>
                    </a:lnTo>
                    <a:lnTo>
                      <a:pt x="288" y="26003"/>
                    </a:lnTo>
                    <a:lnTo>
                      <a:pt x="453" y="26868"/>
                    </a:lnTo>
                    <a:lnTo>
                      <a:pt x="658" y="27732"/>
                    </a:lnTo>
                    <a:lnTo>
                      <a:pt x="905" y="28554"/>
                    </a:lnTo>
                    <a:lnTo>
                      <a:pt x="1234" y="29665"/>
                    </a:lnTo>
                    <a:lnTo>
                      <a:pt x="1646" y="30735"/>
                    </a:lnTo>
                    <a:lnTo>
                      <a:pt x="2098" y="31764"/>
                    </a:lnTo>
                    <a:lnTo>
                      <a:pt x="2592" y="32792"/>
                    </a:lnTo>
                    <a:lnTo>
                      <a:pt x="3127" y="33739"/>
                    </a:lnTo>
                    <a:lnTo>
                      <a:pt x="3703" y="34685"/>
                    </a:lnTo>
                    <a:lnTo>
                      <a:pt x="4320" y="35590"/>
                    </a:lnTo>
                    <a:lnTo>
                      <a:pt x="5020" y="36454"/>
                    </a:lnTo>
                    <a:lnTo>
                      <a:pt x="5719" y="37277"/>
                    </a:lnTo>
                    <a:lnTo>
                      <a:pt x="6460" y="38059"/>
                    </a:lnTo>
                    <a:lnTo>
                      <a:pt x="7241" y="38841"/>
                    </a:lnTo>
                    <a:lnTo>
                      <a:pt x="8064" y="39540"/>
                    </a:lnTo>
                    <a:lnTo>
                      <a:pt x="8887" y="40198"/>
                    </a:lnTo>
                    <a:lnTo>
                      <a:pt x="9751" y="40857"/>
                    </a:lnTo>
                    <a:lnTo>
                      <a:pt x="10656" y="41433"/>
                    </a:lnTo>
                    <a:lnTo>
                      <a:pt x="11603" y="41968"/>
                    </a:lnTo>
                    <a:lnTo>
                      <a:pt x="12549" y="42461"/>
                    </a:lnTo>
                    <a:lnTo>
                      <a:pt x="13537" y="42914"/>
                    </a:lnTo>
                    <a:lnTo>
                      <a:pt x="14524" y="43325"/>
                    </a:lnTo>
                    <a:lnTo>
                      <a:pt x="15553" y="43655"/>
                    </a:lnTo>
                    <a:lnTo>
                      <a:pt x="16581" y="43984"/>
                    </a:lnTo>
                    <a:lnTo>
                      <a:pt x="17651" y="44231"/>
                    </a:lnTo>
                    <a:lnTo>
                      <a:pt x="18680" y="44436"/>
                    </a:lnTo>
                    <a:lnTo>
                      <a:pt x="19791" y="44601"/>
                    </a:lnTo>
                    <a:lnTo>
                      <a:pt x="20860" y="44683"/>
                    </a:lnTo>
                    <a:lnTo>
                      <a:pt x="21971" y="44765"/>
                    </a:lnTo>
                    <a:lnTo>
                      <a:pt x="23082" y="44765"/>
                    </a:lnTo>
                    <a:lnTo>
                      <a:pt x="24193" y="44683"/>
                    </a:lnTo>
                    <a:lnTo>
                      <a:pt x="25304" y="44560"/>
                    </a:lnTo>
                    <a:lnTo>
                      <a:pt x="26415" y="44395"/>
                    </a:lnTo>
                    <a:lnTo>
                      <a:pt x="27526" y="44148"/>
                    </a:lnTo>
                    <a:lnTo>
                      <a:pt x="28637" y="43860"/>
                    </a:lnTo>
                    <a:lnTo>
                      <a:pt x="29748" y="43531"/>
                    </a:lnTo>
                    <a:lnTo>
                      <a:pt x="30817" y="43120"/>
                    </a:lnTo>
                    <a:lnTo>
                      <a:pt x="31846" y="42667"/>
                    </a:lnTo>
                    <a:lnTo>
                      <a:pt x="32875" y="42173"/>
                    </a:lnTo>
                    <a:lnTo>
                      <a:pt x="33821" y="41638"/>
                    </a:lnTo>
                    <a:lnTo>
                      <a:pt x="34767" y="41062"/>
                    </a:lnTo>
                    <a:lnTo>
                      <a:pt x="35672" y="40404"/>
                    </a:lnTo>
                    <a:lnTo>
                      <a:pt x="36537" y="39746"/>
                    </a:lnTo>
                    <a:lnTo>
                      <a:pt x="37359" y="39046"/>
                    </a:lnTo>
                    <a:lnTo>
                      <a:pt x="38182" y="38306"/>
                    </a:lnTo>
                    <a:lnTo>
                      <a:pt x="38923" y="37524"/>
                    </a:lnTo>
                    <a:lnTo>
                      <a:pt x="39622" y="36701"/>
                    </a:lnTo>
                    <a:lnTo>
                      <a:pt x="40281" y="35878"/>
                    </a:lnTo>
                    <a:lnTo>
                      <a:pt x="40939" y="34973"/>
                    </a:lnTo>
                    <a:lnTo>
                      <a:pt x="41515" y="34109"/>
                    </a:lnTo>
                    <a:lnTo>
                      <a:pt x="42050" y="33163"/>
                    </a:lnTo>
                    <a:lnTo>
                      <a:pt x="42544" y="32216"/>
                    </a:lnTo>
                    <a:lnTo>
                      <a:pt x="42996" y="31229"/>
                    </a:lnTo>
                    <a:lnTo>
                      <a:pt x="43408" y="30241"/>
                    </a:lnTo>
                    <a:lnTo>
                      <a:pt x="43778" y="29213"/>
                    </a:lnTo>
                    <a:lnTo>
                      <a:pt x="44066" y="28184"/>
                    </a:lnTo>
                    <a:lnTo>
                      <a:pt x="44313" y="27114"/>
                    </a:lnTo>
                    <a:lnTo>
                      <a:pt x="44519" y="26045"/>
                    </a:lnTo>
                    <a:lnTo>
                      <a:pt x="44683" y="24975"/>
                    </a:lnTo>
                    <a:lnTo>
                      <a:pt x="44807" y="23905"/>
                    </a:lnTo>
                    <a:lnTo>
                      <a:pt x="44848" y="22794"/>
                    </a:lnTo>
                    <a:lnTo>
                      <a:pt x="44848" y="21683"/>
                    </a:lnTo>
                    <a:lnTo>
                      <a:pt x="44765" y="20572"/>
                    </a:lnTo>
                    <a:lnTo>
                      <a:pt x="44642" y="19461"/>
                    </a:lnTo>
                    <a:lnTo>
                      <a:pt x="44477" y="18351"/>
                    </a:lnTo>
                    <a:lnTo>
                      <a:pt x="44272" y="17240"/>
                    </a:lnTo>
                    <a:lnTo>
                      <a:pt x="43943" y="16088"/>
                    </a:lnTo>
                    <a:lnTo>
                      <a:pt x="43696" y="15265"/>
                    </a:lnTo>
                    <a:lnTo>
                      <a:pt x="43408" y="14442"/>
                    </a:lnTo>
                    <a:lnTo>
                      <a:pt x="43079" y="13619"/>
                    </a:lnTo>
                    <a:lnTo>
                      <a:pt x="42749" y="12837"/>
                    </a:lnTo>
                    <a:lnTo>
                      <a:pt x="42379" y="12055"/>
                    </a:lnTo>
                    <a:lnTo>
                      <a:pt x="41968" y="11315"/>
                    </a:lnTo>
                    <a:lnTo>
                      <a:pt x="41515" y="10574"/>
                    </a:lnTo>
                    <a:lnTo>
                      <a:pt x="41062" y="9875"/>
                    </a:lnTo>
                    <a:lnTo>
                      <a:pt x="40610" y="9175"/>
                    </a:lnTo>
                    <a:lnTo>
                      <a:pt x="40075" y="8517"/>
                    </a:lnTo>
                    <a:lnTo>
                      <a:pt x="39540" y="7859"/>
                    </a:lnTo>
                    <a:lnTo>
                      <a:pt x="39005" y="7242"/>
                    </a:lnTo>
                    <a:lnTo>
                      <a:pt x="38429" y="6624"/>
                    </a:lnTo>
                    <a:lnTo>
                      <a:pt x="37853" y="6048"/>
                    </a:lnTo>
                    <a:lnTo>
                      <a:pt x="37236" y="5513"/>
                    </a:lnTo>
                    <a:lnTo>
                      <a:pt x="36619" y="4979"/>
                    </a:lnTo>
                    <a:lnTo>
                      <a:pt x="35960" y="4444"/>
                    </a:lnTo>
                    <a:lnTo>
                      <a:pt x="35302" y="3991"/>
                    </a:lnTo>
                    <a:lnTo>
                      <a:pt x="34603" y="3497"/>
                    </a:lnTo>
                    <a:lnTo>
                      <a:pt x="33903" y="3086"/>
                    </a:lnTo>
                    <a:lnTo>
                      <a:pt x="33204" y="2674"/>
                    </a:lnTo>
                    <a:lnTo>
                      <a:pt x="32463" y="2304"/>
                    </a:lnTo>
                    <a:lnTo>
                      <a:pt x="31723" y="1934"/>
                    </a:lnTo>
                    <a:lnTo>
                      <a:pt x="30982" y="1605"/>
                    </a:lnTo>
                    <a:lnTo>
                      <a:pt x="30200" y="1317"/>
                    </a:lnTo>
                    <a:lnTo>
                      <a:pt x="29418" y="1029"/>
                    </a:lnTo>
                    <a:lnTo>
                      <a:pt x="28637" y="782"/>
                    </a:lnTo>
                    <a:lnTo>
                      <a:pt x="27855" y="576"/>
                    </a:lnTo>
                    <a:lnTo>
                      <a:pt x="27032" y="412"/>
                    </a:lnTo>
                    <a:lnTo>
                      <a:pt x="26209" y="247"/>
                    </a:lnTo>
                    <a:lnTo>
                      <a:pt x="25386" y="124"/>
                    </a:lnTo>
                    <a:lnTo>
                      <a:pt x="24563" y="0"/>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409900" y="2281450"/>
                <a:ext cx="343575" cy="309650"/>
              </a:xfrm>
              <a:custGeom>
                <a:avLst/>
                <a:gdLst/>
                <a:ahLst/>
                <a:cxnLst/>
                <a:rect l="l" t="t" r="r" b="b"/>
                <a:pathLst>
                  <a:path w="13743" h="12386" extrusionOk="0">
                    <a:moveTo>
                      <a:pt x="12508" y="1"/>
                    </a:moveTo>
                    <a:lnTo>
                      <a:pt x="11685" y="124"/>
                    </a:lnTo>
                    <a:lnTo>
                      <a:pt x="10904" y="289"/>
                    </a:lnTo>
                    <a:lnTo>
                      <a:pt x="10122" y="453"/>
                    </a:lnTo>
                    <a:lnTo>
                      <a:pt x="9340" y="659"/>
                    </a:lnTo>
                    <a:lnTo>
                      <a:pt x="8023" y="1111"/>
                    </a:lnTo>
                    <a:lnTo>
                      <a:pt x="6748" y="1605"/>
                    </a:lnTo>
                    <a:lnTo>
                      <a:pt x="5514" y="2140"/>
                    </a:lnTo>
                    <a:lnTo>
                      <a:pt x="4362" y="2798"/>
                    </a:lnTo>
                    <a:lnTo>
                      <a:pt x="3209" y="3498"/>
                    </a:lnTo>
                    <a:lnTo>
                      <a:pt x="2140" y="4238"/>
                    </a:lnTo>
                    <a:lnTo>
                      <a:pt x="1111" y="5061"/>
                    </a:lnTo>
                    <a:lnTo>
                      <a:pt x="124" y="5925"/>
                    </a:lnTo>
                    <a:lnTo>
                      <a:pt x="41" y="6460"/>
                    </a:lnTo>
                    <a:lnTo>
                      <a:pt x="0" y="6995"/>
                    </a:lnTo>
                    <a:lnTo>
                      <a:pt x="0" y="7530"/>
                    </a:lnTo>
                    <a:lnTo>
                      <a:pt x="0" y="8024"/>
                    </a:lnTo>
                    <a:lnTo>
                      <a:pt x="82" y="8517"/>
                    </a:lnTo>
                    <a:lnTo>
                      <a:pt x="206" y="9011"/>
                    </a:lnTo>
                    <a:lnTo>
                      <a:pt x="412" y="9505"/>
                    </a:lnTo>
                    <a:lnTo>
                      <a:pt x="658" y="9958"/>
                    </a:lnTo>
                    <a:lnTo>
                      <a:pt x="905" y="10369"/>
                    </a:lnTo>
                    <a:lnTo>
                      <a:pt x="1235" y="10739"/>
                    </a:lnTo>
                    <a:lnTo>
                      <a:pt x="1605" y="11068"/>
                    </a:lnTo>
                    <a:lnTo>
                      <a:pt x="1975" y="11315"/>
                    </a:lnTo>
                    <a:lnTo>
                      <a:pt x="2387" y="11562"/>
                    </a:lnTo>
                    <a:lnTo>
                      <a:pt x="2798" y="11768"/>
                    </a:lnTo>
                    <a:lnTo>
                      <a:pt x="3251" y="11974"/>
                    </a:lnTo>
                    <a:lnTo>
                      <a:pt x="3744" y="12097"/>
                    </a:lnTo>
                    <a:lnTo>
                      <a:pt x="4197" y="12220"/>
                    </a:lnTo>
                    <a:lnTo>
                      <a:pt x="4691" y="12303"/>
                    </a:lnTo>
                    <a:lnTo>
                      <a:pt x="5226" y="12344"/>
                    </a:lnTo>
                    <a:lnTo>
                      <a:pt x="5719" y="12385"/>
                    </a:lnTo>
                    <a:lnTo>
                      <a:pt x="6748" y="12385"/>
                    </a:lnTo>
                    <a:lnTo>
                      <a:pt x="7735" y="12303"/>
                    </a:lnTo>
                    <a:lnTo>
                      <a:pt x="7900" y="11974"/>
                    </a:lnTo>
                    <a:lnTo>
                      <a:pt x="8023" y="11686"/>
                    </a:lnTo>
                    <a:lnTo>
                      <a:pt x="8229" y="11027"/>
                    </a:lnTo>
                    <a:lnTo>
                      <a:pt x="8353" y="10328"/>
                    </a:lnTo>
                    <a:lnTo>
                      <a:pt x="8476" y="9670"/>
                    </a:lnTo>
                    <a:lnTo>
                      <a:pt x="8641" y="8970"/>
                    </a:lnTo>
                    <a:lnTo>
                      <a:pt x="8805" y="8312"/>
                    </a:lnTo>
                    <a:lnTo>
                      <a:pt x="8929" y="7983"/>
                    </a:lnTo>
                    <a:lnTo>
                      <a:pt x="9093" y="7695"/>
                    </a:lnTo>
                    <a:lnTo>
                      <a:pt x="9258" y="7407"/>
                    </a:lnTo>
                    <a:lnTo>
                      <a:pt x="9463" y="7119"/>
                    </a:lnTo>
                    <a:lnTo>
                      <a:pt x="9751" y="6872"/>
                    </a:lnTo>
                    <a:lnTo>
                      <a:pt x="10039" y="6707"/>
                    </a:lnTo>
                    <a:lnTo>
                      <a:pt x="10327" y="6543"/>
                    </a:lnTo>
                    <a:lnTo>
                      <a:pt x="10657" y="6460"/>
                    </a:lnTo>
                    <a:lnTo>
                      <a:pt x="11027" y="6419"/>
                    </a:lnTo>
                    <a:lnTo>
                      <a:pt x="11356" y="6419"/>
                    </a:lnTo>
                    <a:lnTo>
                      <a:pt x="11644" y="6501"/>
                    </a:lnTo>
                    <a:lnTo>
                      <a:pt x="11973" y="6707"/>
                    </a:lnTo>
                    <a:lnTo>
                      <a:pt x="12344" y="6995"/>
                    </a:lnTo>
                    <a:lnTo>
                      <a:pt x="12549" y="7160"/>
                    </a:lnTo>
                    <a:lnTo>
                      <a:pt x="12673" y="7201"/>
                    </a:lnTo>
                    <a:lnTo>
                      <a:pt x="12920" y="7201"/>
                    </a:lnTo>
                    <a:lnTo>
                      <a:pt x="13084" y="7119"/>
                    </a:lnTo>
                    <a:lnTo>
                      <a:pt x="13208" y="6995"/>
                    </a:lnTo>
                    <a:lnTo>
                      <a:pt x="13290" y="6872"/>
                    </a:lnTo>
                    <a:lnTo>
                      <a:pt x="13454" y="6584"/>
                    </a:lnTo>
                    <a:lnTo>
                      <a:pt x="13578" y="6213"/>
                    </a:lnTo>
                    <a:lnTo>
                      <a:pt x="13660" y="5678"/>
                    </a:lnTo>
                    <a:lnTo>
                      <a:pt x="13701" y="5102"/>
                    </a:lnTo>
                    <a:lnTo>
                      <a:pt x="13742" y="4568"/>
                    </a:lnTo>
                    <a:lnTo>
                      <a:pt x="13742" y="3992"/>
                    </a:lnTo>
                    <a:lnTo>
                      <a:pt x="13660" y="3416"/>
                    </a:lnTo>
                    <a:lnTo>
                      <a:pt x="13578" y="2881"/>
                    </a:lnTo>
                    <a:lnTo>
                      <a:pt x="13496" y="2346"/>
                    </a:lnTo>
                    <a:lnTo>
                      <a:pt x="13331" y="1770"/>
                    </a:lnTo>
                    <a:lnTo>
                      <a:pt x="13166" y="1317"/>
                    </a:lnTo>
                    <a:lnTo>
                      <a:pt x="12961" y="865"/>
                    </a:lnTo>
                    <a:lnTo>
                      <a:pt x="12755" y="412"/>
                    </a:lnTo>
                    <a:lnTo>
                      <a:pt x="12508"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493200" y="2659975"/>
                <a:ext cx="328175" cy="290100"/>
              </a:xfrm>
              <a:custGeom>
                <a:avLst/>
                <a:gdLst/>
                <a:ahLst/>
                <a:cxnLst/>
                <a:rect l="l" t="t" r="r" b="b"/>
                <a:pathLst>
                  <a:path w="13127" h="11604" extrusionOk="0">
                    <a:moveTo>
                      <a:pt x="10987" y="1"/>
                    </a:moveTo>
                    <a:lnTo>
                      <a:pt x="10493" y="42"/>
                    </a:lnTo>
                    <a:lnTo>
                      <a:pt x="10040" y="83"/>
                    </a:lnTo>
                    <a:lnTo>
                      <a:pt x="9588" y="206"/>
                    </a:lnTo>
                    <a:lnTo>
                      <a:pt x="9176" y="371"/>
                    </a:lnTo>
                    <a:lnTo>
                      <a:pt x="8765" y="577"/>
                    </a:lnTo>
                    <a:lnTo>
                      <a:pt x="8394" y="865"/>
                    </a:lnTo>
                    <a:lnTo>
                      <a:pt x="8024" y="1194"/>
                    </a:lnTo>
                    <a:lnTo>
                      <a:pt x="7695" y="1523"/>
                    </a:lnTo>
                    <a:lnTo>
                      <a:pt x="7037" y="2223"/>
                    </a:lnTo>
                    <a:lnTo>
                      <a:pt x="6419" y="2963"/>
                    </a:lnTo>
                    <a:lnTo>
                      <a:pt x="6049" y="3333"/>
                    </a:lnTo>
                    <a:lnTo>
                      <a:pt x="5679" y="3580"/>
                    </a:lnTo>
                    <a:lnTo>
                      <a:pt x="5309" y="3786"/>
                    </a:lnTo>
                    <a:lnTo>
                      <a:pt x="4979" y="3909"/>
                    </a:lnTo>
                    <a:lnTo>
                      <a:pt x="4609" y="3992"/>
                    </a:lnTo>
                    <a:lnTo>
                      <a:pt x="3910" y="3992"/>
                    </a:lnTo>
                    <a:lnTo>
                      <a:pt x="3580" y="3951"/>
                    </a:lnTo>
                    <a:lnTo>
                      <a:pt x="2922" y="3868"/>
                    </a:lnTo>
                    <a:lnTo>
                      <a:pt x="2593" y="3827"/>
                    </a:lnTo>
                    <a:lnTo>
                      <a:pt x="1935" y="3827"/>
                    </a:lnTo>
                    <a:lnTo>
                      <a:pt x="1606" y="3909"/>
                    </a:lnTo>
                    <a:lnTo>
                      <a:pt x="1276" y="4033"/>
                    </a:lnTo>
                    <a:lnTo>
                      <a:pt x="947" y="4197"/>
                    </a:lnTo>
                    <a:lnTo>
                      <a:pt x="659" y="4403"/>
                    </a:lnTo>
                    <a:lnTo>
                      <a:pt x="453" y="4650"/>
                    </a:lnTo>
                    <a:lnTo>
                      <a:pt x="289" y="4979"/>
                    </a:lnTo>
                    <a:lnTo>
                      <a:pt x="165" y="5308"/>
                    </a:lnTo>
                    <a:lnTo>
                      <a:pt x="83" y="5638"/>
                    </a:lnTo>
                    <a:lnTo>
                      <a:pt x="1" y="6008"/>
                    </a:lnTo>
                    <a:lnTo>
                      <a:pt x="1" y="6419"/>
                    </a:lnTo>
                    <a:lnTo>
                      <a:pt x="1" y="6790"/>
                    </a:lnTo>
                    <a:lnTo>
                      <a:pt x="42" y="7201"/>
                    </a:lnTo>
                    <a:lnTo>
                      <a:pt x="124" y="7571"/>
                    </a:lnTo>
                    <a:lnTo>
                      <a:pt x="330" y="8312"/>
                    </a:lnTo>
                    <a:lnTo>
                      <a:pt x="577" y="8970"/>
                    </a:lnTo>
                    <a:lnTo>
                      <a:pt x="741" y="9258"/>
                    </a:lnTo>
                    <a:lnTo>
                      <a:pt x="906" y="9505"/>
                    </a:lnTo>
                    <a:lnTo>
                      <a:pt x="1359" y="9999"/>
                    </a:lnTo>
                    <a:lnTo>
                      <a:pt x="1852" y="10451"/>
                    </a:lnTo>
                    <a:lnTo>
                      <a:pt x="2428" y="10822"/>
                    </a:lnTo>
                    <a:lnTo>
                      <a:pt x="3004" y="11110"/>
                    </a:lnTo>
                    <a:lnTo>
                      <a:pt x="3663" y="11357"/>
                    </a:lnTo>
                    <a:lnTo>
                      <a:pt x="4321" y="11521"/>
                    </a:lnTo>
                    <a:lnTo>
                      <a:pt x="5021" y="11604"/>
                    </a:lnTo>
                    <a:lnTo>
                      <a:pt x="5679" y="11604"/>
                    </a:lnTo>
                    <a:lnTo>
                      <a:pt x="6090" y="11562"/>
                    </a:lnTo>
                    <a:lnTo>
                      <a:pt x="6543" y="11480"/>
                    </a:lnTo>
                    <a:lnTo>
                      <a:pt x="6954" y="11357"/>
                    </a:lnTo>
                    <a:lnTo>
                      <a:pt x="7325" y="11192"/>
                    </a:lnTo>
                    <a:lnTo>
                      <a:pt x="7695" y="11027"/>
                    </a:lnTo>
                    <a:lnTo>
                      <a:pt x="8024" y="10739"/>
                    </a:lnTo>
                    <a:lnTo>
                      <a:pt x="8271" y="10451"/>
                    </a:lnTo>
                    <a:lnTo>
                      <a:pt x="8477" y="10081"/>
                    </a:lnTo>
                    <a:lnTo>
                      <a:pt x="8559" y="9793"/>
                    </a:lnTo>
                    <a:lnTo>
                      <a:pt x="8641" y="9505"/>
                    </a:lnTo>
                    <a:lnTo>
                      <a:pt x="8682" y="9217"/>
                    </a:lnTo>
                    <a:lnTo>
                      <a:pt x="8682" y="8888"/>
                    </a:lnTo>
                    <a:lnTo>
                      <a:pt x="8641" y="8271"/>
                    </a:lnTo>
                    <a:lnTo>
                      <a:pt x="8559" y="7654"/>
                    </a:lnTo>
                    <a:lnTo>
                      <a:pt x="8559" y="7036"/>
                    </a:lnTo>
                    <a:lnTo>
                      <a:pt x="8559" y="6707"/>
                    </a:lnTo>
                    <a:lnTo>
                      <a:pt x="8600" y="6460"/>
                    </a:lnTo>
                    <a:lnTo>
                      <a:pt x="8641" y="6172"/>
                    </a:lnTo>
                    <a:lnTo>
                      <a:pt x="8765" y="5926"/>
                    </a:lnTo>
                    <a:lnTo>
                      <a:pt x="8888" y="5679"/>
                    </a:lnTo>
                    <a:lnTo>
                      <a:pt x="9094" y="5473"/>
                    </a:lnTo>
                    <a:lnTo>
                      <a:pt x="9300" y="5350"/>
                    </a:lnTo>
                    <a:lnTo>
                      <a:pt x="9505" y="5226"/>
                    </a:lnTo>
                    <a:lnTo>
                      <a:pt x="9917" y="5062"/>
                    </a:lnTo>
                    <a:lnTo>
                      <a:pt x="10369" y="4938"/>
                    </a:lnTo>
                    <a:lnTo>
                      <a:pt x="10863" y="4815"/>
                    </a:lnTo>
                    <a:lnTo>
                      <a:pt x="11192" y="4650"/>
                    </a:lnTo>
                    <a:lnTo>
                      <a:pt x="11480" y="4486"/>
                    </a:lnTo>
                    <a:lnTo>
                      <a:pt x="11768" y="4280"/>
                    </a:lnTo>
                    <a:lnTo>
                      <a:pt x="12015" y="4074"/>
                    </a:lnTo>
                    <a:lnTo>
                      <a:pt x="12262" y="3786"/>
                    </a:lnTo>
                    <a:lnTo>
                      <a:pt x="12468" y="3539"/>
                    </a:lnTo>
                    <a:lnTo>
                      <a:pt x="12673" y="3210"/>
                    </a:lnTo>
                    <a:lnTo>
                      <a:pt x="12797" y="2922"/>
                    </a:lnTo>
                    <a:lnTo>
                      <a:pt x="12920" y="2593"/>
                    </a:lnTo>
                    <a:lnTo>
                      <a:pt x="13044" y="2223"/>
                    </a:lnTo>
                    <a:lnTo>
                      <a:pt x="13085" y="1893"/>
                    </a:lnTo>
                    <a:lnTo>
                      <a:pt x="13126" y="1523"/>
                    </a:lnTo>
                    <a:lnTo>
                      <a:pt x="13126" y="1194"/>
                    </a:lnTo>
                    <a:lnTo>
                      <a:pt x="13044" y="824"/>
                    </a:lnTo>
                    <a:lnTo>
                      <a:pt x="12961" y="494"/>
                    </a:lnTo>
                    <a:lnTo>
                      <a:pt x="12838" y="165"/>
                    </a:lnTo>
                    <a:lnTo>
                      <a:pt x="11933" y="42"/>
                    </a:lnTo>
                    <a:lnTo>
                      <a:pt x="11439" y="42"/>
                    </a:lnTo>
                    <a:lnTo>
                      <a:pt x="10987" y="1"/>
                    </a:lnTo>
                    <a:close/>
                  </a:path>
                </a:pathLst>
              </a:custGeom>
              <a:solidFill>
                <a:srgbClr val="039D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84" name="Google Shape;1684;p58"/>
          <p:cNvSpPr txBox="1">
            <a:spLocks noGrp="1"/>
          </p:cNvSpPr>
          <p:nvPr>
            <p:ph type="title"/>
          </p:nvPr>
        </p:nvSpPr>
        <p:spPr>
          <a:xfrm>
            <a:off x="311700" y="4450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How Time Elapses on Mars?</a:t>
            </a:r>
            <a:endParaRPr dirty="0"/>
          </a:p>
        </p:txBody>
      </p:sp>
      <p:sp>
        <p:nvSpPr>
          <p:cNvPr id="1685" name="Google Shape;1685;p58"/>
          <p:cNvSpPr txBox="1"/>
          <p:nvPr/>
        </p:nvSpPr>
        <p:spPr>
          <a:xfrm>
            <a:off x="5178761" y="1700218"/>
            <a:ext cx="2790000" cy="48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Open Sans"/>
                <a:ea typeface="Open Sans"/>
                <a:cs typeface="Open Sans"/>
                <a:sym typeface="Open Sans"/>
              </a:rPr>
              <a:t>Mars completes one rotation in 24.6 hours. Martian Days are called Sols.</a:t>
            </a:r>
            <a:endParaRPr sz="1500" dirty="0">
              <a:solidFill>
                <a:schemeClr val="dk1"/>
              </a:solidFill>
              <a:latin typeface="Open Sans"/>
              <a:ea typeface="Open Sans"/>
              <a:cs typeface="Open Sans"/>
              <a:sym typeface="Open Sans"/>
            </a:endParaRPr>
          </a:p>
        </p:txBody>
      </p:sp>
      <p:sp>
        <p:nvSpPr>
          <p:cNvPr id="1686" name="Google Shape;1686;p58"/>
          <p:cNvSpPr txBox="1"/>
          <p:nvPr/>
        </p:nvSpPr>
        <p:spPr>
          <a:xfrm>
            <a:off x="5193362" y="2919276"/>
            <a:ext cx="2790000" cy="48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Open Sans"/>
                <a:ea typeface="Open Sans"/>
                <a:cs typeface="Open Sans"/>
                <a:sym typeface="Open Sans"/>
              </a:rPr>
              <a:t>One individual Martian season can last upto 194 sols or 200 Days.</a:t>
            </a:r>
            <a:endParaRPr sz="1500" dirty="0">
              <a:solidFill>
                <a:schemeClr val="dk1"/>
              </a:solidFill>
              <a:latin typeface="Open Sans"/>
              <a:ea typeface="Open Sans"/>
              <a:cs typeface="Open Sans"/>
              <a:sym typeface="Open Sans"/>
            </a:endParaRPr>
          </a:p>
        </p:txBody>
      </p:sp>
      <p:sp>
        <p:nvSpPr>
          <p:cNvPr id="1687" name="Google Shape;1687;p58"/>
          <p:cNvSpPr txBox="1"/>
          <p:nvPr/>
        </p:nvSpPr>
        <p:spPr>
          <a:xfrm>
            <a:off x="5178761" y="3981932"/>
            <a:ext cx="2790000" cy="48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00" dirty="0">
                <a:solidFill>
                  <a:schemeClr val="dk1"/>
                </a:solidFill>
                <a:latin typeface="Open Sans"/>
                <a:ea typeface="Open Sans"/>
                <a:cs typeface="Open Sans"/>
                <a:sym typeface="Open Sans"/>
              </a:rPr>
              <a:t>One Martian year is about 669.6 sols or 687 Earth Days.</a:t>
            </a:r>
            <a:endParaRPr sz="1500" dirty="0">
              <a:solidFill>
                <a:schemeClr val="dk1"/>
              </a:solidFill>
              <a:latin typeface="Open Sans"/>
              <a:ea typeface="Open Sans"/>
              <a:cs typeface="Open Sans"/>
              <a:sym typeface="Open Sans"/>
            </a:endParaRPr>
          </a:p>
        </p:txBody>
      </p:sp>
      <p:cxnSp>
        <p:nvCxnSpPr>
          <p:cNvPr id="1688" name="Google Shape;1688;p58"/>
          <p:cNvCxnSpPr>
            <a:stCxn id="1689" idx="1"/>
          </p:cNvCxnSpPr>
          <p:nvPr/>
        </p:nvCxnSpPr>
        <p:spPr>
          <a:xfrm flipH="1">
            <a:off x="2411550" y="1415518"/>
            <a:ext cx="2767200" cy="513900"/>
          </a:xfrm>
          <a:prstGeom prst="curvedConnector3">
            <a:avLst>
              <a:gd name="adj1" fmla="val 50000"/>
            </a:avLst>
          </a:prstGeom>
          <a:noFill/>
          <a:ln w="19050" cap="flat" cmpd="sng">
            <a:solidFill>
              <a:schemeClr val="dk1"/>
            </a:solidFill>
            <a:prstDash val="dash"/>
            <a:round/>
            <a:headEnd type="none" w="med" len="med"/>
            <a:tailEnd type="oval" w="med" len="med"/>
          </a:ln>
        </p:spPr>
      </p:cxnSp>
      <p:cxnSp>
        <p:nvCxnSpPr>
          <p:cNvPr id="1690" name="Google Shape;1690;p58"/>
          <p:cNvCxnSpPr>
            <a:stCxn id="1691" idx="1"/>
          </p:cNvCxnSpPr>
          <p:nvPr/>
        </p:nvCxnSpPr>
        <p:spPr>
          <a:xfrm flipH="1">
            <a:off x="2905262" y="2637092"/>
            <a:ext cx="2288100" cy="681600"/>
          </a:xfrm>
          <a:prstGeom prst="curvedConnector3">
            <a:avLst>
              <a:gd name="adj1" fmla="val 50000"/>
            </a:avLst>
          </a:prstGeom>
          <a:noFill/>
          <a:ln w="19050" cap="flat" cmpd="sng">
            <a:solidFill>
              <a:schemeClr val="dk1"/>
            </a:solidFill>
            <a:prstDash val="dash"/>
            <a:round/>
            <a:headEnd type="none" w="med" len="med"/>
            <a:tailEnd type="oval" w="med" len="med"/>
          </a:ln>
        </p:spPr>
      </p:cxnSp>
      <p:cxnSp>
        <p:nvCxnSpPr>
          <p:cNvPr id="1692" name="Google Shape;1692;p58"/>
          <p:cNvCxnSpPr>
            <a:stCxn id="1693" idx="1"/>
          </p:cNvCxnSpPr>
          <p:nvPr/>
        </p:nvCxnSpPr>
        <p:spPr>
          <a:xfrm rot="10800000">
            <a:off x="2532150" y="2709692"/>
            <a:ext cx="2646600" cy="1114200"/>
          </a:xfrm>
          <a:prstGeom prst="curvedConnector3">
            <a:avLst>
              <a:gd name="adj1" fmla="val 50000"/>
            </a:avLst>
          </a:prstGeom>
          <a:noFill/>
          <a:ln w="19050" cap="flat" cmpd="sng">
            <a:solidFill>
              <a:schemeClr val="dk1"/>
            </a:solidFill>
            <a:prstDash val="dash"/>
            <a:round/>
            <a:headEnd type="none" w="med" len="med"/>
            <a:tailEnd type="oval" w="med" len="med"/>
          </a:ln>
        </p:spPr>
      </p:cxnSp>
      <p:sp>
        <p:nvSpPr>
          <p:cNvPr id="1689" name="Google Shape;1689;p58"/>
          <p:cNvSpPr txBox="1"/>
          <p:nvPr/>
        </p:nvSpPr>
        <p:spPr>
          <a:xfrm>
            <a:off x="5178750" y="1161568"/>
            <a:ext cx="1458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One Day</a:t>
            </a:r>
            <a:endParaRPr sz="2100" b="1" dirty="0">
              <a:solidFill>
                <a:schemeClr val="dk1"/>
              </a:solidFill>
              <a:latin typeface="Oswald"/>
              <a:ea typeface="Oswald"/>
              <a:cs typeface="Oswald"/>
              <a:sym typeface="Oswald"/>
            </a:endParaRPr>
          </a:p>
        </p:txBody>
      </p:sp>
      <p:sp>
        <p:nvSpPr>
          <p:cNvPr id="1691" name="Google Shape;1691;p58"/>
          <p:cNvSpPr txBox="1"/>
          <p:nvPr/>
        </p:nvSpPr>
        <p:spPr>
          <a:xfrm>
            <a:off x="5193362" y="2383142"/>
            <a:ext cx="1458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One Season</a:t>
            </a:r>
            <a:endParaRPr sz="2100" b="1" dirty="0">
              <a:solidFill>
                <a:schemeClr val="dk1"/>
              </a:solidFill>
              <a:latin typeface="Oswald"/>
              <a:ea typeface="Oswald"/>
              <a:cs typeface="Oswald"/>
              <a:sym typeface="Oswald"/>
            </a:endParaRPr>
          </a:p>
        </p:txBody>
      </p:sp>
      <p:sp>
        <p:nvSpPr>
          <p:cNvPr id="1693" name="Google Shape;1693;p58"/>
          <p:cNvSpPr txBox="1"/>
          <p:nvPr/>
        </p:nvSpPr>
        <p:spPr>
          <a:xfrm>
            <a:off x="5178750" y="3569942"/>
            <a:ext cx="1458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One Year</a:t>
            </a:r>
            <a:endParaRPr sz="2100" b="1" dirty="0">
              <a:solidFill>
                <a:schemeClr val="dk1"/>
              </a:solidFill>
              <a:latin typeface="Oswald"/>
              <a:ea typeface="Oswald"/>
              <a:cs typeface="Oswald"/>
              <a:sym typeface="Oswald"/>
            </a:endParaRPr>
          </a:p>
        </p:txBody>
      </p:sp>
      <p:grpSp>
        <p:nvGrpSpPr>
          <p:cNvPr id="1700" name="Google Shape;1700;p58"/>
          <p:cNvGrpSpPr/>
          <p:nvPr/>
        </p:nvGrpSpPr>
        <p:grpSpPr>
          <a:xfrm rot="-5400000">
            <a:off x="1023025" y="1464820"/>
            <a:ext cx="602654" cy="602654"/>
            <a:chOff x="-917954" y="907332"/>
            <a:chExt cx="2134800" cy="2134800"/>
          </a:xfrm>
        </p:grpSpPr>
        <p:sp>
          <p:nvSpPr>
            <p:cNvPr id="1701" name="Google Shape;1701;p58"/>
            <p:cNvSpPr/>
            <p:nvPr/>
          </p:nvSpPr>
          <p:spPr>
            <a:xfrm>
              <a:off x="-917954" y="907332"/>
              <a:ext cx="2134800" cy="21348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rot="-1943498">
              <a:off x="-585318" y="1239898"/>
              <a:ext cx="1469779" cy="1469779"/>
            </a:xfrm>
            <a:custGeom>
              <a:avLst/>
              <a:gdLst/>
              <a:ahLst/>
              <a:cxnLst/>
              <a:rect l="l" t="t" r="r" b="b"/>
              <a:pathLst>
                <a:path w="33898"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8918" y="33816"/>
                  </a:lnTo>
                  <a:lnTo>
                    <a:pt x="19933" y="33654"/>
                  </a:lnTo>
                  <a:lnTo>
                    <a:pt x="20948" y="33451"/>
                  </a:lnTo>
                  <a:lnTo>
                    <a:pt x="21962" y="33167"/>
                  </a:lnTo>
                  <a:lnTo>
                    <a:pt x="22937" y="32801"/>
                  </a:lnTo>
                  <a:lnTo>
                    <a:pt x="23911" y="32396"/>
                  </a:lnTo>
                  <a:lnTo>
                    <a:pt x="24885" y="31949"/>
                  </a:lnTo>
                  <a:lnTo>
                    <a:pt x="25819" y="31381"/>
                  </a:lnTo>
                  <a:lnTo>
                    <a:pt x="26468" y="31015"/>
                  </a:lnTo>
                  <a:lnTo>
                    <a:pt x="27037" y="30569"/>
                  </a:lnTo>
                  <a:lnTo>
                    <a:pt x="27605" y="30122"/>
                  </a:lnTo>
                  <a:lnTo>
                    <a:pt x="28173" y="29676"/>
                  </a:lnTo>
                  <a:lnTo>
                    <a:pt x="28701" y="29189"/>
                  </a:lnTo>
                  <a:lnTo>
                    <a:pt x="29188" y="28701"/>
                  </a:lnTo>
                  <a:lnTo>
                    <a:pt x="29676" y="28174"/>
                  </a:lnTo>
                  <a:lnTo>
                    <a:pt x="30122" y="27605"/>
                  </a:lnTo>
                  <a:lnTo>
                    <a:pt x="30569" y="27078"/>
                  </a:lnTo>
                  <a:lnTo>
                    <a:pt x="30975" y="26509"/>
                  </a:lnTo>
                  <a:lnTo>
                    <a:pt x="31340" y="25941"/>
                  </a:lnTo>
                  <a:lnTo>
                    <a:pt x="31705" y="25332"/>
                  </a:lnTo>
                  <a:lnTo>
                    <a:pt x="32030" y="24723"/>
                  </a:lnTo>
                  <a:lnTo>
                    <a:pt x="32314" y="24114"/>
                  </a:lnTo>
                  <a:lnTo>
                    <a:pt x="32598" y="23465"/>
                  </a:lnTo>
                  <a:lnTo>
                    <a:pt x="32842" y="22815"/>
                  </a:lnTo>
                  <a:lnTo>
                    <a:pt x="33086" y="22166"/>
                  </a:lnTo>
                  <a:lnTo>
                    <a:pt x="33288" y="21516"/>
                  </a:lnTo>
                  <a:lnTo>
                    <a:pt x="33451" y="20866"/>
                  </a:lnTo>
                  <a:lnTo>
                    <a:pt x="33573" y="20176"/>
                  </a:lnTo>
                  <a:lnTo>
                    <a:pt x="33694" y="19486"/>
                  </a:lnTo>
                  <a:lnTo>
                    <a:pt x="33776" y="18837"/>
                  </a:lnTo>
                  <a:lnTo>
                    <a:pt x="33857" y="18147"/>
                  </a:lnTo>
                  <a:lnTo>
                    <a:pt x="33897" y="17457"/>
                  </a:lnTo>
                  <a:lnTo>
                    <a:pt x="33897" y="16766"/>
                  </a:lnTo>
                  <a:lnTo>
                    <a:pt x="33857" y="16076"/>
                  </a:lnTo>
                  <a:lnTo>
                    <a:pt x="33816" y="15386"/>
                  </a:lnTo>
                  <a:lnTo>
                    <a:pt x="33735" y="14696"/>
                  </a:lnTo>
                  <a:lnTo>
                    <a:pt x="33654" y="14006"/>
                  </a:lnTo>
                  <a:lnTo>
                    <a:pt x="33491" y="13316"/>
                  </a:lnTo>
                  <a:lnTo>
                    <a:pt x="33329" y="12626"/>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rot="-1943498">
              <a:off x="-585318" y="1239898"/>
              <a:ext cx="1469779" cy="1469779"/>
            </a:xfrm>
            <a:custGeom>
              <a:avLst/>
              <a:gdLst/>
              <a:ahLst/>
              <a:cxnLst/>
              <a:rect l="l" t="t" r="r" b="b"/>
              <a:pathLst>
                <a:path w="33898" h="33898" fill="none" extrusionOk="0">
                  <a:moveTo>
                    <a:pt x="25819" y="31381"/>
                  </a:moveTo>
                  <a:lnTo>
                    <a:pt x="25819" y="31381"/>
                  </a:lnTo>
                  <a:lnTo>
                    <a:pt x="24885" y="31949"/>
                  </a:lnTo>
                  <a:lnTo>
                    <a:pt x="23911" y="32396"/>
                  </a:lnTo>
                  <a:lnTo>
                    <a:pt x="22937" y="32801"/>
                  </a:lnTo>
                  <a:lnTo>
                    <a:pt x="21962" y="33167"/>
                  </a:lnTo>
                  <a:lnTo>
                    <a:pt x="20948" y="33451"/>
                  </a:lnTo>
                  <a:lnTo>
                    <a:pt x="19933" y="33654"/>
                  </a:lnTo>
                  <a:lnTo>
                    <a:pt x="18918" y="33816"/>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lnTo>
                    <a:pt x="33126" y="11936"/>
                  </a:lnTo>
                  <a:lnTo>
                    <a:pt x="33329" y="12626"/>
                  </a:lnTo>
                  <a:lnTo>
                    <a:pt x="33491" y="13316"/>
                  </a:lnTo>
                  <a:lnTo>
                    <a:pt x="33654" y="14006"/>
                  </a:lnTo>
                  <a:lnTo>
                    <a:pt x="33735" y="14696"/>
                  </a:lnTo>
                  <a:lnTo>
                    <a:pt x="33816" y="15386"/>
                  </a:lnTo>
                  <a:lnTo>
                    <a:pt x="33857" y="16076"/>
                  </a:lnTo>
                  <a:lnTo>
                    <a:pt x="33897" y="16766"/>
                  </a:lnTo>
                  <a:lnTo>
                    <a:pt x="33897" y="17457"/>
                  </a:lnTo>
                  <a:lnTo>
                    <a:pt x="33857" y="18147"/>
                  </a:lnTo>
                  <a:lnTo>
                    <a:pt x="33776" y="18837"/>
                  </a:lnTo>
                  <a:lnTo>
                    <a:pt x="33694" y="19486"/>
                  </a:lnTo>
                  <a:lnTo>
                    <a:pt x="33573" y="20176"/>
                  </a:lnTo>
                  <a:lnTo>
                    <a:pt x="33451" y="20866"/>
                  </a:lnTo>
                  <a:lnTo>
                    <a:pt x="33288" y="21516"/>
                  </a:lnTo>
                  <a:lnTo>
                    <a:pt x="33086" y="22166"/>
                  </a:lnTo>
                  <a:lnTo>
                    <a:pt x="32842" y="22815"/>
                  </a:lnTo>
                  <a:lnTo>
                    <a:pt x="32598" y="23465"/>
                  </a:lnTo>
                  <a:lnTo>
                    <a:pt x="32314" y="24114"/>
                  </a:lnTo>
                  <a:lnTo>
                    <a:pt x="32030" y="24723"/>
                  </a:lnTo>
                  <a:lnTo>
                    <a:pt x="31705" y="25332"/>
                  </a:lnTo>
                  <a:lnTo>
                    <a:pt x="31340" y="25941"/>
                  </a:lnTo>
                  <a:lnTo>
                    <a:pt x="30975" y="26509"/>
                  </a:lnTo>
                  <a:lnTo>
                    <a:pt x="30569" y="27078"/>
                  </a:lnTo>
                  <a:lnTo>
                    <a:pt x="30122" y="27605"/>
                  </a:lnTo>
                  <a:lnTo>
                    <a:pt x="29676" y="28174"/>
                  </a:lnTo>
                  <a:lnTo>
                    <a:pt x="29188" y="28701"/>
                  </a:lnTo>
                  <a:lnTo>
                    <a:pt x="28701" y="29189"/>
                  </a:lnTo>
                  <a:lnTo>
                    <a:pt x="28173" y="29676"/>
                  </a:lnTo>
                  <a:lnTo>
                    <a:pt x="27605" y="30122"/>
                  </a:lnTo>
                  <a:lnTo>
                    <a:pt x="27037" y="30569"/>
                  </a:lnTo>
                  <a:lnTo>
                    <a:pt x="26468" y="31015"/>
                  </a:lnTo>
                  <a:lnTo>
                    <a:pt x="25819" y="313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rot="-1943498">
              <a:off x="-582718" y="1248853"/>
              <a:ext cx="1436349" cy="1469779"/>
            </a:xfrm>
            <a:custGeom>
              <a:avLst/>
              <a:gdLst/>
              <a:ahLst/>
              <a:cxnLst/>
              <a:rect l="l" t="t" r="r" b="b"/>
              <a:pathLst>
                <a:path w="33127" h="33898" fill="none" extrusionOk="0">
                  <a:moveTo>
                    <a:pt x="33126" y="11936"/>
                  </a:moveTo>
                  <a:lnTo>
                    <a:pt x="33126" y="11936"/>
                  </a:lnTo>
                  <a:lnTo>
                    <a:pt x="32761" y="12950"/>
                  </a:lnTo>
                  <a:lnTo>
                    <a:pt x="32517" y="13478"/>
                  </a:lnTo>
                  <a:lnTo>
                    <a:pt x="32274" y="13965"/>
                  </a:lnTo>
                  <a:lnTo>
                    <a:pt x="31989" y="14412"/>
                  </a:lnTo>
                  <a:lnTo>
                    <a:pt x="31705" y="14899"/>
                  </a:lnTo>
                  <a:lnTo>
                    <a:pt x="31381" y="15305"/>
                  </a:lnTo>
                  <a:lnTo>
                    <a:pt x="31015" y="15711"/>
                  </a:lnTo>
                  <a:lnTo>
                    <a:pt x="31015" y="15711"/>
                  </a:lnTo>
                  <a:lnTo>
                    <a:pt x="30569" y="16157"/>
                  </a:lnTo>
                  <a:lnTo>
                    <a:pt x="30122" y="16563"/>
                  </a:lnTo>
                  <a:lnTo>
                    <a:pt x="29919" y="16766"/>
                  </a:lnTo>
                  <a:lnTo>
                    <a:pt x="29716" y="16969"/>
                  </a:lnTo>
                  <a:lnTo>
                    <a:pt x="29513" y="17213"/>
                  </a:lnTo>
                  <a:lnTo>
                    <a:pt x="29391" y="17497"/>
                  </a:lnTo>
                  <a:lnTo>
                    <a:pt x="29391" y="17497"/>
                  </a:lnTo>
                  <a:lnTo>
                    <a:pt x="29270" y="17741"/>
                  </a:lnTo>
                  <a:lnTo>
                    <a:pt x="29188" y="17984"/>
                  </a:lnTo>
                  <a:lnTo>
                    <a:pt x="29107" y="18512"/>
                  </a:lnTo>
                  <a:lnTo>
                    <a:pt x="29107" y="18999"/>
                  </a:lnTo>
                  <a:lnTo>
                    <a:pt x="29107" y="19527"/>
                  </a:lnTo>
                  <a:lnTo>
                    <a:pt x="29107" y="19527"/>
                  </a:lnTo>
                  <a:lnTo>
                    <a:pt x="29067" y="20136"/>
                  </a:lnTo>
                  <a:lnTo>
                    <a:pt x="29026" y="20623"/>
                  </a:lnTo>
                  <a:lnTo>
                    <a:pt x="28945" y="21029"/>
                  </a:lnTo>
                  <a:lnTo>
                    <a:pt x="28782" y="21394"/>
                  </a:lnTo>
                  <a:lnTo>
                    <a:pt x="28579" y="21678"/>
                  </a:lnTo>
                  <a:lnTo>
                    <a:pt x="28295" y="22003"/>
                  </a:lnTo>
                  <a:lnTo>
                    <a:pt x="27930" y="22328"/>
                  </a:lnTo>
                  <a:lnTo>
                    <a:pt x="27443" y="22653"/>
                  </a:lnTo>
                  <a:lnTo>
                    <a:pt x="27443" y="22653"/>
                  </a:lnTo>
                  <a:lnTo>
                    <a:pt x="27077" y="22896"/>
                  </a:lnTo>
                  <a:lnTo>
                    <a:pt x="26671" y="23140"/>
                  </a:lnTo>
                  <a:lnTo>
                    <a:pt x="25860" y="23586"/>
                  </a:lnTo>
                  <a:lnTo>
                    <a:pt x="25860" y="23586"/>
                  </a:lnTo>
                  <a:lnTo>
                    <a:pt x="25697" y="23708"/>
                  </a:lnTo>
                  <a:lnTo>
                    <a:pt x="25535" y="23871"/>
                  </a:lnTo>
                  <a:lnTo>
                    <a:pt x="25413" y="23992"/>
                  </a:lnTo>
                  <a:lnTo>
                    <a:pt x="25291" y="24155"/>
                  </a:lnTo>
                  <a:lnTo>
                    <a:pt x="25129" y="24520"/>
                  </a:lnTo>
                  <a:lnTo>
                    <a:pt x="24966" y="25007"/>
                  </a:lnTo>
                  <a:lnTo>
                    <a:pt x="24966" y="25007"/>
                  </a:lnTo>
                  <a:lnTo>
                    <a:pt x="24439" y="26306"/>
                  </a:lnTo>
                  <a:lnTo>
                    <a:pt x="23911" y="27646"/>
                  </a:lnTo>
                  <a:lnTo>
                    <a:pt x="23627" y="28295"/>
                  </a:lnTo>
                  <a:lnTo>
                    <a:pt x="23261" y="28904"/>
                  </a:lnTo>
                  <a:lnTo>
                    <a:pt x="22856" y="29473"/>
                  </a:lnTo>
                  <a:lnTo>
                    <a:pt x="22653" y="29757"/>
                  </a:lnTo>
                  <a:lnTo>
                    <a:pt x="22409" y="30000"/>
                  </a:lnTo>
                  <a:lnTo>
                    <a:pt x="22409" y="30000"/>
                  </a:lnTo>
                  <a:lnTo>
                    <a:pt x="22084" y="30285"/>
                  </a:lnTo>
                  <a:lnTo>
                    <a:pt x="21759" y="30528"/>
                  </a:lnTo>
                  <a:lnTo>
                    <a:pt x="21394" y="30731"/>
                  </a:lnTo>
                  <a:lnTo>
                    <a:pt x="21029" y="30893"/>
                  </a:lnTo>
                  <a:lnTo>
                    <a:pt x="20257" y="31218"/>
                  </a:lnTo>
                  <a:lnTo>
                    <a:pt x="19486" y="31502"/>
                  </a:lnTo>
                  <a:lnTo>
                    <a:pt x="19486" y="31502"/>
                  </a:lnTo>
                  <a:lnTo>
                    <a:pt x="19202" y="31584"/>
                  </a:lnTo>
                  <a:lnTo>
                    <a:pt x="18999" y="31665"/>
                  </a:lnTo>
                  <a:lnTo>
                    <a:pt x="18796" y="31787"/>
                  </a:lnTo>
                  <a:lnTo>
                    <a:pt x="18634" y="32030"/>
                  </a:lnTo>
                  <a:lnTo>
                    <a:pt x="18634" y="32030"/>
                  </a:lnTo>
                  <a:lnTo>
                    <a:pt x="18349" y="32396"/>
                  </a:lnTo>
                  <a:lnTo>
                    <a:pt x="18146" y="32842"/>
                  </a:lnTo>
                  <a:lnTo>
                    <a:pt x="17984" y="33370"/>
                  </a:lnTo>
                  <a:lnTo>
                    <a:pt x="17862" y="33898"/>
                  </a:lnTo>
                  <a:lnTo>
                    <a:pt x="17862" y="33898"/>
                  </a:lnTo>
                  <a:lnTo>
                    <a:pt x="17091" y="33898"/>
                  </a:lnTo>
                  <a:lnTo>
                    <a:pt x="16320" y="33898"/>
                  </a:lnTo>
                  <a:lnTo>
                    <a:pt x="16320" y="33898"/>
                  </a:lnTo>
                  <a:lnTo>
                    <a:pt x="15386" y="33816"/>
                  </a:lnTo>
                  <a:lnTo>
                    <a:pt x="14452" y="33735"/>
                  </a:lnTo>
                  <a:lnTo>
                    <a:pt x="13519" y="33573"/>
                  </a:lnTo>
                  <a:lnTo>
                    <a:pt x="12585" y="33329"/>
                  </a:lnTo>
                  <a:lnTo>
                    <a:pt x="11651" y="33045"/>
                  </a:lnTo>
                  <a:lnTo>
                    <a:pt x="10758" y="32720"/>
                  </a:lnTo>
                  <a:lnTo>
                    <a:pt x="9906" y="32355"/>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lnTo>
                    <a:pt x="29188" y="5278"/>
                  </a:lnTo>
                  <a:lnTo>
                    <a:pt x="29919" y="6049"/>
                  </a:lnTo>
                  <a:lnTo>
                    <a:pt x="30569" y="6902"/>
                  </a:lnTo>
                  <a:lnTo>
                    <a:pt x="30569" y="6902"/>
                  </a:lnTo>
                  <a:lnTo>
                    <a:pt x="31015" y="7470"/>
                  </a:lnTo>
                  <a:lnTo>
                    <a:pt x="31381" y="8079"/>
                  </a:lnTo>
                  <a:lnTo>
                    <a:pt x="31381" y="8079"/>
                  </a:lnTo>
                  <a:lnTo>
                    <a:pt x="31908" y="9013"/>
                  </a:lnTo>
                  <a:lnTo>
                    <a:pt x="32395" y="9987"/>
                  </a:lnTo>
                  <a:lnTo>
                    <a:pt x="32801" y="10961"/>
                  </a:lnTo>
                  <a:lnTo>
                    <a:pt x="33126"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rot="-1943498">
              <a:off x="-581253" y="1247923"/>
              <a:ext cx="1436349" cy="1469779"/>
            </a:xfrm>
            <a:custGeom>
              <a:avLst/>
              <a:gdLst/>
              <a:ahLst/>
              <a:cxnLst/>
              <a:rect l="l" t="t" r="r" b="b"/>
              <a:pathLst>
                <a:path w="33127" h="33898" fill="none" extrusionOk="0">
                  <a:moveTo>
                    <a:pt x="33127" y="11936"/>
                  </a:moveTo>
                  <a:lnTo>
                    <a:pt x="33127" y="11936"/>
                  </a:lnTo>
                  <a:lnTo>
                    <a:pt x="32721" y="12950"/>
                  </a:lnTo>
                  <a:lnTo>
                    <a:pt x="32518" y="13478"/>
                  </a:lnTo>
                  <a:lnTo>
                    <a:pt x="32274" y="13965"/>
                  </a:lnTo>
                  <a:lnTo>
                    <a:pt x="31990" y="14412"/>
                  </a:lnTo>
                  <a:lnTo>
                    <a:pt x="31706" y="14899"/>
                  </a:lnTo>
                  <a:lnTo>
                    <a:pt x="31381" y="15305"/>
                  </a:lnTo>
                  <a:lnTo>
                    <a:pt x="31016" y="15711"/>
                  </a:lnTo>
                  <a:lnTo>
                    <a:pt x="31016" y="15711"/>
                  </a:lnTo>
                  <a:lnTo>
                    <a:pt x="30569" y="16157"/>
                  </a:lnTo>
                  <a:lnTo>
                    <a:pt x="30123" y="16563"/>
                  </a:lnTo>
                  <a:lnTo>
                    <a:pt x="29920" y="16766"/>
                  </a:lnTo>
                  <a:lnTo>
                    <a:pt x="29717" y="16969"/>
                  </a:lnTo>
                  <a:lnTo>
                    <a:pt x="29514" y="17213"/>
                  </a:lnTo>
                  <a:lnTo>
                    <a:pt x="29351" y="17497"/>
                  </a:lnTo>
                  <a:lnTo>
                    <a:pt x="29351" y="17497"/>
                  </a:lnTo>
                  <a:lnTo>
                    <a:pt x="29270" y="17741"/>
                  </a:lnTo>
                  <a:lnTo>
                    <a:pt x="29189" y="17984"/>
                  </a:lnTo>
                  <a:lnTo>
                    <a:pt x="29108" y="18512"/>
                  </a:lnTo>
                  <a:lnTo>
                    <a:pt x="29067" y="18999"/>
                  </a:lnTo>
                  <a:lnTo>
                    <a:pt x="29067" y="19527"/>
                  </a:lnTo>
                  <a:lnTo>
                    <a:pt x="29067" y="19527"/>
                  </a:lnTo>
                  <a:lnTo>
                    <a:pt x="29067" y="20136"/>
                  </a:lnTo>
                  <a:lnTo>
                    <a:pt x="29027" y="20623"/>
                  </a:lnTo>
                  <a:lnTo>
                    <a:pt x="28945" y="21029"/>
                  </a:lnTo>
                  <a:lnTo>
                    <a:pt x="28783" y="21394"/>
                  </a:lnTo>
                  <a:lnTo>
                    <a:pt x="28580" y="21678"/>
                  </a:lnTo>
                  <a:lnTo>
                    <a:pt x="28296" y="22003"/>
                  </a:lnTo>
                  <a:lnTo>
                    <a:pt x="27931" y="22328"/>
                  </a:lnTo>
                  <a:lnTo>
                    <a:pt x="27443" y="22653"/>
                  </a:lnTo>
                  <a:lnTo>
                    <a:pt x="27443" y="22653"/>
                  </a:lnTo>
                  <a:lnTo>
                    <a:pt x="27037" y="22896"/>
                  </a:lnTo>
                  <a:lnTo>
                    <a:pt x="26672" y="23140"/>
                  </a:lnTo>
                  <a:lnTo>
                    <a:pt x="25860" y="23586"/>
                  </a:lnTo>
                  <a:lnTo>
                    <a:pt x="25860" y="23586"/>
                  </a:lnTo>
                  <a:lnTo>
                    <a:pt x="25657" y="23708"/>
                  </a:lnTo>
                  <a:lnTo>
                    <a:pt x="25535" y="23871"/>
                  </a:lnTo>
                  <a:lnTo>
                    <a:pt x="25414" y="23992"/>
                  </a:lnTo>
                  <a:lnTo>
                    <a:pt x="25292" y="24155"/>
                  </a:lnTo>
                  <a:lnTo>
                    <a:pt x="25129" y="24520"/>
                  </a:lnTo>
                  <a:lnTo>
                    <a:pt x="24926" y="25007"/>
                  </a:lnTo>
                  <a:lnTo>
                    <a:pt x="24926" y="25007"/>
                  </a:lnTo>
                  <a:lnTo>
                    <a:pt x="24439" y="26306"/>
                  </a:lnTo>
                  <a:lnTo>
                    <a:pt x="23912" y="27646"/>
                  </a:lnTo>
                  <a:lnTo>
                    <a:pt x="23627" y="28295"/>
                  </a:lnTo>
                  <a:lnTo>
                    <a:pt x="23262" y="28904"/>
                  </a:lnTo>
                  <a:lnTo>
                    <a:pt x="22856" y="29473"/>
                  </a:lnTo>
                  <a:lnTo>
                    <a:pt x="22653" y="29757"/>
                  </a:lnTo>
                  <a:lnTo>
                    <a:pt x="22410" y="30000"/>
                  </a:lnTo>
                  <a:lnTo>
                    <a:pt x="22410" y="30000"/>
                  </a:lnTo>
                  <a:lnTo>
                    <a:pt x="22085" y="30285"/>
                  </a:lnTo>
                  <a:lnTo>
                    <a:pt x="21760" y="30528"/>
                  </a:lnTo>
                  <a:lnTo>
                    <a:pt x="21395" y="30731"/>
                  </a:lnTo>
                  <a:lnTo>
                    <a:pt x="21029" y="30893"/>
                  </a:lnTo>
                  <a:lnTo>
                    <a:pt x="20258" y="31218"/>
                  </a:lnTo>
                  <a:lnTo>
                    <a:pt x="19487" y="31502"/>
                  </a:lnTo>
                  <a:lnTo>
                    <a:pt x="19487" y="31502"/>
                  </a:lnTo>
                  <a:lnTo>
                    <a:pt x="19162" y="31584"/>
                  </a:lnTo>
                  <a:lnTo>
                    <a:pt x="18959" y="31665"/>
                  </a:lnTo>
                  <a:lnTo>
                    <a:pt x="18797" y="31787"/>
                  </a:lnTo>
                  <a:lnTo>
                    <a:pt x="18594" y="32030"/>
                  </a:lnTo>
                  <a:lnTo>
                    <a:pt x="18594" y="32030"/>
                  </a:lnTo>
                  <a:lnTo>
                    <a:pt x="18350" y="32396"/>
                  </a:lnTo>
                  <a:lnTo>
                    <a:pt x="18147" y="32842"/>
                  </a:lnTo>
                  <a:lnTo>
                    <a:pt x="17985" y="33370"/>
                  </a:lnTo>
                  <a:lnTo>
                    <a:pt x="17863" y="33898"/>
                  </a:lnTo>
                  <a:lnTo>
                    <a:pt x="17863" y="33898"/>
                  </a:lnTo>
                  <a:lnTo>
                    <a:pt x="17092" y="33898"/>
                  </a:lnTo>
                  <a:lnTo>
                    <a:pt x="16320" y="33898"/>
                  </a:lnTo>
                  <a:lnTo>
                    <a:pt x="16320" y="33898"/>
                  </a:lnTo>
                  <a:lnTo>
                    <a:pt x="15387" y="33816"/>
                  </a:lnTo>
                  <a:lnTo>
                    <a:pt x="14412" y="33735"/>
                  </a:lnTo>
                  <a:lnTo>
                    <a:pt x="13479" y="33573"/>
                  </a:lnTo>
                  <a:lnTo>
                    <a:pt x="12586" y="33329"/>
                  </a:lnTo>
                  <a:lnTo>
                    <a:pt x="11652" y="33045"/>
                  </a:lnTo>
                  <a:lnTo>
                    <a:pt x="10759" y="32720"/>
                  </a:lnTo>
                  <a:lnTo>
                    <a:pt x="9906" y="32355"/>
                  </a:lnTo>
                  <a:lnTo>
                    <a:pt x="9013" y="31949"/>
                  </a:lnTo>
                  <a:lnTo>
                    <a:pt x="9013" y="31949"/>
                  </a:lnTo>
                  <a:lnTo>
                    <a:pt x="8161" y="31462"/>
                  </a:lnTo>
                  <a:lnTo>
                    <a:pt x="8161" y="31462"/>
                  </a:lnTo>
                  <a:lnTo>
                    <a:pt x="7349" y="30934"/>
                  </a:lnTo>
                  <a:lnTo>
                    <a:pt x="6537" y="30325"/>
                  </a:lnTo>
                  <a:lnTo>
                    <a:pt x="5766" y="29716"/>
                  </a:lnTo>
                  <a:lnTo>
                    <a:pt x="5035" y="29026"/>
                  </a:lnTo>
                  <a:lnTo>
                    <a:pt x="4345" y="28295"/>
                  </a:lnTo>
                  <a:lnTo>
                    <a:pt x="3695" y="27524"/>
                  </a:lnTo>
                  <a:lnTo>
                    <a:pt x="3086" y="26712"/>
                  </a:lnTo>
                  <a:lnTo>
                    <a:pt x="2518" y="25819"/>
                  </a:lnTo>
                  <a:lnTo>
                    <a:pt x="2518" y="25819"/>
                  </a:lnTo>
                  <a:lnTo>
                    <a:pt x="2153" y="25210"/>
                  </a:lnTo>
                  <a:lnTo>
                    <a:pt x="1787" y="24561"/>
                  </a:lnTo>
                  <a:lnTo>
                    <a:pt x="1462" y="23871"/>
                  </a:lnTo>
                  <a:lnTo>
                    <a:pt x="1178" y="23221"/>
                  </a:lnTo>
                  <a:lnTo>
                    <a:pt x="935" y="22531"/>
                  </a:lnTo>
                  <a:lnTo>
                    <a:pt x="732" y="21841"/>
                  </a:lnTo>
                  <a:lnTo>
                    <a:pt x="529" y="21191"/>
                  </a:lnTo>
                  <a:lnTo>
                    <a:pt x="366" y="20501"/>
                  </a:lnTo>
                  <a:lnTo>
                    <a:pt x="366" y="20501"/>
                  </a:lnTo>
                  <a:lnTo>
                    <a:pt x="204" y="19527"/>
                  </a:lnTo>
                  <a:lnTo>
                    <a:pt x="82" y="18553"/>
                  </a:lnTo>
                  <a:lnTo>
                    <a:pt x="1" y="17578"/>
                  </a:lnTo>
                  <a:lnTo>
                    <a:pt x="1" y="16604"/>
                  </a:lnTo>
                  <a:lnTo>
                    <a:pt x="1" y="16604"/>
                  </a:lnTo>
                  <a:lnTo>
                    <a:pt x="42" y="15549"/>
                  </a:lnTo>
                  <a:lnTo>
                    <a:pt x="163" y="14534"/>
                  </a:lnTo>
                  <a:lnTo>
                    <a:pt x="366" y="13519"/>
                  </a:lnTo>
                  <a:lnTo>
                    <a:pt x="610" y="12504"/>
                  </a:lnTo>
                  <a:lnTo>
                    <a:pt x="894" y="11489"/>
                  </a:lnTo>
                  <a:lnTo>
                    <a:pt x="1259" y="10515"/>
                  </a:lnTo>
                  <a:lnTo>
                    <a:pt x="1706" y="9581"/>
                  </a:lnTo>
                  <a:lnTo>
                    <a:pt x="2193" y="8647"/>
                  </a:lnTo>
                  <a:lnTo>
                    <a:pt x="2721" y="7754"/>
                  </a:lnTo>
                  <a:lnTo>
                    <a:pt x="3330" y="6902"/>
                  </a:lnTo>
                  <a:lnTo>
                    <a:pt x="3979" y="6049"/>
                  </a:lnTo>
                  <a:lnTo>
                    <a:pt x="4669" y="5278"/>
                  </a:lnTo>
                  <a:lnTo>
                    <a:pt x="5441" y="4507"/>
                  </a:lnTo>
                  <a:lnTo>
                    <a:pt x="6253" y="3817"/>
                  </a:lnTo>
                  <a:lnTo>
                    <a:pt x="7146" y="3126"/>
                  </a:lnTo>
                  <a:lnTo>
                    <a:pt x="8079" y="2517"/>
                  </a:lnTo>
                  <a:lnTo>
                    <a:pt x="8079" y="2517"/>
                  </a:lnTo>
                  <a:lnTo>
                    <a:pt x="8729" y="2152"/>
                  </a:lnTo>
                  <a:lnTo>
                    <a:pt x="9378" y="1827"/>
                  </a:lnTo>
                  <a:lnTo>
                    <a:pt x="10028" y="1503"/>
                  </a:lnTo>
                  <a:lnTo>
                    <a:pt x="10718" y="1218"/>
                  </a:lnTo>
                  <a:lnTo>
                    <a:pt x="11368" y="975"/>
                  </a:lnTo>
                  <a:lnTo>
                    <a:pt x="12058" y="731"/>
                  </a:lnTo>
                  <a:lnTo>
                    <a:pt x="12748" y="528"/>
                  </a:lnTo>
                  <a:lnTo>
                    <a:pt x="13438" y="366"/>
                  </a:lnTo>
                  <a:lnTo>
                    <a:pt x="13438" y="366"/>
                  </a:lnTo>
                  <a:lnTo>
                    <a:pt x="14169" y="244"/>
                  </a:lnTo>
                  <a:lnTo>
                    <a:pt x="14899" y="122"/>
                  </a:lnTo>
                  <a:lnTo>
                    <a:pt x="15630" y="82"/>
                  </a:lnTo>
                  <a:lnTo>
                    <a:pt x="16320" y="41"/>
                  </a:lnTo>
                  <a:lnTo>
                    <a:pt x="17051" y="1"/>
                  </a:lnTo>
                  <a:lnTo>
                    <a:pt x="17782" y="41"/>
                  </a:lnTo>
                  <a:lnTo>
                    <a:pt x="18512" y="82"/>
                  </a:lnTo>
                  <a:lnTo>
                    <a:pt x="19203" y="163"/>
                  </a:lnTo>
                  <a:lnTo>
                    <a:pt x="19933" y="285"/>
                  </a:lnTo>
                  <a:lnTo>
                    <a:pt x="20623" y="447"/>
                  </a:lnTo>
                  <a:lnTo>
                    <a:pt x="21313" y="610"/>
                  </a:lnTo>
                  <a:lnTo>
                    <a:pt x="22004" y="813"/>
                  </a:lnTo>
                  <a:lnTo>
                    <a:pt x="22694" y="1015"/>
                  </a:lnTo>
                  <a:lnTo>
                    <a:pt x="23384" y="1300"/>
                  </a:lnTo>
                  <a:lnTo>
                    <a:pt x="24033" y="1584"/>
                  </a:lnTo>
                  <a:lnTo>
                    <a:pt x="24683" y="1909"/>
                  </a:lnTo>
                  <a:lnTo>
                    <a:pt x="24683" y="1909"/>
                  </a:lnTo>
                  <a:lnTo>
                    <a:pt x="25089" y="2112"/>
                  </a:lnTo>
                  <a:lnTo>
                    <a:pt x="25089" y="2112"/>
                  </a:lnTo>
                  <a:lnTo>
                    <a:pt x="25657" y="2436"/>
                  </a:lnTo>
                  <a:lnTo>
                    <a:pt x="26185" y="2761"/>
                  </a:lnTo>
                  <a:lnTo>
                    <a:pt x="26713" y="3126"/>
                  </a:lnTo>
                  <a:lnTo>
                    <a:pt x="27240" y="3492"/>
                  </a:lnTo>
                  <a:lnTo>
                    <a:pt x="27768" y="3898"/>
                  </a:lnTo>
                  <a:lnTo>
                    <a:pt x="28255" y="4344"/>
                  </a:lnTo>
                  <a:lnTo>
                    <a:pt x="28742" y="4791"/>
                  </a:lnTo>
                  <a:lnTo>
                    <a:pt x="29189" y="5278"/>
                  </a:lnTo>
                  <a:lnTo>
                    <a:pt x="29189" y="5278"/>
                  </a:lnTo>
                  <a:lnTo>
                    <a:pt x="29920" y="6049"/>
                  </a:lnTo>
                  <a:lnTo>
                    <a:pt x="30569" y="6902"/>
                  </a:lnTo>
                  <a:lnTo>
                    <a:pt x="30569" y="6902"/>
                  </a:lnTo>
                  <a:lnTo>
                    <a:pt x="30975" y="7470"/>
                  </a:lnTo>
                  <a:lnTo>
                    <a:pt x="31381" y="8079"/>
                  </a:lnTo>
                  <a:lnTo>
                    <a:pt x="31381" y="8079"/>
                  </a:lnTo>
                  <a:lnTo>
                    <a:pt x="31909" y="9013"/>
                  </a:lnTo>
                  <a:lnTo>
                    <a:pt x="32396" y="9987"/>
                  </a:lnTo>
                  <a:lnTo>
                    <a:pt x="32802" y="10961"/>
                  </a:lnTo>
                  <a:lnTo>
                    <a:pt x="33127" y="119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rot="-1943498">
              <a:off x="-592069" y="1301162"/>
              <a:ext cx="1265602" cy="1385273"/>
            </a:xfrm>
            <a:custGeom>
              <a:avLst/>
              <a:gdLst/>
              <a:ahLst/>
              <a:cxnLst/>
              <a:rect l="l" t="t" r="r" b="b"/>
              <a:pathLst>
                <a:path w="29189" h="31949" fill="none" extrusionOk="0">
                  <a:moveTo>
                    <a:pt x="29188" y="5278"/>
                  </a:moveTo>
                  <a:lnTo>
                    <a:pt x="29188" y="5278"/>
                  </a:lnTo>
                  <a:lnTo>
                    <a:pt x="28945" y="5968"/>
                  </a:lnTo>
                  <a:lnTo>
                    <a:pt x="28579" y="6699"/>
                  </a:lnTo>
                  <a:lnTo>
                    <a:pt x="28579" y="6699"/>
                  </a:lnTo>
                  <a:lnTo>
                    <a:pt x="28133" y="7673"/>
                  </a:lnTo>
                  <a:lnTo>
                    <a:pt x="27686" y="8566"/>
                  </a:lnTo>
                  <a:lnTo>
                    <a:pt x="27443" y="9013"/>
                  </a:lnTo>
                  <a:lnTo>
                    <a:pt x="27159" y="9419"/>
                  </a:lnTo>
                  <a:lnTo>
                    <a:pt x="26834" y="9865"/>
                  </a:lnTo>
                  <a:lnTo>
                    <a:pt x="26509" y="10231"/>
                  </a:lnTo>
                  <a:lnTo>
                    <a:pt x="26509" y="10231"/>
                  </a:lnTo>
                  <a:lnTo>
                    <a:pt x="26103" y="10677"/>
                  </a:lnTo>
                  <a:lnTo>
                    <a:pt x="25900" y="10921"/>
                  </a:lnTo>
                  <a:lnTo>
                    <a:pt x="25738" y="11164"/>
                  </a:lnTo>
                  <a:lnTo>
                    <a:pt x="25616" y="11408"/>
                  </a:lnTo>
                  <a:lnTo>
                    <a:pt x="25494" y="11692"/>
                  </a:lnTo>
                  <a:lnTo>
                    <a:pt x="25494" y="11976"/>
                  </a:lnTo>
                  <a:lnTo>
                    <a:pt x="25535" y="12260"/>
                  </a:lnTo>
                  <a:lnTo>
                    <a:pt x="25535" y="12260"/>
                  </a:lnTo>
                  <a:lnTo>
                    <a:pt x="25616" y="12626"/>
                  </a:lnTo>
                  <a:lnTo>
                    <a:pt x="25778" y="12950"/>
                  </a:lnTo>
                  <a:lnTo>
                    <a:pt x="25900" y="13275"/>
                  </a:lnTo>
                  <a:lnTo>
                    <a:pt x="25941" y="13641"/>
                  </a:lnTo>
                  <a:lnTo>
                    <a:pt x="25941" y="13641"/>
                  </a:lnTo>
                  <a:lnTo>
                    <a:pt x="25941" y="14047"/>
                  </a:lnTo>
                  <a:lnTo>
                    <a:pt x="25900" y="14412"/>
                  </a:lnTo>
                  <a:lnTo>
                    <a:pt x="25778" y="14777"/>
                  </a:lnTo>
                  <a:lnTo>
                    <a:pt x="25616" y="15143"/>
                  </a:lnTo>
                  <a:lnTo>
                    <a:pt x="25616" y="15143"/>
                  </a:lnTo>
                  <a:lnTo>
                    <a:pt x="25291" y="15752"/>
                  </a:lnTo>
                  <a:lnTo>
                    <a:pt x="24926" y="16279"/>
                  </a:lnTo>
                  <a:lnTo>
                    <a:pt x="24479" y="16766"/>
                  </a:lnTo>
                  <a:lnTo>
                    <a:pt x="24033" y="17213"/>
                  </a:lnTo>
                  <a:lnTo>
                    <a:pt x="24033" y="17213"/>
                  </a:lnTo>
                  <a:lnTo>
                    <a:pt x="23749" y="17416"/>
                  </a:lnTo>
                  <a:lnTo>
                    <a:pt x="23505" y="17619"/>
                  </a:lnTo>
                  <a:lnTo>
                    <a:pt x="22937" y="17944"/>
                  </a:lnTo>
                  <a:lnTo>
                    <a:pt x="22409" y="18268"/>
                  </a:lnTo>
                  <a:lnTo>
                    <a:pt x="21881" y="18593"/>
                  </a:lnTo>
                  <a:lnTo>
                    <a:pt x="21881" y="18593"/>
                  </a:lnTo>
                  <a:lnTo>
                    <a:pt x="21719" y="18756"/>
                  </a:lnTo>
                  <a:lnTo>
                    <a:pt x="21516" y="18959"/>
                  </a:lnTo>
                  <a:lnTo>
                    <a:pt x="21232" y="19405"/>
                  </a:lnTo>
                  <a:lnTo>
                    <a:pt x="20948" y="19852"/>
                  </a:lnTo>
                  <a:lnTo>
                    <a:pt x="20745" y="20298"/>
                  </a:lnTo>
                  <a:lnTo>
                    <a:pt x="20745" y="20298"/>
                  </a:lnTo>
                  <a:lnTo>
                    <a:pt x="20623" y="20664"/>
                  </a:lnTo>
                  <a:lnTo>
                    <a:pt x="20542" y="20988"/>
                  </a:lnTo>
                  <a:lnTo>
                    <a:pt x="20542" y="21272"/>
                  </a:lnTo>
                  <a:lnTo>
                    <a:pt x="20582" y="21597"/>
                  </a:lnTo>
                  <a:lnTo>
                    <a:pt x="20623" y="22166"/>
                  </a:lnTo>
                  <a:lnTo>
                    <a:pt x="20623" y="22450"/>
                  </a:lnTo>
                  <a:lnTo>
                    <a:pt x="20623" y="22774"/>
                  </a:lnTo>
                  <a:lnTo>
                    <a:pt x="20623" y="22774"/>
                  </a:lnTo>
                  <a:lnTo>
                    <a:pt x="20501" y="23221"/>
                  </a:lnTo>
                  <a:lnTo>
                    <a:pt x="20379" y="23586"/>
                  </a:lnTo>
                  <a:lnTo>
                    <a:pt x="20217" y="23911"/>
                  </a:lnTo>
                  <a:lnTo>
                    <a:pt x="20014" y="24155"/>
                  </a:lnTo>
                  <a:lnTo>
                    <a:pt x="19770" y="24398"/>
                  </a:lnTo>
                  <a:lnTo>
                    <a:pt x="19527" y="24561"/>
                  </a:lnTo>
                  <a:lnTo>
                    <a:pt x="19243" y="24682"/>
                  </a:lnTo>
                  <a:lnTo>
                    <a:pt x="18958" y="24764"/>
                  </a:lnTo>
                  <a:lnTo>
                    <a:pt x="18634" y="24804"/>
                  </a:lnTo>
                  <a:lnTo>
                    <a:pt x="18309" y="24845"/>
                  </a:lnTo>
                  <a:lnTo>
                    <a:pt x="17619" y="24804"/>
                  </a:lnTo>
                  <a:lnTo>
                    <a:pt x="16888" y="24723"/>
                  </a:lnTo>
                  <a:lnTo>
                    <a:pt x="16117" y="24601"/>
                  </a:lnTo>
                  <a:lnTo>
                    <a:pt x="16117" y="24601"/>
                  </a:lnTo>
                  <a:lnTo>
                    <a:pt x="15183" y="24439"/>
                  </a:lnTo>
                  <a:lnTo>
                    <a:pt x="14736" y="24398"/>
                  </a:lnTo>
                  <a:lnTo>
                    <a:pt x="14290" y="24358"/>
                  </a:lnTo>
                  <a:lnTo>
                    <a:pt x="13843" y="24358"/>
                  </a:lnTo>
                  <a:lnTo>
                    <a:pt x="13437" y="24439"/>
                  </a:lnTo>
                  <a:lnTo>
                    <a:pt x="13072" y="24520"/>
                  </a:lnTo>
                  <a:lnTo>
                    <a:pt x="12707" y="24682"/>
                  </a:lnTo>
                  <a:lnTo>
                    <a:pt x="12707" y="24682"/>
                  </a:lnTo>
                  <a:lnTo>
                    <a:pt x="12463" y="24845"/>
                  </a:lnTo>
                  <a:lnTo>
                    <a:pt x="12260" y="25007"/>
                  </a:lnTo>
                  <a:lnTo>
                    <a:pt x="12057" y="25210"/>
                  </a:lnTo>
                  <a:lnTo>
                    <a:pt x="11895" y="25413"/>
                  </a:lnTo>
                  <a:lnTo>
                    <a:pt x="11611" y="25900"/>
                  </a:lnTo>
                  <a:lnTo>
                    <a:pt x="11408" y="26428"/>
                  </a:lnTo>
                  <a:lnTo>
                    <a:pt x="11245" y="26996"/>
                  </a:lnTo>
                  <a:lnTo>
                    <a:pt x="11123" y="27565"/>
                  </a:lnTo>
                  <a:lnTo>
                    <a:pt x="11083" y="28133"/>
                  </a:lnTo>
                  <a:lnTo>
                    <a:pt x="11042" y="28661"/>
                  </a:lnTo>
                  <a:lnTo>
                    <a:pt x="11042" y="28661"/>
                  </a:lnTo>
                  <a:lnTo>
                    <a:pt x="11002" y="29310"/>
                  </a:lnTo>
                  <a:lnTo>
                    <a:pt x="10921" y="29676"/>
                  </a:lnTo>
                  <a:lnTo>
                    <a:pt x="10880" y="30000"/>
                  </a:lnTo>
                  <a:lnTo>
                    <a:pt x="10758" y="30325"/>
                  </a:lnTo>
                  <a:lnTo>
                    <a:pt x="10636" y="30650"/>
                  </a:lnTo>
                  <a:lnTo>
                    <a:pt x="10433" y="30934"/>
                  </a:lnTo>
                  <a:lnTo>
                    <a:pt x="10190" y="31178"/>
                  </a:lnTo>
                  <a:lnTo>
                    <a:pt x="10190" y="31178"/>
                  </a:lnTo>
                  <a:lnTo>
                    <a:pt x="9703" y="31584"/>
                  </a:lnTo>
                  <a:lnTo>
                    <a:pt x="9053" y="31949"/>
                  </a:lnTo>
                  <a:lnTo>
                    <a:pt x="9053" y="31949"/>
                  </a:lnTo>
                  <a:lnTo>
                    <a:pt x="8160" y="31462"/>
                  </a:lnTo>
                  <a:lnTo>
                    <a:pt x="8160" y="31462"/>
                  </a:lnTo>
                  <a:lnTo>
                    <a:pt x="7348" y="30934"/>
                  </a:lnTo>
                  <a:lnTo>
                    <a:pt x="6536" y="30325"/>
                  </a:lnTo>
                  <a:lnTo>
                    <a:pt x="5806" y="29716"/>
                  </a:lnTo>
                  <a:lnTo>
                    <a:pt x="5075" y="29026"/>
                  </a:lnTo>
                  <a:lnTo>
                    <a:pt x="4344" y="28295"/>
                  </a:lnTo>
                  <a:lnTo>
                    <a:pt x="3695" y="27524"/>
                  </a:lnTo>
                  <a:lnTo>
                    <a:pt x="3086" y="26712"/>
                  </a:lnTo>
                  <a:lnTo>
                    <a:pt x="2517" y="25819"/>
                  </a:lnTo>
                  <a:lnTo>
                    <a:pt x="2517" y="25819"/>
                  </a:lnTo>
                  <a:lnTo>
                    <a:pt x="2152" y="25210"/>
                  </a:lnTo>
                  <a:lnTo>
                    <a:pt x="1787" y="24561"/>
                  </a:lnTo>
                  <a:lnTo>
                    <a:pt x="1502" y="23871"/>
                  </a:lnTo>
                  <a:lnTo>
                    <a:pt x="1218" y="23221"/>
                  </a:lnTo>
                  <a:lnTo>
                    <a:pt x="934" y="22531"/>
                  </a:lnTo>
                  <a:lnTo>
                    <a:pt x="731" y="21841"/>
                  </a:lnTo>
                  <a:lnTo>
                    <a:pt x="528" y="21191"/>
                  </a:lnTo>
                  <a:lnTo>
                    <a:pt x="366" y="20501"/>
                  </a:lnTo>
                  <a:lnTo>
                    <a:pt x="366" y="20501"/>
                  </a:lnTo>
                  <a:lnTo>
                    <a:pt x="203" y="19527"/>
                  </a:lnTo>
                  <a:lnTo>
                    <a:pt x="82" y="18553"/>
                  </a:lnTo>
                  <a:lnTo>
                    <a:pt x="0" y="17578"/>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lnTo>
                    <a:pt x="24682" y="1909"/>
                  </a:lnTo>
                  <a:lnTo>
                    <a:pt x="25088" y="2112"/>
                  </a:lnTo>
                  <a:lnTo>
                    <a:pt x="25088" y="2112"/>
                  </a:lnTo>
                  <a:lnTo>
                    <a:pt x="25657" y="2436"/>
                  </a:lnTo>
                  <a:lnTo>
                    <a:pt x="26184" y="2761"/>
                  </a:lnTo>
                  <a:lnTo>
                    <a:pt x="26712" y="3126"/>
                  </a:lnTo>
                  <a:lnTo>
                    <a:pt x="27240" y="3492"/>
                  </a:lnTo>
                  <a:lnTo>
                    <a:pt x="27768" y="3898"/>
                  </a:lnTo>
                  <a:lnTo>
                    <a:pt x="28255" y="4344"/>
                  </a:lnTo>
                  <a:lnTo>
                    <a:pt x="28742" y="4791"/>
                  </a:lnTo>
                  <a:lnTo>
                    <a:pt x="29188" y="52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rot="-1943498">
              <a:off x="-754607" y="1405117"/>
              <a:ext cx="1070227" cy="721708"/>
            </a:xfrm>
            <a:custGeom>
              <a:avLst/>
              <a:gdLst/>
              <a:ahLst/>
              <a:cxnLst/>
              <a:rect l="l" t="t" r="r" b="b"/>
              <a:pathLst>
                <a:path w="24683" h="16645" fill="none" extrusionOk="0">
                  <a:moveTo>
                    <a:pt x="24682" y="1909"/>
                  </a:moveTo>
                  <a:lnTo>
                    <a:pt x="24682" y="1909"/>
                  </a:lnTo>
                  <a:lnTo>
                    <a:pt x="24236" y="2233"/>
                  </a:lnTo>
                  <a:lnTo>
                    <a:pt x="23749" y="2558"/>
                  </a:lnTo>
                  <a:lnTo>
                    <a:pt x="23749" y="2558"/>
                  </a:lnTo>
                  <a:lnTo>
                    <a:pt x="23424" y="2761"/>
                  </a:lnTo>
                  <a:lnTo>
                    <a:pt x="23018" y="2923"/>
                  </a:lnTo>
                  <a:lnTo>
                    <a:pt x="22206" y="3248"/>
                  </a:lnTo>
                  <a:lnTo>
                    <a:pt x="21394" y="3532"/>
                  </a:lnTo>
                  <a:lnTo>
                    <a:pt x="21029" y="3735"/>
                  </a:lnTo>
                  <a:lnTo>
                    <a:pt x="20704" y="3938"/>
                  </a:lnTo>
                  <a:lnTo>
                    <a:pt x="20704" y="3938"/>
                  </a:lnTo>
                  <a:lnTo>
                    <a:pt x="20501" y="4101"/>
                  </a:lnTo>
                  <a:lnTo>
                    <a:pt x="20339" y="4263"/>
                  </a:lnTo>
                  <a:lnTo>
                    <a:pt x="20257" y="4466"/>
                  </a:lnTo>
                  <a:lnTo>
                    <a:pt x="20176" y="4750"/>
                  </a:lnTo>
                  <a:lnTo>
                    <a:pt x="20176" y="4750"/>
                  </a:lnTo>
                  <a:lnTo>
                    <a:pt x="20095" y="5197"/>
                  </a:lnTo>
                  <a:lnTo>
                    <a:pt x="20054" y="5562"/>
                  </a:lnTo>
                  <a:lnTo>
                    <a:pt x="20014" y="5927"/>
                  </a:lnTo>
                  <a:lnTo>
                    <a:pt x="19892" y="6333"/>
                  </a:lnTo>
                  <a:lnTo>
                    <a:pt x="19892" y="6333"/>
                  </a:lnTo>
                  <a:lnTo>
                    <a:pt x="19730" y="6658"/>
                  </a:lnTo>
                  <a:lnTo>
                    <a:pt x="19567" y="6942"/>
                  </a:lnTo>
                  <a:lnTo>
                    <a:pt x="19364" y="7186"/>
                  </a:lnTo>
                  <a:lnTo>
                    <a:pt x="19161" y="7389"/>
                  </a:lnTo>
                  <a:lnTo>
                    <a:pt x="18918" y="7551"/>
                  </a:lnTo>
                  <a:lnTo>
                    <a:pt x="18634" y="7714"/>
                  </a:lnTo>
                  <a:lnTo>
                    <a:pt x="17943" y="7998"/>
                  </a:lnTo>
                  <a:lnTo>
                    <a:pt x="17943" y="7998"/>
                  </a:lnTo>
                  <a:lnTo>
                    <a:pt x="17700" y="8079"/>
                  </a:lnTo>
                  <a:lnTo>
                    <a:pt x="17375" y="8120"/>
                  </a:lnTo>
                  <a:lnTo>
                    <a:pt x="16644" y="8201"/>
                  </a:lnTo>
                  <a:lnTo>
                    <a:pt x="14980" y="8323"/>
                  </a:lnTo>
                  <a:lnTo>
                    <a:pt x="14209" y="8404"/>
                  </a:lnTo>
                  <a:lnTo>
                    <a:pt x="13843" y="8485"/>
                  </a:lnTo>
                  <a:lnTo>
                    <a:pt x="13478" y="8607"/>
                  </a:lnTo>
                  <a:lnTo>
                    <a:pt x="13194" y="8729"/>
                  </a:lnTo>
                  <a:lnTo>
                    <a:pt x="12950" y="8891"/>
                  </a:lnTo>
                  <a:lnTo>
                    <a:pt x="12747" y="9094"/>
                  </a:lnTo>
                  <a:lnTo>
                    <a:pt x="12585" y="9337"/>
                  </a:lnTo>
                  <a:lnTo>
                    <a:pt x="12585" y="9337"/>
                  </a:lnTo>
                  <a:lnTo>
                    <a:pt x="12504" y="9662"/>
                  </a:lnTo>
                  <a:lnTo>
                    <a:pt x="12423" y="10028"/>
                  </a:lnTo>
                  <a:lnTo>
                    <a:pt x="12301" y="10718"/>
                  </a:lnTo>
                  <a:lnTo>
                    <a:pt x="12260" y="11042"/>
                  </a:lnTo>
                  <a:lnTo>
                    <a:pt x="12138" y="11367"/>
                  </a:lnTo>
                  <a:lnTo>
                    <a:pt x="12017" y="11692"/>
                  </a:lnTo>
                  <a:lnTo>
                    <a:pt x="11814" y="11976"/>
                  </a:lnTo>
                  <a:lnTo>
                    <a:pt x="11814" y="11976"/>
                  </a:lnTo>
                  <a:lnTo>
                    <a:pt x="11611" y="12179"/>
                  </a:lnTo>
                  <a:lnTo>
                    <a:pt x="11408" y="12382"/>
                  </a:lnTo>
                  <a:lnTo>
                    <a:pt x="10921" y="12666"/>
                  </a:lnTo>
                  <a:lnTo>
                    <a:pt x="10433" y="12910"/>
                  </a:lnTo>
                  <a:lnTo>
                    <a:pt x="9865" y="13072"/>
                  </a:lnTo>
                  <a:lnTo>
                    <a:pt x="9297" y="13153"/>
                  </a:lnTo>
                  <a:lnTo>
                    <a:pt x="8728" y="13235"/>
                  </a:lnTo>
                  <a:lnTo>
                    <a:pt x="8160" y="13275"/>
                  </a:lnTo>
                  <a:lnTo>
                    <a:pt x="7632" y="13275"/>
                  </a:lnTo>
                  <a:lnTo>
                    <a:pt x="7632" y="13275"/>
                  </a:lnTo>
                  <a:lnTo>
                    <a:pt x="6658" y="13275"/>
                  </a:lnTo>
                  <a:lnTo>
                    <a:pt x="6171" y="13275"/>
                  </a:lnTo>
                  <a:lnTo>
                    <a:pt x="5724" y="13356"/>
                  </a:lnTo>
                  <a:lnTo>
                    <a:pt x="5318" y="13478"/>
                  </a:lnTo>
                  <a:lnTo>
                    <a:pt x="5115" y="13559"/>
                  </a:lnTo>
                  <a:lnTo>
                    <a:pt x="4953" y="13681"/>
                  </a:lnTo>
                  <a:lnTo>
                    <a:pt x="4791" y="13803"/>
                  </a:lnTo>
                  <a:lnTo>
                    <a:pt x="4628" y="14006"/>
                  </a:lnTo>
                  <a:lnTo>
                    <a:pt x="4506" y="14209"/>
                  </a:lnTo>
                  <a:lnTo>
                    <a:pt x="4425" y="14452"/>
                  </a:lnTo>
                  <a:lnTo>
                    <a:pt x="4425" y="14452"/>
                  </a:lnTo>
                  <a:lnTo>
                    <a:pt x="4263" y="14858"/>
                  </a:lnTo>
                  <a:lnTo>
                    <a:pt x="4100" y="15224"/>
                  </a:lnTo>
                  <a:lnTo>
                    <a:pt x="3938" y="15508"/>
                  </a:lnTo>
                  <a:lnTo>
                    <a:pt x="3735" y="15711"/>
                  </a:lnTo>
                  <a:lnTo>
                    <a:pt x="3492" y="15914"/>
                  </a:lnTo>
                  <a:lnTo>
                    <a:pt x="3167" y="16076"/>
                  </a:lnTo>
                  <a:lnTo>
                    <a:pt x="2801" y="16239"/>
                  </a:lnTo>
                  <a:lnTo>
                    <a:pt x="2355" y="16401"/>
                  </a:lnTo>
                  <a:lnTo>
                    <a:pt x="2355" y="16401"/>
                  </a:lnTo>
                  <a:lnTo>
                    <a:pt x="1787" y="16523"/>
                  </a:lnTo>
                  <a:lnTo>
                    <a:pt x="1178" y="16604"/>
                  </a:lnTo>
                  <a:lnTo>
                    <a:pt x="609" y="16645"/>
                  </a:lnTo>
                  <a:lnTo>
                    <a:pt x="0" y="16604"/>
                  </a:lnTo>
                  <a:lnTo>
                    <a:pt x="0" y="16604"/>
                  </a:lnTo>
                  <a:lnTo>
                    <a:pt x="82" y="15549"/>
                  </a:lnTo>
                  <a:lnTo>
                    <a:pt x="203" y="14534"/>
                  </a:lnTo>
                  <a:lnTo>
                    <a:pt x="366" y="13519"/>
                  </a:lnTo>
                  <a:lnTo>
                    <a:pt x="609" y="12504"/>
                  </a:lnTo>
                  <a:lnTo>
                    <a:pt x="934" y="11489"/>
                  </a:lnTo>
                  <a:lnTo>
                    <a:pt x="1259" y="10515"/>
                  </a:lnTo>
                  <a:lnTo>
                    <a:pt x="1705" y="9581"/>
                  </a:lnTo>
                  <a:lnTo>
                    <a:pt x="2193" y="8647"/>
                  </a:lnTo>
                  <a:lnTo>
                    <a:pt x="2720" y="7754"/>
                  </a:lnTo>
                  <a:lnTo>
                    <a:pt x="3329" y="6902"/>
                  </a:lnTo>
                  <a:lnTo>
                    <a:pt x="3979" y="6049"/>
                  </a:lnTo>
                  <a:lnTo>
                    <a:pt x="4709" y="5278"/>
                  </a:lnTo>
                  <a:lnTo>
                    <a:pt x="5440" y="4507"/>
                  </a:lnTo>
                  <a:lnTo>
                    <a:pt x="6293" y="3817"/>
                  </a:lnTo>
                  <a:lnTo>
                    <a:pt x="7145" y="3126"/>
                  </a:lnTo>
                  <a:lnTo>
                    <a:pt x="8079" y="2517"/>
                  </a:lnTo>
                  <a:lnTo>
                    <a:pt x="8079" y="2517"/>
                  </a:lnTo>
                  <a:lnTo>
                    <a:pt x="8728" y="2152"/>
                  </a:lnTo>
                  <a:lnTo>
                    <a:pt x="9378" y="1827"/>
                  </a:lnTo>
                  <a:lnTo>
                    <a:pt x="10027" y="1503"/>
                  </a:lnTo>
                  <a:lnTo>
                    <a:pt x="10718" y="1218"/>
                  </a:lnTo>
                  <a:lnTo>
                    <a:pt x="11408" y="975"/>
                  </a:lnTo>
                  <a:lnTo>
                    <a:pt x="12098" y="731"/>
                  </a:lnTo>
                  <a:lnTo>
                    <a:pt x="12788" y="528"/>
                  </a:lnTo>
                  <a:lnTo>
                    <a:pt x="13478" y="366"/>
                  </a:lnTo>
                  <a:lnTo>
                    <a:pt x="13478" y="366"/>
                  </a:lnTo>
                  <a:lnTo>
                    <a:pt x="14168" y="244"/>
                  </a:lnTo>
                  <a:lnTo>
                    <a:pt x="14899" y="122"/>
                  </a:lnTo>
                  <a:lnTo>
                    <a:pt x="15630" y="82"/>
                  </a:lnTo>
                  <a:lnTo>
                    <a:pt x="16360" y="41"/>
                  </a:lnTo>
                  <a:lnTo>
                    <a:pt x="17050" y="1"/>
                  </a:lnTo>
                  <a:lnTo>
                    <a:pt x="17781" y="41"/>
                  </a:lnTo>
                  <a:lnTo>
                    <a:pt x="18512" y="82"/>
                  </a:lnTo>
                  <a:lnTo>
                    <a:pt x="19202" y="163"/>
                  </a:lnTo>
                  <a:lnTo>
                    <a:pt x="19933" y="285"/>
                  </a:lnTo>
                  <a:lnTo>
                    <a:pt x="20623" y="447"/>
                  </a:lnTo>
                  <a:lnTo>
                    <a:pt x="21313" y="610"/>
                  </a:lnTo>
                  <a:lnTo>
                    <a:pt x="22003" y="813"/>
                  </a:lnTo>
                  <a:lnTo>
                    <a:pt x="22693" y="1015"/>
                  </a:lnTo>
                  <a:lnTo>
                    <a:pt x="23383" y="1300"/>
                  </a:lnTo>
                  <a:lnTo>
                    <a:pt x="24033" y="1584"/>
                  </a:lnTo>
                  <a:lnTo>
                    <a:pt x="24682" y="19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rot="-1943498">
              <a:off x="-125926" y="1596779"/>
              <a:ext cx="114467" cy="107443"/>
            </a:xfrm>
            <a:custGeom>
              <a:avLst/>
              <a:gdLst/>
              <a:ahLst/>
              <a:cxnLst/>
              <a:rect l="l" t="t" r="r" b="b"/>
              <a:pathLst>
                <a:path w="2640" h="2478" extrusionOk="0">
                  <a:moveTo>
                    <a:pt x="2031" y="1"/>
                  </a:moveTo>
                  <a:lnTo>
                    <a:pt x="1665" y="123"/>
                  </a:lnTo>
                  <a:lnTo>
                    <a:pt x="1544" y="163"/>
                  </a:lnTo>
                  <a:lnTo>
                    <a:pt x="1462" y="244"/>
                  </a:lnTo>
                  <a:lnTo>
                    <a:pt x="1259" y="366"/>
                  </a:lnTo>
                  <a:lnTo>
                    <a:pt x="1138" y="407"/>
                  </a:lnTo>
                  <a:lnTo>
                    <a:pt x="1056" y="488"/>
                  </a:lnTo>
                  <a:lnTo>
                    <a:pt x="975" y="529"/>
                  </a:lnTo>
                  <a:lnTo>
                    <a:pt x="894" y="610"/>
                  </a:lnTo>
                  <a:lnTo>
                    <a:pt x="813" y="691"/>
                  </a:lnTo>
                  <a:lnTo>
                    <a:pt x="691" y="813"/>
                  </a:lnTo>
                  <a:lnTo>
                    <a:pt x="569" y="934"/>
                  </a:lnTo>
                  <a:lnTo>
                    <a:pt x="488" y="1016"/>
                  </a:lnTo>
                  <a:lnTo>
                    <a:pt x="407" y="1137"/>
                  </a:lnTo>
                  <a:lnTo>
                    <a:pt x="326" y="1259"/>
                  </a:lnTo>
                  <a:lnTo>
                    <a:pt x="245" y="1381"/>
                  </a:lnTo>
                  <a:lnTo>
                    <a:pt x="204" y="1543"/>
                  </a:lnTo>
                  <a:lnTo>
                    <a:pt x="42" y="1746"/>
                  </a:lnTo>
                  <a:lnTo>
                    <a:pt x="1" y="1949"/>
                  </a:lnTo>
                  <a:lnTo>
                    <a:pt x="1" y="2152"/>
                  </a:lnTo>
                  <a:lnTo>
                    <a:pt x="42" y="2274"/>
                  </a:lnTo>
                  <a:lnTo>
                    <a:pt x="123" y="2355"/>
                  </a:lnTo>
                  <a:lnTo>
                    <a:pt x="204" y="2437"/>
                  </a:lnTo>
                  <a:lnTo>
                    <a:pt x="285" y="2477"/>
                  </a:lnTo>
                  <a:lnTo>
                    <a:pt x="772" y="2477"/>
                  </a:lnTo>
                  <a:lnTo>
                    <a:pt x="813" y="2437"/>
                  </a:lnTo>
                  <a:lnTo>
                    <a:pt x="894" y="2396"/>
                  </a:lnTo>
                  <a:lnTo>
                    <a:pt x="1016" y="2396"/>
                  </a:lnTo>
                  <a:lnTo>
                    <a:pt x="1138" y="2315"/>
                  </a:lnTo>
                  <a:lnTo>
                    <a:pt x="1178" y="2274"/>
                  </a:lnTo>
                  <a:lnTo>
                    <a:pt x="1259" y="2234"/>
                  </a:lnTo>
                  <a:lnTo>
                    <a:pt x="1341" y="2234"/>
                  </a:lnTo>
                  <a:lnTo>
                    <a:pt x="1422" y="2152"/>
                  </a:lnTo>
                  <a:lnTo>
                    <a:pt x="1544" y="2071"/>
                  </a:lnTo>
                  <a:lnTo>
                    <a:pt x="1868" y="1828"/>
                  </a:lnTo>
                  <a:lnTo>
                    <a:pt x="2112" y="1543"/>
                  </a:lnTo>
                  <a:lnTo>
                    <a:pt x="2356" y="1259"/>
                  </a:lnTo>
                  <a:lnTo>
                    <a:pt x="2558" y="894"/>
                  </a:lnTo>
                  <a:lnTo>
                    <a:pt x="2640" y="610"/>
                  </a:lnTo>
                  <a:lnTo>
                    <a:pt x="2640" y="447"/>
                  </a:lnTo>
                  <a:lnTo>
                    <a:pt x="2640" y="285"/>
                  </a:lnTo>
                  <a:lnTo>
                    <a:pt x="2640" y="244"/>
                  </a:lnTo>
                  <a:lnTo>
                    <a:pt x="2599" y="204"/>
                  </a:lnTo>
                  <a:lnTo>
                    <a:pt x="2518" y="163"/>
                  </a:lnTo>
                  <a:lnTo>
                    <a:pt x="2518" y="123"/>
                  </a:lnTo>
                  <a:lnTo>
                    <a:pt x="2477" y="82"/>
                  </a:lnTo>
                  <a:lnTo>
                    <a:pt x="2396" y="41"/>
                  </a:lnTo>
                  <a:lnTo>
                    <a:pt x="223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rot="-1943498">
              <a:off x="-125926" y="1596779"/>
              <a:ext cx="114467" cy="107443"/>
            </a:xfrm>
            <a:custGeom>
              <a:avLst/>
              <a:gdLst/>
              <a:ahLst/>
              <a:cxnLst/>
              <a:rect l="l" t="t" r="r" b="b"/>
              <a:pathLst>
                <a:path w="2640" h="2478" fill="none" extrusionOk="0">
                  <a:moveTo>
                    <a:pt x="1868" y="1828"/>
                  </a:moveTo>
                  <a:lnTo>
                    <a:pt x="1868" y="1828"/>
                  </a:lnTo>
                  <a:lnTo>
                    <a:pt x="1544" y="2071"/>
                  </a:lnTo>
                  <a:lnTo>
                    <a:pt x="1544" y="2071"/>
                  </a:lnTo>
                  <a:lnTo>
                    <a:pt x="1422" y="2152"/>
                  </a:lnTo>
                  <a:lnTo>
                    <a:pt x="1422" y="2152"/>
                  </a:lnTo>
                  <a:lnTo>
                    <a:pt x="1341" y="2234"/>
                  </a:lnTo>
                  <a:lnTo>
                    <a:pt x="1341" y="2234"/>
                  </a:lnTo>
                  <a:lnTo>
                    <a:pt x="1259" y="2234"/>
                  </a:lnTo>
                  <a:lnTo>
                    <a:pt x="1259" y="2234"/>
                  </a:lnTo>
                  <a:lnTo>
                    <a:pt x="1178" y="2274"/>
                  </a:lnTo>
                  <a:lnTo>
                    <a:pt x="1138" y="2315"/>
                  </a:lnTo>
                  <a:lnTo>
                    <a:pt x="1138" y="2315"/>
                  </a:lnTo>
                  <a:lnTo>
                    <a:pt x="1016" y="2396"/>
                  </a:lnTo>
                  <a:lnTo>
                    <a:pt x="894" y="2396"/>
                  </a:lnTo>
                  <a:lnTo>
                    <a:pt x="894" y="2396"/>
                  </a:lnTo>
                  <a:lnTo>
                    <a:pt x="813" y="2437"/>
                  </a:lnTo>
                  <a:lnTo>
                    <a:pt x="772" y="2477"/>
                  </a:lnTo>
                  <a:lnTo>
                    <a:pt x="772" y="2477"/>
                  </a:lnTo>
                  <a:lnTo>
                    <a:pt x="651" y="2477"/>
                  </a:lnTo>
                  <a:lnTo>
                    <a:pt x="529" y="2477"/>
                  </a:lnTo>
                  <a:lnTo>
                    <a:pt x="529" y="2477"/>
                  </a:lnTo>
                  <a:lnTo>
                    <a:pt x="448" y="2477"/>
                  </a:lnTo>
                  <a:lnTo>
                    <a:pt x="448" y="2477"/>
                  </a:lnTo>
                  <a:lnTo>
                    <a:pt x="285" y="2477"/>
                  </a:lnTo>
                  <a:lnTo>
                    <a:pt x="285" y="2477"/>
                  </a:lnTo>
                  <a:lnTo>
                    <a:pt x="204" y="2437"/>
                  </a:lnTo>
                  <a:lnTo>
                    <a:pt x="123" y="2355"/>
                  </a:lnTo>
                  <a:lnTo>
                    <a:pt x="123" y="2355"/>
                  </a:lnTo>
                  <a:lnTo>
                    <a:pt x="42" y="2274"/>
                  </a:lnTo>
                  <a:lnTo>
                    <a:pt x="1" y="2152"/>
                  </a:lnTo>
                  <a:lnTo>
                    <a:pt x="1" y="1949"/>
                  </a:lnTo>
                  <a:lnTo>
                    <a:pt x="1" y="1949"/>
                  </a:lnTo>
                  <a:lnTo>
                    <a:pt x="42" y="1746"/>
                  </a:lnTo>
                  <a:lnTo>
                    <a:pt x="42" y="1746"/>
                  </a:lnTo>
                  <a:lnTo>
                    <a:pt x="204" y="1543"/>
                  </a:lnTo>
                  <a:lnTo>
                    <a:pt x="204" y="1543"/>
                  </a:lnTo>
                  <a:lnTo>
                    <a:pt x="245" y="1381"/>
                  </a:lnTo>
                  <a:lnTo>
                    <a:pt x="245" y="1381"/>
                  </a:lnTo>
                  <a:lnTo>
                    <a:pt x="326" y="1259"/>
                  </a:lnTo>
                  <a:lnTo>
                    <a:pt x="326" y="1259"/>
                  </a:lnTo>
                  <a:lnTo>
                    <a:pt x="407" y="1137"/>
                  </a:lnTo>
                  <a:lnTo>
                    <a:pt x="488" y="1016"/>
                  </a:lnTo>
                  <a:lnTo>
                    <a:pt x="488" y="1016"/>
                  </a:lnTo>
                  <a:lnTo>
                    <a:pt x="569" y="934"/>
                  </a:lnTo>
                  <a:lnTo>
                    <a:pt x="569" y="934"/>
                  </a:lnTo>
                  <a:lnTo>
                    <a:pt x="691" y="813"/>
                  </a:lnTo>
                  <a:lnTo>
                    <a:pt x="691" y="813"/>
                  </a:lnTo>
                  <a:lnTo>
                    <a:pt x="813" y="691"/>
                  </a:lnTo>
                  <a:lnTo>
                    <a:pt x="813" y="691"/>
                  </a:lnTo>
                  <a:lnTo>
                    <a:pt x="894" y="610"/>
                  </a:lnTo>
                  <a:lnTo>
                    <a:pt x="894" y="610"/>
                  </a:lnTo>
                  <a:lnTo>
                    <a:pt x="975" y="529"/>
                  </a:lnTo>
                  <a:lnTo>
                    <a:pt x="975" y="529"/>
                  </a:lnTo>
                  <a:lnTo>
                    <a:pt x="1056" y="488"/>
                  </a:lnTo>
                  <a:lnTo>
                    <a:pt x="1138" y="407"/>
                  </a:lnTo>
                  <a:lnTo>
                    <a:pt x="1138" y="407"/>
                  </a:lnTo>
                  <a:lnTo>
                    <a:pt x="1259" y="366"/>
                  </a:lnTo>
                  <a:lnTo>
                    <a:pt x="1259" y="366"/>
                  </a:lnTo>
                  <a:lnTo>
                    <a:pt x="1462" y="244"/>
                  </a:lnTo>
                  <a:lnTo>
                    <a:pt x="1462" y="244"/>
                  </a:lnTo>
                  <a:lnTo>
                    <a:pt x="1544" y="163"/>
                  </a:lnTo>
                  <a:lnTo>
                    <a:pt x="1544" y="163"/>
                  </a:lnTo>
                  <a:lnTo>
                    <a:pt x="1665" y="123"/>
                  </a:lnTo>
                  <a:lnTo>
                    <a:pt x="1665" y="123"/>
                  </a:lnTo>
                  <a:lnTo>
                    <a:pt x="2031" y="1"/>
                  </a:lnTo>
                  <a:lnTo>
                    <a:pt x="2031" y="1"/>
                  </a:lnTo>
                  <a:lnTo>
                    <a:pt x="2234" y="1"/>
                  </a:lnTo>
                  <a:lnTo>
                    <a:pt x="2396" y="41"/>
                  </a:lnTo>
                  <a:lnTo>
                    <a:pt x="2396" y="41"/>
                  </a:lnTo>
                  <a:lnTo>
                    <a:pt x="2477" y="82"/>
                  </a:lnTo>
                  <a:lnTo>
                    <a:pt x="2518" y="123"/>
                  </a:lnTo>
                  <a:lnTo>
                    <a:pt x="2518" y="123"/>
                  </a:lnTo>
                  <a:lnTo>
                    <a:pt x="2518" y="163"/>
                  </a:lnTo>
                  <a:lnTo>
                    <a:pt x="2599" y="204"/>
                  </a:lnTo>
                  <a:lnTo>
                    <a:pt x="2599" y="204"/>
                  </a:lnTo>
                  <a:lnTo>
                    <a:pt x="2640" y="244"/>
                  </a:lnTo>
                  <a:lnTo>
                    <a:pt x="2640" y="285"/>
                  </a:lnTo>
                  <a:lnTo>
                    <a:pt x="2640" y="285"/>
                  </a:lnTo>
                  <a:lnTo>
                    <a:pt x="2640" y="447"/>
                  </a:lnTo>
                  <a:lnTo>
                    <a:pt x="2640" y="610"/>
                  </a:lnTo>
                  <a:lnTo>
                    <a:pt x="2640" y="610"/>
                  </a:lnTo>
                  <a:lnTo>
                    <a:pt x="2558" y="894"/>
                  </a:lnTo>
                  <a:lnTo>
                    <a:pt x="2558" y="894"/>
                  </a:lnTo>
                  <a:lnTo>
                    <a:pt x="2356" y="1259"/>
                  </a:lnTo>
                  <a:lnTo>
                    <a:pt x="2112" y="1543"/>
                  </a:lnTo>
                  <a:lnTo>
                    <a:pt x="2112" y="1543"/>
                  </a:lnTo>
                  <a:lnTo>
                    <a:pt x="1868" y="182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rot="-1943498">
              <a:off x="-112871" y="1603566"/>
              <a:ext cx="103888" cy="98598"/>
            </a:xfrm>
            <a:custGeom>
              <a:avLst/>
              <a:gdLst/>
              <a:ahLst/>
              <a:cxnLst/>
              <a:rect l="l" t="t" r="r" b="b"/>
              <a:pathLst>
                <a:path w="2396" h="2274" extrusionOk="0">
                  <a:moveTo>
                    <a:pt x="2071" y="0"/>
                  </a:moveTo>
                  <a:lnTo>
                    <a:pt x="1868" y="41"/>
                  </a:lnTo>
                  <a:lnTo>
                    <a:pt x="1665" y="122"/>
                  </a:lnTo>
                  <a:lnTo>
                    <a:pt x="1462" y="203"/>
                  </a:lnTo>
                  <a:lnTo>
                    <a:pt x="1218" y="325"/>
                  </a:lnTo>
                  <a:lnTo>
                    <a:pt x="1015" y="488"/>
                  </a:lnTo>
                  <a:lnTo>
                    <a:pt x="772" y="690"/>
                  </a:lnTo>
                  <a:lnTo>
                    <a:pt x="569" y="893"/>
                  </a:lnTo>
                  <a:lnTo>
                    <a:pt x="407" y="1096"/>
                  </a:lnTo>
                  <a:lnTo>
                    <a:pt x="244" y="1299"/>
                  </a:lnTo>
                  <a:lnTo>
                    <a:pt x="122" y="1502"/>
                  </a:lnTo>
                  <a:lnTo>
                    <a:pt x="41" y="1705"/>
                  </a:lnTo>
                  <a:lnTo>
                    <a:pt x="1" y="1908"/>
                  </a:lnTo>
                  <a:lnTo>
                    <a:pt x="1" y="2071"/>
                  </a:lnTo>
                  <a:lnTo>
                    <a:pt x="1" y="2233"/>
                  </a:lnTo>
                  <a:lnTo>
                    <a:pt x="163" y="2274"/>
                  </a:lnTo>
                  <a:lnTo>
                    <a:pt x="325" y="2274"/>
                  </a:lnTo>
                  <a:lnTo>
                    <a:pt x="528" y="2233"/>
                  </a:lnTo>
                  <a:lnTo>
                    <a:pt x="731" y="2152"/>
                  </a:lnTo>
                  <a:lnTo>
                    <a:pt x="934" y="2071"/>
                  </a:lnTo>
                  <a:lnTo>
                    <a:pt x="1178" y="1908"/>
                  </a:lnTo>
                  <a:lnTo>
                    <a:pt x="1381" y="1787"/>
                  </a:lnTo>
                  <a:lnTo>
                    <a:pt x="1624" y="1584"/>
                  </a:lnTo>
                  <a:lnTo>
                    <a:pt x="1827" y="1381"/>
                  </a:lnTo>
                  <a:lnTo>
                    <a:pt x="1990" y="1178"/>
                  </a:lnTo>
                  <a:lnTo>
                    <a:pt x="2152" y="975"/>
                  </a:lnTo>
                  <a:lnTo>
                    <a:pt x="2233" y="731"/>
                  </a:lnTo>
                  <a:lnTo>
                    <a:pt x="2355" y="569"/>
                  </a:lnTo>
                  <a:lnTo>
                    <a:pt x="2396" y="366"/>
                  </a:lnTo>
                  <a:lnTo>
                    <a:pt x="2396" y="203"/>
                  </a:lnTo>
                  <a:lnTo>
                    <a:pt x="2355" y="41"/>
                  </a:lnTo>
                  <a:lnTo>
                    <a:pt x="223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rot="-1943498">
              <a:off x="-363389" y="1428324"/>
              <a:ext cx="121492" cy="61656"/>
            </a:xfrm>
            <a:custGeom>
              <a:avLst/>
              <a:gdLst/>
              <a:ahLst/>
              <a:cxnLst/>
              <a:rect l="l" t="t" r="r" b="b"/>
              <a:pathLst>
                <a:path w="2802" h="1422" extrusionOk="0">
                  <a:moveTo>
                    <a:pt x="1665" y="1"/>
                  </a:moveTo>
                  <a:lnTo>
                    <a:pt x="1543" y="41"/>
                  </a:lnTo>
                  <a:lnTo>
                    <a:pt x="1259" y="41"/>
                  </a:lnTo>
                  <a:lnTo>
                    <a:pt x="1137" y="82"/>
                  </a:lnTo>
                  <a:lnTo>
                    <a:pt x="1016" y="122"/>
                  </a:lnTo>
                  <a:lnTo>
                    <a:pt x="894" y="122"/>
                  </a:lnTo>
                  <a:lnTo>
                    <a:pt x="772" y="163"/>
                  </a:lnTo>
                  <a:lnTo>
                    <a:pt x="650" y="244"/>
                  </a:lnTo>
                  <a:lnTo>
                    <a:pt x="569" y="285"/>
                  </a:lnTo>
                  <a:lnTo>
                    <a:pt x="447" y="366"/>
                  </a:lnTo>
                  <a:lnTo>
                    <a:pt x="244" y="447"/>
                  </a:lnTo>
                  <a:lnTo>
                    <a:pt x="122" y="569"/>
                  </a:lnTo>
                  <a:lnTo>
                    <a:pt x="1" y="731"/>
                  </a:lnTo>
                  <a:lnTo>
                    <a:pt x="1" y="812"/>
                  </a:lnTo>
                  <a:lnTo>
                    <a:pt x="1" y="934"/>
                  </a:lnTo>
                  <a:lnTo>
                    <a:pt x="41" y="1056"/>
                  </a:lnTo>
                  <a:lnTo>
                    <a:pt x="163" y="1178"/>
                  </a:lnTo>
                  <a:lnTo>
                    <a:pt x="285" y="1259"/>
                  </a:lnTo>
                  <a:lnTo>
                    <a:pt x="407" y="1300"/>
                  </a:lnTo>
                  <a:lnTo>
                    <a:pt x="447" y="1300"/>
                  </a:lnTo>
                  <a:lnTo>
                    <a:pt x="528" y="1340"/>
                  </a:lnTo>
                  <a:lnTo>
                    <a:pt x="610" y="1381"/>
                  </a:lnTo>
                  <a:lnTo>
                    <a:pt x="934" y="1381"/>
                  </a:lnTo>
                  <a:lnTo>
                    <a:pt x="1016" y="1421"/>
                  </a:lnTo>
                  <a:lnTo>
                    <a:pt x="1137" y="1381"/>
                  </a:lnTo>
                  <a:lnTo>
                    <a:pt x="1462" y="1381"/>
                  </a:lnTo>
                  <a:lnTo>
                    <a:pt x="1787" y="1300"/>
                  </a:lnTo>
                  <a:lnTo>
                    <a:pt x="2112" y="1178"/>
                  </a:lnTo>
                  <a:lnTo>
                    <a:pt x="2396" y="1056"/>
                  </a:lnTo>
                  <a:lnTo>
                    <a:pt x="2599" y="853"/>
                  </a:lnTo>
                  <a:lnTo>
                    <a:pt x="2761" y="650"/>
                  </a:lnTo>
                  <a:lnTo>
                    <a:pt x="2802" y="609"/>
                  </a:lnTo>
                  <a:lnTo>
                    <a:pt x="2802" y="569"/>
                  </a:lnTo>
                  <a:lnTo>
                    <a:pt x="2761" y="488"/>
                  </a:lnTo>
                  <a:lnTo>
                    <a:pt x="2761" y="447"/>
                  </a:lnTo>
                  <a:lnTo>
                    <a:pt x="2721" y="366"/>
                  </a:lnTo>
                  <a:lnTo>
                    <a:pt x="2599" y="244"/>
                  </a:lnTo>
                  <a:lnTo>
                    <a:pt x="2477" y="163"/>
                  </a:lnTo>
                  <a:lnTo>
                    <a:pt x="2193" y="82"/>
                  </a:lnTo>
                  <a:lnTo>
                    <a:pt x="2071" y="41"/>
                  </a:lnTo>
                  <a:lnTo>
                    <a:pt x="1787" y="41"/>
                  </a:lnTo>
                  <a:lnTo>
                    <a:pt x="166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rot="-1943498">
              <a:off x="-358316" y="1439668"/>
              <a:ext cx="117979" cy="49342"/>
            </a:xfrm>
            <a:custGeom>
              <a:avLst/>
              <a:gdLst/>
              <a:ahLst/>
              <a:cxnLst/>
              <a:rect l="l" t="t" r="r" b="b"/>
              <a:pathLst>
                <a:path w="2721" h="1138" extrusionOk="0">
                  <a:moveTo>
                    <a:pt x="1746" y="1"/>
                  </a:moveTo>
                  <a:lnTo>
                    <a:pt x="1259" y="41"/>
                  </a:lnTo>
                  <a:lnTo>
                    <a:pt x="812" y="163"/>
                  </a:lnTo>
                  <a:lnTo>
                    <a:pt x="406" y="325"/>
                  </a:lnTo>
                  <a:lnTo>
                    <a:pt x="284" y="447"/>
                  </a:lnTo>
                  <a:lnTo>
                    <a:pt x="163" y="528"/>
                  </a:lnTo>
                  <a:lnTo>
                    <a:pt x="41" y="650"/>
                  </a:lnTo>
                  <a:lnTo>
                    <a:pt x="0" y="772"/>
                  </a:lnTo>
                  <a:lnTo>
                    <a:pt x="81" y="853"/>
                  </a:lnTo>
                  <a:lnTo>
                    <a:pt x="203" y="934"/>
                  </a:lnTo>
                  <a:lnTo>
                    <a:pt x="366" y="1016"/>
                  </a:lnTo>
                  <a:lnTo>
                    <a:pt x="528" y="1056"/>
                  </a:lnTo>
                  <a:lnTo>
                    <a:pt x="975" y="1137"/>
                  </a:lnTo>
                  <a:lnTo>
                    <a:pt x="1421" y="1097"/>
                  </a:lnTo>
                  <a:lnTo>
                    <a:pt x="1908" y="975"/>
                  </a:lnTo>
                  <a:lnTo>
                    <a:pt x="2314" y="813"/>
                  </a:lnTo>
                  <a:lnTo>
                    <a:pt x="2436" y="691"/>
                  </a:lnTo>
                  <a:lnTo>
                    <a:pt x="2558" y="569"/>
                  </a:lnTo>
                  <a:lnTo>
                    <a:pt x="2680" y="488"/>
                  </a:lnTo>
                  <a:lnTo>
                    <a:pt x="2720" y="366"/>
                  </a:lnTo>
                  <a:lnTo>
                    <a:pt x="2639" y="244"/>
                  </a:lnTo>
                  <a:lnTo>
                    <a:pt x="2517" y="163"/>
                  </a:lnTo>
                  <a:lnTo>
                    <a:pt x="2355" y="122"/>
                  </a:lnTo>
                  <a:lnTo>
                    <a:pt x="2192" y="41"/>
                  </a:lnTo>
                  <a:lnTo>
                    <a:pt x="174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rot="-1943498">
              <a:off x="-498683" y="1926054"/>
              <a:ext cx="146119" cy="137318"/>
            </a:xfrm>
            <a:custGeom>
              <a:avLst/>
              <a:gdLst/>
              <a:ahLst/>
              <a:cxnLst/>
              <a:rect l="l" t="t" r="r" b="b"/>
              <a:pathLst>
                <a:path w="3370" h="3167" extrusionOk="0">
                  <a:moveTo>
                    <a:pt x="2598" y="0"/>
                  </a:moveTo>
                  <a:lnTo>
                    <a:pt x="2355" y="82"/>
                  </a:lnTo>
                  <a:lnTo>
                    <a:pt x="2152" y="122"/>
                  </a:lnTo>
                  <a:lnTo>
                    <a:pt x="2071" y="163"/>
                  </a:lnTo>
                  <a:lnTo>
                    <a:pt x="1990" y="203"/>
                  </a:lnTo>
                  <a:lnTo>
                    <a:pt x="1868" y="285"/>
                  </a:lnTo>
                  <a:lnTo>
                    <a:pt x="1624" y="447"/>
                  </a:lnTo>
                  <a:lnTo>
                    <a:pt x="1462" y="528"/>
                  </a:lnTo>
                  <a:lnTo>
                    <a:pt x="1340" y="609"/>
                  </a:lnTo>
                  <a:lnTo>
                    <a:pt x="1259" y="690"/>
                  </a:lnTo>
                  <a:lnTo>
                    <a:pt x="1137" y="772"/>
                  </a:lnTo>
                  <a:lnTo>
                    <a:pt x="1015" y="853"/>
                  </a:lnTo>
                  <a:lnTo>
                    <a:pt x="853" y="1015"/>
                  </a:lnTo>
                  <a:lnTo>
                    <a:pt x="731" y="1178"/>
                  </a:lnTo>
                  <a:lnTo>
                    <a:pt x="609" y="1259"/>
                  </a:lnTo>
                  <a:lnTo>
                    <a:pt x="528" y="1462"/>
                  </a:lnTo>
                  <a:lnTo>
                    <a:pt x="406" y="1624"/>
                  </a:lnTo>
                  <a:lnTo>
                    <a:pt x="325" y="1746"/>
                  </a:lnTo>
                  <a:lnTo>
                    <a:pt x="244" y="1949"/>
                  </a:lnTo>
                  <a:lnTo>
                    <a:pt x="82" y="2192"/>
                  </a:lnTo>
                  <a:lnTo>
                    <a:pt x="41" y="2355"/>
                  </a:lnTo>
                  <a:lnTo>
                    <a:pt x="0" y="2477"/>
                  </a:lnTo>
                  <a:lnTo>
                    <a:pt x="0" y="2639"/>
                  </a:lnTo>
                  <a:lnTo>
                    <a:pt x="41" y="2761"/>
                  </a:lnTo>
                  <a:lnTo>
                    <a:pt x="82" y="2883"/>
                  </a:lnTo>
                  <a:lnTo>
                    <a:pt x="163" y="3004"/>
                  </a:lnTo>
                  <a:lnTo>
                    <a:pt x="244" y="3086"/>
                  </a:lnTo>
                  <a:lnTo>
                    <a:pt x="366" y="3126"/>
                  </a:lnTo>
                  <a:lnTo>
                    <a:pt x="569" y="3167"/>
                  </a:lnTo>
                  <a:lnTo>
                    <a:pt x="853" y="3167"/>
                  </a:lnTo>
                  <a:lnTo>
                    <a:pt x="975" y="3126"/>
                  </a:lnTo>
                  <a:lnTo>
                    <a:pt x="1056" y="3086"/>
                  </a:lnTo>
                  <a:lnTo>
                    <a:pt x="1137" y="3045"/>
                  </a:lnTo>
                  <a:lnTo>
                    <a:pt x="1299" y="3045"/>
                  </a:lnTo>
                  <a:lnTo>
                    <a:pt x="1462" y="2964"/>
                  </a:lnTo>
                  <a:lnTo>
                    <a:pt x="1543" y="2883"/>
                  </a:lnTo>
                  <a:lnTo>
                    <a:pt x="1624" y="2842"/>
                  </a:lnTo>
                  <a:lnTo>
                    <a:pt x="1705" y="2842"/>
                  </a:lnTo>
                  <a:lnTo>
                    <a:pt x="1787" y="2761"/>
                  </a:lnTo>
                  <a:lnTo>
                    <a:pt x="1990" y="2639"/>
                  </a:lnTo>
                  <a:lnTo>
                    <a:pt x="2355" y="2314"/>
                  </a:lnTo>
                  <a:lnTo>
                    <a:pt x="2720" y="1990"/>
                  </a:lnTo>
                  <a:lnTo>
                    <a:pt x="3004" y="1584"/>
                  </a:lnTo>
                  <a:lnTo>
                    <a:pt x="3248" y="1137"/>
                  </a:lnTo>
                  <a:lnTo>
                    <a:pt x="3289" y="975"/>
                  </a:lnTo>
                  <a:lnTo>
                    <a:pt x="3370" y="772"/>
                  </a:lnTo>
                  <a:lnTo>
                    <a:pt x="3370" y="569"/>
                  </a:lnTo>
                  <a:lnTo>
                    <a:pt x="3370" y="366"/>
                  </a:lnTo>
                  <a:lnTo>
                    <a:pt x="3329" y="285"/>
                  </a:lnTo>
                  <a:lnTo>
                    <a:pt x="3289" y="244"/>
                  </a:lnTo>
                  <a:lnTo>
                    <a:pt x="3207" y="203"/>
                  </a:lnTo>
                  <a:lnTo>
                    <a:pt x="3207" y="122"/>
                  </a:lnTo>
                  <a:lnTo>
                    <a:pt x="3126" y="82"/>
                  </a:lnTo>
                  <a:lnTo>
                    <a:pt x="3086" y="41"/>
                  </a:lnTo>
                  <a:lnTo>
                    <a:pt x="284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rot="-1943498">
              <a:off x="-483552" y="1935751"/>
              <a:ext cx="133805" cy="123226"/>
            </a:xfrm>
            <a:custGeom>
              <a:avLst/>
              <a:gdLst/>
              <a:ahLst/>
              <a:cxnLst/>
              <a:rect l="l" t="t" r="r" b="b"/>
              <a:pathLst>
                <a:path w="3086" h="2842" extrusionOk="0">
                  <a:moveTo>
                    <a:pt x="2639" y="0"/>
                  </a:moveTo>
                  <a:lnTo>
                    <a:pt x="2396" y="41"/>
                  </a:lnTo>
                  <a:lnTo>
                    <a:pt x="2152" y="122"/>
                  </a:lnTo>
                  <a:lnTo>
                    <a:pt x="1868" y="244"/>
                  </a:lnTo>
                  <a:lnTo>
                    <a:pt x="1584" y="406"/>
                  </a:lnTo>
                  <a:lnTo>
                    <a:pt x="1300" y="609"/>
                  </a:lnTo>
                  <a:lnTo>
                    <a:pt x="1015" y="853"/>
                  </a:lnTo>
                  <a:lnTo>
                    <a:pt x="772" y="1096"/>
                  </a:lnTo>
                  <a:lnTo>
                    <a:pt x="528" y="1380"/>
                  </a:lnTo>
                  <a:lnTo>
                    <a:pt x="366" y="1665"/>
                  </a:lnTo>
                  <a:lnTo>
                    <a:pt x="203" y="1908"/>
                  </a:lnTo>
                  <a:lnTo>
                    <a:pt x="82" y="2152"/>
                  </a:lnTo>
                  <a:lnTo>
                    <a:pt x="41" y="2395"/>
                  </a:lnTo>
                  <a:lnTo>
                    <a:pt x="0" y="2639"/>
                  </a:lnTo>
                  <a:lnTo>
                    <a:pt x="41" y="2801"/>
                  </a:lnTo>
                  <a:lnTo>
                    <a:pt x="244" y="2842"/>
                  </a:lnTo>
                  <a:lnTo>
                    <a:pt x="447" y="2842"/>
                  </a:lnTo>
                  <a:lnTo>
                    <a:pt x="691" y="2801"/>
                  </a:lnTo>
                  <a:lnTo>
                    <a:pt x="975" y="2720"/>
                  </a:lnTo>
                  <a:lnTo>
                    <a:pt x="1218" y="2598"/>
                  </a:lnTo>
                  <a:lnTo>
                    <a:pt x="1503" y="2436"/>
                  </a:lnTo>
                  <a:lnTo>
                    <a:pt x="1787" y="2233"/>
                  </a:lnTo>
                  <a:lnTo>
                    <a:pt x="2071" y="1989"/>
                  </a:lnTo>
                  <a:lnTo>
                    <a:pt x="2355" y="1746"/>
                  </a:lnTo>
                  <a:lnTo>
                    <a:pt x="2558" y="1462"/>
                  </a:lnTo>
                  <a:lnTo>
                    <a:pt x="2761" y="1218"/>
                  </a:lnTo>
                  <a:lnTo>
                    <a:pt x="2883" y="934"/>
                  </a:lnTo>
                  <a:lnTo>
                    <a:pt x="3005" y="690"/>
                  </a:lnTo>
                  <a:lnTo>
                    <a:pt x="3086" y="447"/>
                  </a:lnTo>
                  <a:lnTo>
                    <a:pt x="3086" y="244"/>
                  </a:lnTo>
                  <a:lnTo>
                    <a:pt x="3045" y="41"/>
                  </a:lnTo>
                  <a:lnTo>
                    <a:pt x="288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rot="-1943498">
              <a:off x="-83428" y="2476205"/>
              <a:ext cx="109178" cy="153187"/>
            </a:xfrm>
            <a:custGeom>
              <a:avLst/>
              <a:gdLst/>
              <a:ahLst/>
              <a:cxnLst/>
              <a:rect l="l" t="t" r="r" b="b"/>
              <a:pathLst>
                <a:path w="2518" h="3533" extrusionOk="0">
                  <a:moveTo>
                    <a:pt x="407" y="1"/>
                  </a:moveTo>
                  <a:lnTo>
                    <a:pt x="366" y="41"/>
                  </a:lnTo>
                  <a:lnTo>
                    <a:pt x="326" y="123"/>
                  </a:lnTo>
                  <a:lnTo>
                    <a:pt x="244" y="123"/>
                  </a:lnTo>
                  <a:lnTo>
                    <a:pt x="204" y="163"/>
                  </a:lnTo>
                  <a:lnTo>
                    <a:pt x="123" y="204"/>
                  </a:lnTo>
                  <a:lnTo>
                    <a:pt x="41" y="407"/>
                  </a:lnTo>
                  <a:lnTo>
                    <a:pt x="1" y="650"/>
                  </a:lnTo>
                  <a:lnTo>
                    <a:pt x="1" y="853"/>
                  </a:lnTo>
                  <a:lnTo>
                    <a:pt x="41" y="1056"/>
                  </a:lnTo>
                  <a:lnTo>
                    <a:pt x="41" y="1219"/>
                  </a:lnTo>
                  <a:lnTo>
                    <a:pt x="123" y="1341"/>
                  </a:lnTo>
                  <a:lnTo>
                    <a:pt x="204" y="1584"/>
                  </a:lnTo>
                  <a:lnTo>
                    <a:pt x="244" y="1787"/>
                  </a:lnTo>
                  <a:lnTo>
                    <a:pt x="285" y="1868"/>
                  </a:lnTo>
                  <a:lnTo>
                    <a:pt x="366" y="1990"/>
                  </a:lnTo>
                  <a:lnTo>
                    <a:pt x="407" y="2112"/>
                  </a:lnTo>
                  <a:lnTo>
                    <a:pt x="447" y="2234"/>
                  </a:lnTo>
                  <a:lnTo>
                    <a:pt x="569" y="2396"/>
                  </a:lnTo>
                  <a:lnTo>
                    <a:pt x="691" y="2558"/>
                  </a:lnTo>
                  <a:lnTo>
                    <a:pt x="732" y="2680"/>
                  </a:lnTo>
                  <a:lnTo>
                    <a:pt x="894" y="2843"/>
                  </a:lnTo>
                  <a:lnTo>
                    <a:pt x="1016" y="2964"/>
                  </a:lnTo>
                  <a:lnTo>
                    <a:pt x="1097" y="3046"/>
                  </a:lnTo>
                  <a:lnTo>
                    <a:pt x="1300" y="3167"/>
                  </a:lnTo>
                  <a:lnTo>
                    <a:pt x="1462" y="3370"/>
                  </a:lnTo>
                  <a:lnTo>
                    <a:pt x="1584" y="3451"/>
                  </a:lnTo>
                  <a:lnTo>
                    <a:pt x="1706" y="3492"/>
                  </a:lnTo>
                  <a:lnTo>
                    <a:pt x="1828" y="3533"/>
                  </a:lnTo>
                  <a:lnTo>
                    <a:pt x="2112" y="3533"/>
                  </a:lnTo>
                  <a:lnTo>
                    <a:pt x="2234" y="3451"/>
                  </a:lnTo>
                  <a:lnTo>
                    <a:pt x="2315" y="3411"/>
                  </a:lnTo>
                  <a:lnTo>
                    <a:pt x="2396" y="3330"/>
                  </a:lnTo>
                  <a:lnTo>
                    <a:pt x="2437" y="3127"/>
                  </a:lnTo>
                  <a:lnTo>
                    <a:pt x="2518" y="2964"/>
                  </a:lnTo>
                  <a:lnTo>
                    <a:pt x="2518" y="2761"/>
                  </a:lnTo>
                  <a:lnTo>
                    <a:pt x="2477" y="2680"/>
                  </a:lnTo>
                  <a:lnTo>
                    <a:pt x="2477" y="2558"/>
                  </a:lnTo>
                  <a:lnTo>
                    <a:pt x="2477" y="2437"/>
                  </a:lnTo>
                  <a:lnTo>
                    <a:pt x="2437" y="2274"/>
                  </a:lnTo>
                  <a:lnTo>
                    <a:pt x="2396" y="2193"/>
                  </a:lnTo>
                  <a:lnTo>
                    <a:pt x="2396" y="2112"/>
                  </a:lnTo>
                  <a:lnTo>
                    <a:pt x="2396" y="2031"/>
                  </a:lnTo>
                  <a:lnTo>
                    <a:pt x="2355" y="1909"/>
                  </a:lnTo>
                  <a:lnTo>
                    <a:pt x="2274" y="1746"/>
                  </a:lnTo>
                  <a:lnTo>
                    <a:pt x="2071" y="1341"/>
                  </a:lnTo>
                  <a:lnTo>
                    <a:pt x="1828" y="935"/>
                  </a:lnTo>
                  <a:lnTo>
                    <a:pt x="1503" y="610"/>
                  </a:lnTo>
                  <a:lnTo>
                    <a:pt x="1178" y="285"/>
                  </a:lnTo>
                  <a:lnTo>
                    <a:pt x="853" y="82"/>
                  </a:lnTo>
                  <a:lnTo>
                    <a:pt x="650" y="41"/>
                  </a:lnTo>
                  <a:lnTo>
                    <a:pt x="488"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rot="-1943498">
              <a:off x="-72314" y="2474755"/>
              <a:ext cx="95086" cy="142607"/>
            </a:xfrm>
            <a:custGeom>
              <a:avLst/>
              <a:gdLst/>
              <a:ahLst/>
              <a:cxnLst/>
              <a:rect l="l" t="t" r="r" b="b"/>
              <a:pathLst>
                <a:path w="2193" h="3289" extrusionOk="0">
                  <a:moveTo>
                    <a:pt x="163" y="0"/>
                  </a:moveTo>
                  <a:lnTo>
                    <a:pt x="82" y="163"/>
                  </a:lnTo>
                  <a:lnTo>
                    <a:pt x="41" y="366"/>
                  </a:lnTo>
                  <a:lnTo>
                    <a:pt x="1" y="569"/>
                  </a:lnTo>
                  <a:lnTo>
                    <a:pt x="41" y="853"/>
                  </a:lnTo>
                  <a:lnTo>
                    <a:pt x="82" y="1097"/>
                  </a:lnTo>
                  <a:lnTo>
                    <a:pt x="204" y="1421"/>
                  </a:lnTo>
                  <a:lnTo>
                    <a:pt x="325" y="1705"/>
                  </a:lnTo>
                  <a:lnTo>
                    <a:pt x="488" y="1990"/>
                  </a:lnTo>
                  <a:lnTo>
                    <a:pt x="650" y="2314"/>
                  </a:lnTo>
                  <a:lnTo>
                    <a:pt x="853" y="2558"/>
                  </a:lnTo>
                  <a:lnTo>
                    <a:pt x="1056" y="2802"/>
                  </a:lnTo>
                  <a:lnTo>
                    <a:pt x="1259" y="2964"/>
                  </a:lnTo>
                  <a:lnTo>
                    <a:pt x="1462" y="3126"/>
                  </a:lnTo>
                  <a:lnTo>
                    <a:pt x="1665" y="3208"/>
                  </a:lnTo>
                  <a:lnTo>
                    <a:pt x="1868" y="3289"/>
                  </a:lnTo>
                  <a:lnTo>
                    <a:pt x="2030" y="3289"/>
                  </a:lnTo>
                  <a:lnTo>
                    <a:pt x="2112" y="3126"/>
                  </a:lnTo>
                  <a:lnTo>
                    <a:pt x="2193" y="2923"/>
                  </a:lnTo>
                  <a:lnTo>
                    <a:pt x="2193" y="2720"/>
                  </a:lnTo>
                  <a:lnTo>
                    <a:pt x="2152" y="2436"/>
                  </a:lnTo>
                  <a:lnTo>
                    <a:pt x="2112" y="2193"/>
                  </a:lnTo>
                  <a:lnTo>
                    <a:pt x="2030" y="1868"/>
                  </a:lnTo>
                  <a:lnTo>
                    <a:pt x="1909" y="1584"/>
                  </a:lnTo>
                  <a:lnTo>
                    <a:pt x="1746" y="1300"/>
                  </a:lnTo>
                  <a:lnTo>
                    <a:pt x="1543" y="975"/>
                  </a:lnTo>
                  <a:lnTo>
                    <a:pt x="1340" y="731"/>
                  </a:lnTo>
                  <a:lnTo>
                    <a:pt x="1137" y="488"/>
                  </a:lnTo>
                  <a:lnTo>
                    <a:pt x="934" y="325"/>
                  </a:lnTo>
                  <a:lnTo>
                    <a:pt x="731" y="163"/>
                  </a:lnTo>
                  <a:lnTo>
                    <a:pt x="528" y="82"/>
                  </a:lnTo>
                  <a:lnTo>
                    <a:pt x="32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rot="-1943498">
              <a:off x="451161" y="2411585"/>
              <a:ext cx="165501" cy="91574"/>
            </a:xfrm>
            <a:custGeom>
              <a:avLst/>
              <a:gdLst/>
              <a:ahLst/>
              <a:cxnLst/>
              <a:rect l="l" t="t" r="r" b="b"/>
              <a:pathLst>
                <a:path w="3817" h="2112" extrusionOk="0">
                  <a:moveTo>
                    <a:pt x="2314" y="1"/>
                  </a:moveTo>
                  <a:lnTo>
                    <a:pt x="2111" y="42"/>
                  </a:lnTo>
                  <a:lnTo>
                    <a:pt x="1665" y="163"/>
                  </a:lnTo>
                  <a:lnTo>
                    <a:pt x="1218" y="285"/>
                  </a:lnTo>
                  <a:lnTo>
                    <a:pt x="812" y="488"/>
                  </a:lnTo>
                  <a:lnTo>
                    <a:pt x="447" y="772"/>
                  </a:lnTo>
                  <a:lnTo>
                    <a:pt x="163" y="1056"/>
                  </a:lnTo>
                  <a:lnTo>
                    <a:pt x="81" y="1219"/>
                  </a:lnTo>
                  <a:lnTo>
                    <a:pt x="0" y="1381"/>
                  </a:lnTo>
                  <a:lnTo>
                    <a:pt x="0" y="1462"/>
                  </a:lnTo>
                  <a:lnTo>
                    <a:pt x="0" y="1503"/>
                  </a:lnTo>
                  <a:lnTo>
                    <a:pt x="41" y="1584"/>
                  </a:lnTo>
                  <a:lnTo>
                    <a:pt x="41" y="1665"/>
                  </a:lnTo>
                  <a:lnTo>
                    <a:pt x="81" y="1706"/>
                  </a:lnTo>
                  <a:lnTo>
                    <a:pt x="122" y="1787"/>
                  </a:lnTo>
                  <a:lnTo>
                    <a:pt x="325" y="1909"/>
                  </a:lnTo>
                  <a:lnTo>
                    <a:pt x="528" y="1990"/>
                  </a:lnTo>
                  <a:lnTo>
                    <a:pt x="731" y="2031"/>
                  </a:lnTo>
                  <a:lnTo>
                    <a:pt x="934" y="2071"/>
                  </a:lnTo>
                  <a:lnTo>
                    <a:pt x="1096" y="2112"/>
                  </a:lnTo>
                  <a:lnTo>
                    <a:pt x="1218" y="2071"/>
                  </a:lnTo>
                  <a:lnTo>
                    <a:pt x="1502" y="2031"/>
                  </a:lnTo>
                  <a:lnTo>
                    <a:pt x="1665" y="2031"/>
                  </a:lnTo>
                  <a:lnTo>
                    <a:pt x="1786" y="1990"/>
                  </a:lnTo>
                  <a:lnTo>
                    <a:pt x="1908" y="1950"/>
                  </a:lnTo>
                  <a:lnTo>
                    <a:pt x="2071" y="1950"/>
                  </a:lnTo>
                  <a:lnTo>
                    <a:pt x="2192" y="1909"/>
                  </a:lnTo>
                  <a:lnTo>
                    <a:pt x="2355" y="1868"/>
                  </a:lnTo>
                  <a:lnTo>
                    <a:pt x="2558" y="1787"/>
                  </a:lnTo>
                  <a:lnTo>
                    <a:pt x="2680" y="1747"/>
                  </a:lnTo>
                  <a:lnTo>
                    <a:pt x="2842" y="1665"/>
                  </a:lnTo>
                  <a:lnTo>
                    <a:pt x="3004" y="1544"/>
                  </a:lnTo>
                  <a:lnTo>
                    <a:pt x="3126" y="1462"/>
                  </a:lnTo>
                  <a:lnTo>
                    <a:pt x="3288" y="1300"/>
                  </a:lnTo>
                  <a:lnTo>
                    <a:pt x="3532" y="1178"/>
                  </a:lnTo>
                  <a:lnTo>
                    <a:pt x="3613" y="1097"/>
                  </a:lnTo>
                  <a:lnTo>
                    <a:pt x="3694" y="975"/>
                  </a:lnTo>
                  <a:lnTo>
                    <a:pt x="3776" y="853"/>
                  </a:lnTo>
                  <a:lnTo>
                    <a:pt x="3816" y="732"/>
                  </a:lnTo>
                  <a:lnTo>
                    <a:pt x="3816" y="610"/>
                  </a:lnTo>
                  <a:lnTo>
                    <a:pt x="3776" y="488"/>
                  </a:lnTo>
                  <a:lnTo>
                    <a:pt x="3735" y="366"/>
                  </a:lnTo>
                  <a:lnTo>
                    <a:pt x="3654" y="285"/>
                  </a:lnTo>
                  <a:lnTo>
                    <a:pt x="3532" y="163"/>
                  </a:lnTo>
                  <a:lnTo>
                    <a:pt x="3329" y="82"/>
                  </a:lnTo>
                  <a:lnTo>
                    <a:pt x="3167" y="42"/>
                  </a:lnTo>
                  <a:lnTo>
                    <a:pt x="3085" y="42"/>
                  </a:lnTo>
                  <a:lnTo>
                    <a:pt x="2964"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rot="-1943498">
              <a:off x="448457" y="2413907"/>
              <a:ext cx="158477" cy="73970"/>
            </a:xfrm>
            <a:custGeom>
              <a:avLst/>
              <a:gdLst/>
              <a:ahLst/>
              <a:cxnLst/>
              <a:rect l="l" t="t" r="r" b="b"/>
              <a:pathLst>
                <a:path w="3655" h="1706" extrusionOk="0">
                  <a:moveTo>
                    <a:pt x="2274" y="1"/>
                  </a:moveTo>
                  <a:lnTo>
                    <a:pt x="1949" y="42"/>
                  </a:lnTo>
                  <a:lnTo>
                    <a:pt x="1625" y="163"/>
                  </a:lnTo>
                  <a:lnTo>
                    <a:pt x="1300" y="245"/>
                  </a:lnTo>
                  <a:lnTo>
                    <a:pt x="975" y="407"/>
                  </a:lnTo>
                  <a:lnTo>
                    <a:pt x="732" y="529"/>
                  </a:lnTo>
                  <a:lnTo>
                    <a:pt x="488" y="691"/>
                  </a:lnTo>
                  <a:lnTo>
                    <a:pt x="285" y="853"/>
                  </a:lnTo>
                  <a:lnTo>
                    <a:pt x="123" y="1056"/>
                  </a:lnTo>
                  <a:lnTo>
                    <a:pt x="41" y="1219"/>
                  </a:lnTo>
                  <a:lnTo>
                    <a:pt x="1" y="1381"/>
                  </a:lnTo>
                  <a:lnTo>
                    <a:pt x="123" y="1503"/>
                  </a:lnTo>
                  <a:lnTo>
                    <a:pt x="326" y="1584"/>
                  </a:lnTo>
                  <a:lnTo>
                    <a:pt x="529" y="1665"/>
                  </a:lnTo>
                  <a:lnTo>
                    <a:pt x="772" y="1706"/>
                  </a:lnTo>
                  <a:lnTo>
                    <a:pt x="1056" y="1706"/>
                  </a:lnTo>
                  <a:lnTo>
                    <a:pt x="1381" y="1665"/>
                  </a:lnTo>
                  <a:lnTo>
                    <a:pt x="1706" y="1625"/>
                  </a:lnTo>
                  <a:lnTo>
                    <a:pt x="2031" y="1544"/>
                  </a:lnTo>
                  <a:lnTo>
                    <a:pt x="2355" y="1422"/>
                  </a:lnTo>
                  <a:lnTo>
                    <a:pt x="2640" y="1300"/>
                  </a:lnTo>
                  <a:lnTo>
                    <a:pt x="2924" y="1138"/>
                  </a:lnTo>
                  <a:lnTo>
                    <a:pt x="3167" y="975"/>
                  </a:lnTo>
                  <a:lnTo>
                    <a:pt x="3330" y="813"/>
                  </a:lnTo>
                  <a:lnTo>
                    <a:pt x="3492" y="651"/>
                  </a:lnTo>
                  <a:lnTo>
                    <a:pt x="3614" y="488"/>
                  </a:lnTo>
                  <a:lnTo>
                    <a:pt x="3654" y="285"/>
                  </a:lnTo>
                  <a:lnTo>
                    <a:pt x="3533" y="163"/>
                  </a:lnTo>
                  <a:lnTo>
                    <a:pt x="3330" y="82"/>
                  </a:lnTo>
                  <a:lnTo>
                    <a:pt x="3127" y="42"/>
                  </a:lnTo>
                  <a:lnTo>
                    <a:pt x="284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rot="-1943498">
              <a:off x="680613" y="1832994"/>
              <a:ext cx="1778" cy="8845"/>
            </a:xfrm>
            <a:custGeom>
              <a:avLst/>
              <a:gdLst/>
              <a:ahLst/>
              <a:cxnLst/>
              <a:rect l="l" t="t" r="r" b="b"/>
              <a:pathLst>
                <a:path w="41" h="204" extrusionOk="0">
                  <a:moveTo>
                    <a:pt x="41" y="1"/>
                  </a:moveTo>
                  <a:lnTo>
                    <a:pt x="0" y="122"/>
                  </a:lnTo>
                  <a:lnTo>
                    <a:pt x="41" y="204"/>
                  </a:lnTo>
                  <a:lnTo>
                    <a:pt x="41" y="1"/>
                  </a:lnTo>
                  <a:close/>
                </a:path>
              </a:pathLst>
            </a:custGeom>
            <a:solidFill>
              <a:srgbClr val="88D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rot="-1943498">
              <a:off x="680613" y="1832994"/>
              <a:ext cx="1778" cy="8845"/>
            </a:xfrm>
            <a:custGeom>
              <a:avLst/>
              <a:gdLst/>
              <a:ahLst/>
              <a:cxnLst/>
              <a:rect l="l" t="t" r="r" b="b"/>
              <a:pathLst>
                <a:path w="41" h="204" fill="none" extrusionOk="0">
                  <a:moveTo>
                    <a:pt x="41" y="1"/>
                  </a:moveTo>
                  <a:lnTo>
                    <a:pt x="41" y="1"/>
                  </a:lnTo>
                  <a:lnTo>
                    <a:pt x="0" y="122"/>
                  </a:lnTo>
                  <a:lnTo>
                    <a:pt x="0" y="122"/>
                  </a:lnTo>
                  <a:lnTo>
                    <a:pt x="41" y="204"/>
                  </a:lnTo>
                  <a:lnTo>
                    <a:pt x="41" y="204"/>
                  </a:lnTo>
                  <a:lnTo>
                    <a:pt x="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rot="-1943498">
              <a:off x="676212" y="1725704"/>
              <a:ext cx="91574" cy="163723"/>
            </a:xfrm>
            <a:custGeom>
              <a:avLst/>
              <a:gdLst/>
              <a:ahLst/>
              <a:cxnLst/>
              <a:rect l="l" t="t" r="r" b="b"/>
              <a:pathLst>
                <a:path w="2112" h="3776" extrusionOk="0">
                  <a:moveTo>
                    <a:pt x="1421" y="0"/>
                  </a:moveTo>
                  <a:lnTo>
                    <a:pt x="1259" y="82"/>
                  </a:lnTo>
                  <a:lnTo>
                    <a:pt x="1056" y="163"/>
                  </a:lnTo>
                  <a:lnTo>
                    <a:pt x="934" y="285"/>
                  </a:lnTo>
                  <a:lnTo>
                    <a:pt x="853" y="366"/>
                  </a:lnTo>
                  <a:lnTo>
                    <a:pt x="812" y="447"/>
                  </a:lnTo>
                  <a:lnTo>
                    <a:pt x="690" y="528"/>
                  </a:lnTo>
                  <a:lnTo>
                    <a:pt x="609" y="650"/>
                  </a:lnTo>
                  <a:lnTo>
                    <a:pt x="569" y="731"/>
                  </a:lnTo>
                  <a:lnTo>
                    <a:pt x="528" y="812"/>
                  </a:lnTo>
                  <a:lnTo>
                    <a:pt x="487" y="893"/>
                  </a:lnTo>
                  <a:lnTo>
                    <a:pt x="406" y="975"/>
                  </a:lnTo>
                  <a:lnTo>
                    <a:pt x="325" y="1178"/>
                  </a:lnTo>
                  <a:lnTo>
                    <a:pt x="163" y="1584"/>
                  </a:lnTo>
                  <a:lnTo>
                    <a:pt x="41" y="2030"/>
                  </a:lnTo>
                  <a:lnTo>
                    <a:pt x="0" y="2477"/>
                  </a:lnTo>
                  <a:lnTo>
                    <a:pt x="0" y="2964"/>
                  </a:lnTo>
                  <a:lnTo>
                    <a:pt x="81" y="3329"/>
                  </a:lnTo>
                  <a:lnTo>
                    <a:pt x="163" y="3492"/>
                  </a:lnTo>
                  <a:lnTo>
                    <a:pt x="284" y="3654"/>
                  </a:lnTo>
                  <a:lnTo>
                    <a:pt x="284" y="3694"/>
                  </a:lnTo>
                  <a:lnTo>
                    <a:pt x="366" y="3735"/>
                  </a:lnTo>
                  <a:lnTo>
                    <a:pt x="447" y="3735"/>
                  </a:lnTo>
                  <a:lnTo>
                    <a:pt x="487" y="3776"/>
                  </a:lnTo>
                  <a:lnTo>
                    <a:pt x="650" y="3776"/>
                  </a:lnTo>
                  <a:lnTo>
                    <a:pt x="853" y="3694"/>
                  </a:lnTo>
                  <a:lnTo>
                    <a:pt x="1056" y="3573"/>
                  </a:lnTo>
                  <a:lnTo>
                    <a:pt x="1218" y="3451"/>
                  </a:lnTo>
                  <a:lnTo>
                    <a:pt x="1340" y="3289"/>
                  </a:lnTo>
                  <a:lnTo>
                    <a:pt x="1462" y="3167"/>
                  </a:lnTo>
                  <a:lnTo>
                    <a:pt x="1502" y="3004"/>
                  </a:lnTo>
                  <a:lnTo>
                    <a:pt x="1624" y="2761"/>
                  </a:lnTo>
                  <a:lnTo>
                    <a:pt x="1746" y="2639"/>
                  </a:lnTo>
                  <a:lnTo>
                    <a:pt x="1786" y="2517"/>
                  </a:lnTo>
                  <a:lnTo>
                    <a:pt x="1827" y="2395"/>
                  </a:lnTo>
                  <a:lnTo>
                    <a:pt x="1868" y="2314"/>
                  </a:lnTo>
                  <a:lnTo>
                    <a:pt x="1908" y="2152"/>
                  </a:lnTo>
                  <a:lnTo>
                    <a:pt x="1989" y="1989"/>
                  </a:lnTo>
                  <a:lnTo>
                    <a:pt x="2030" y="1787"/>
                  </a:lnTo>
                  <a:lnTo>
                    <a:pt x="2071" y="1624"/>
                  </a:lnTo>
                  <a:lnTo>
                    <a:pt x="2071" y="1462"/>
                  </a:lnTo>
                  <a:lnTo>
                    <a:pt x="2071" y="1259"/>
                  </a:lnTo>
                  <a:lnTo>
                    <a:pt x="2111" y="1137"/>
                  </a:lnTo>
                  <a:lnTo>
                    <a:pt x="2071" y="893"/>
                  </a:lnTo>
                  <a:lnTo>
                    <a:pt x="2071" y="650"/>
                  </a:lnTo>
                  <a:lnTo>
                    <a:pt x="2030" y="528"/>
                  </a:lnTo>
                  <a:lnTo>
                    <a:pt x="1989" y="366"/>
                  </a:lnTo>
                  <a:lnTo>
                    <a:pt x="1949" y="285"/>
                  </a:lnTo>
                  <a:lnTo>
                    <a:pt x="1868" y="163"/>
                  </a:lnTo>
                  <a:lnTo>
                    <a:pt x="1746" y="82"/>
                  </a:lnTo>
                  <a:lnTo>
                    <a:pt x="162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rot="-1943498">
              <a:off x="676030" y="1730366"/>
              <a:ext cx="75705" cy="158433"/>
            </a:xfrm>
            <a:custGeom>
              <a:avLst/>
              <a:gdLst/>
              <a:ahLst/>
              <a:cxnLst/>
              <a:rect l="l" t="t" r="r" b="b"/>
              <a:pathLst>
                <a:path w="1746" h="3654" extrusionOk="0">
                  <a:moveTo>
                    <a:pt x="1462" y="0"/>
                  </a:moveTo>
                  <a:lnTo>
                    <a:pt x="1259" y="41"/>
                  </a:lnTo>
                  <a:lnTo>
                    <a:pt x="1096" y="163"/>
                  </a:lnTo>
                  <a:lnTo>
                    <a:pt x="893" y="285"/>
                  </a:lnTo>
                  <a:lnTo>
                    <a:pt x="731" y="487"/>
                  </a:lnTo>
                  <a:lnTo>
                    <a:pt x="569" y="731"/>
                  </a:lnTo>
                  <a:lnTo>
                    <a:pt x="406" y="975"/>
                  </a:lnTo>
                  <a:lnTo>
                    <a:pt x="284" y="1259"/>
                  </a:lnTo>
                  <a:lnTo>
                    <a:pt x="163" y="1584"/>
                  </a:lnTo>
                  <a:lnTo>
                    <a:pt x="81" y="1949"/>
                  </a:lnTo>
                  <a:lnTo>
                    <a:pt x="0" y="2233"/>
                  </a:lnTo>
                  <a:lnTo>
                    <a:pt x="0" y="2558"/>
                  </a:lnTo>
                  <a:lnTo>
                    <a:pt x="0" y="2842"/>
                  </a:lnTo>
                  <a:lnTo>
                    <a:pt x="0" y="3086"/>
                  </a:lnTo>
                  <a:lnTo>
                    <a:pt x="81" y="3329"/>
                  </a:lnTo>
                  <a:lnTo>
                    <a:pt x="163" y="3492"/>
                  </a:lnTo>
                  <a:lnTo>
                    <a:pt x="284" y="3654"/>
                  </a:lnTo>
                  <a:lnTo>
                    <a:pt x="447" y="3613"/>
                  </a:lnTo>
                  <a:lnTo>
                    <a:pt x="609" y="3492"/>
                  </a:lnTo>
                  <a:lnTo>
                    <a:pt x="812" y="3329"/>
                  </a:lnTo>
                  <a:lnTo>
                    <a:pt x="974" y="3167"/>
                  </a:lnTo>
                  <a:lnTo>
                    <a:pt x="1137" y="2923"/>
                  </a:lnTo>
                  <a:lnTo>
                    <a:pt x="1299" y="2680"/>
                  </a:lnTo>
                  <a:lnTo>
                    <a:pt x="1421" y="2355"/>
                  </a:lnTo>
                  <a:lnTo>
                    <a:pt x="1543" y="2030"/>
                  </a:lnTo>
                  <a:lnTo>
                    <a:pt x="1665" y="1705"/>
                  </a:lnTo>
                  <a:lnTo>
                    <a:pt x="1705" y="1381"/>
                  </a:lnTo>
                  <a:lnTo>
                    <a:pt x="1746" y="1096"/>
                  </a:lnTo>
                  <a:lnTo>
                    <a:pt x="1746" y="812"/>
                  </a:lnTo>
                  <a:lnTo>
                    <a:pt x="1705" y="528"/>
                  </a:lnTo>
                  <a:lnTo>
                    <a:pt x="1624" y="325"/>
                  </a:lnTo>
                  <a:lnTo>
                    <a:pt x="1543" y="122"/>
                  </a:lnTo>
                  <a:lnTo>
                    <a:pt x="146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rot="-1943498">
              <a:off x="32820" y="1971672"/>
              <a:ext cx="130293" cy="142607"/>
            </a:xfrm>
            <a:custGeom>
              <a:avLst/>
              <a:gdLst/>
              <a:ahLst/>
              <a:cxnLst/>
              <a:rect l="l" t="t" r="r" b="b"/>
              <a:pathLst>
                <a:path w="3005" h="3289" extrusionOk="0">
                  <a:moveTo>
                    <a:pt x="1340" y="0"/>
                  </a:moveTo>
                  <a:lnTo>
                    <a:pt x="975" y="81"/>
                  </a:lnTo>
                  <a:lnTo>
                    <a:pt x="813" y="162"/>
                  </a:lnTo>
                  <a:lnTo>
                    <a:pt x="691" y="284"/>
                  </a:lnTo>
                  <a:lnTo>
                    <a:pt x="407" y="487"/>
                  </a:lnTo>
                  <a:lnTo>
                    <a:pt x="285" y="609"/>
                  </a:lnTo>
                  <a:lnTo>
                    <a:pt x="204" y="731"/>
                  </a:lnTo>
                  <a:lnTo>
                    <a:pt x="163" y="893"/>
                  </a:lnTo>
                  <a:lnTo>
                    <a:pt x="163" y="1096"/>
                  </a:lnTo>
                  <a:lnTo>
                    <a:pt x="82" y="1218"/>
                  </a:lnTo>
                  <a:lnTo>
                    <a:pt x="1" y="1380"/>
                  </a:lnTo>
                  <a:lnTo>
                    <a:pt x="1" y="1624"/>
                  </a:lnTo>
                  <a:lnTo>
                    <a:pt x="1" y="1867"/>
                  </a:lnTo>
                  <a:lnTo>
                    <a:pt x="41" y="2070"/>
                  </a:lnTo>
                  <a:lnTo>
                    <a:pt x="82" y="2152"/>
                  </a:lnTo>
                  <a:lnTo>
                    <a:pt x="123" y="2233"/>
                  </a:lnTo>
                  <a:lnTo>
                    <a:pt x="204" y="2476"/>
                  </a:lnTo>
                  <a:lnTo>
                    <a:pt x="366" y="2679"/>
                  </a:lnTo>
                  <a:lnTo>
                    <a:pt x="529" y="2923"/>
                  </a:lnTo>
                  <a:lnTo>
                    <a:pt x="732" y="3085"/>
                  </a:lnTo>
                  <a:lnTo>
                    <a:pt x="934" y="3167"/>
                  </a:lnTo>
                  <a:lnTo>
                    <a:pt x="1056" y="3248"/>
                  </a:lnTo>
                  <a:lnTo>
                    <a:pt x="1178" y="3248"/>
                  </a:lnTo>
                  <a:lnTo>
                    <a:pt x="1503" y="3288"/>
                  </a:lnTo>
                  <a:lnTo>
                    <a:pt x="1828" y="3248"/>
                  </a:lnTo>
                  <a:lnTo>
                    <a:pt x="2071" y="3167"/>
                  </a:lnTo>
                  <a:lnTo>
                    <a:pt x="2355" y="3004"/>
                  </a:lnTo>
                  <a:lnTo>
                    <a:pt x="2558" y="2801"/>
                  </a:lnTo>
                  <a:lnTo>
                    <a:pt x="2761" y="2558"/>
                  </a:lnTo>
                  <a:lnTo>
                    <a:pt x="2883" y="2273"/>
                  </a:lnTo>
                  <a:lnTo>
                    <a:pt x="2964" y="1949"/>
                  </a:lnTo>
                  <a:lnTo>
                    <a:pt x="3005" y="1624"/>
                  </a:lnTo>
                  <a:lnTo>
                    <a:pt x="3005" y="1421"/>
                  </a:lnTo>
                  <a:lnTo>
                    <a:pt x="2964" y="1218"/>
                  </a:lnTo>
                  <a:lnTo>
                    <a:pt x="2883" y="1015"/>
                  </a:lnTo>
                  <a:lnTo>
                    <a:pt x="2802" y="812"/>
                  </a:lnTo>
                  <a:lnTo>
                    <a:pt x="2721" y="650"/>
                  </a:lnTo>
                  <a:lnTo>
                    <a:pt x="2599" y="487"/>
                  </a:lnTo>
                  <a:lnTo>
                    <a:pt x="2437" y="365"/>
                  </a:lnTo>
                  <a:lnTo>
                    <a:pt x="2274" y="244"/>
                  </a:lnTo>
                  <a:lnTo>
                    <a:pt x="2071" y="122"/>
                  </a:lnTo>
                  <a:lnTo>
                    <a:pt x="1828" y="41"/>
                  </a:lnTo>
                  <a:lnTo>
                    <a:pt x="1584"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rot="-1943498">
              <a:off x="54650" y="1974134"/>
              <a:ext cx="109178" cy="133805"/>
            </a:xfrm>
            <a:custGeom>
              <a:avLst/>
              <a:gdLst/>
              <a:ahLst/>
              <a:cxnLst/>
              <a:rect l="l" t="t" r="r" b="b"/>
              <a:pathLst>
                <a:path w="2518" h="3086" extrusionOk="0">
                  <a:moveTo>
                    <a:pt x="1503" y="0"/>
                  </a:moveTo>
                  <a:lnTo>
                    <a:pt x="1219" y="41"/>
                  </a:lnTo>
                  <a:lnTo>
                    <a:pt x="935" y="122"/>
                  </a:lnTo>
                  <a:lnTo>
                    <a:pt x="650" y="284"/>
                  </a:lnTo>
                  <a:lnTo>
                    <a:pt x="447" y="487"/>
                  </a:lnTo>
                  <a:lnTo>
                    <a:pt x="245" y="731"/>
                  </a:lnTo>
                  <a:lnTo>
                    <a:pt x="123" y="1015"/>
                  </a:lnTo>
                  <a:lnTo>
                    <a:pt x="42" y="1299"/>
                  </a:lnTo>
                  <a:lnTo>
                    <a:pt x="1" y="1624"/>
                  </a:lnTo>
                  <a:lnTo>
                    <a:pt x="1" y="1867"/>
                  </a:lnTo>
                  <a:lnTo>
                    <a:pt x="42" y="2070"/>
                  </a:lnTo>
                  <a:lnTo>
                    <a:pt x="123" y="2273"/>
                  </a:lnTo>
                  <a:lnTo>
                    <a:pt x="204" y="2476"/>
                  </a:lnTo>
                  <a:lnTo>
                    <a:pt x="285" y="2639"/>
                  </a:lnTo>
                  <a:lnTo>
                    <a:pt x="447" y="2801"/>
                  </a:lnTo>
                  <a:lnTo>
                    <a:pt x="569" y="2923"/>
                  </a:lnTo>
                  <a:lnTo>
                    <a:pt x="732" y="3045"/>
                  </a:lnTo>
                  <a:lnTo>
                    <a:pt x="1016" y="3085"/>
                  </a:lnTo>
                  <a:lnTo>
                    <a:pt x="1341" y="3045"/>
                  </a:lnTo>
                  <a:lnTo>
                    <a:pt x="1584" y="2964"/>
                  </a:lnTo>
                  <a:lnTo>
                    <a:pt x="1868" y="2801"/>
                  </a:lnTo>
                  <a:lnTo>
                    <a:pt x="2071" y="2598"/>
                  </a:lnTo>
                  <a:lnTo>
                    <a:pt x="2274" y="2355"/>
                  </a:lnTo>
                  <a:lnTo>
                    <a:pt x="2396" y="2070"/>
                  </a:lnTo>
                  <a:lnTo>
                    <a:pt x="2477" y="1746"/>
                  </a:lnTo>
                  <a:lnTo>
                    <a:pt x="2518" y="1421"/>
                  </a:lnTo>
                  <a:lnTo>
                    <a:pt x="2518" y="1218"/>
                  </a:lnTo>
                  <a:lnTo>
                    <a:pt x="2477" y="1015"/>
                  </a:lnTo>
                  <a:lnTo>
                    <a:pt x="2396" y="812"/>
                  </a:lnTo>
                  <a:lnTo>
                    <a:pt x="2315" y="609"/>
                  </a:lnTo>
                  <a:lnTo>
                    <a:pt x="2234" y="447"/>
                  </a:lnTo>
                  <a:lnTo>
                    <a:pt x="2112" y="284"/>
                  </a:lnTo>
                  <a:lnTo>
                    <a:pt x="1950" y="162"/>
                  </a:lnTo>
                  <a:lnTo>
                    <a:pt x="1787" y="41"/>
                  </a:lnTo>
                  <a:lnTo>
                    <a:pt x="150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rot="-1943498">
              <a:off x="348782" y="2034278"/>
              <a:ext cx="89840" cy="98641"/>
            </a:xfrm>
            <a:custGeom>
              <a:avLst/>
              <a:gdLst/>
              <a:ahLst/>
              <a:cxnLst/>
              <a:rect l="l" t="t" r="r" b="b"/>
              <a:pathLst>
                <a:path w="2072" h="2275" extrusionOk="0">
                  <a:moveTo>
                    <a:pt x="1056" y="1"/>
                  </a:moveTo>
                  <a:lnTo>
                    <a:pt x="853" y="41"/>
                  </a:lnTo>
                  <a:lnTo>
                    <a:pt x="650" y="82"/>
                  </a:lnTo>
                  <a:lnTo>
                    <a:pt x="488" y="204"/>
                  </a:lnTo>
                  <a:lnTo>
                    <a:pt x="325" y="325"/>
                  </a:lnTo>
                  <a:lnTo>
                    <a:pt x="204" y="488"/>
                  </a:lnTo>
                  <a:lnTo>
                    <a:pt x="82" y="691"/>
                  </a:lnTo>
                  <a:lnTo>
                    <a:pt x="41" y="894"/>
                  </a:lnTo>
                  <a:lnTo>
                    <a:pt x="1" y="1137"/>
                  </a:lnTo>
                  <a:lnTo>
                    <a:pt x="41" y="1340"/>
                  </a:lnTo>
                  <a:lnTo>
                    <a:pt x="82" y="1543"/>
                  </a:lnTo>
                  <a:lnTo>
                    <a:pt x="163" y="1706"/>
                  </a:lnTo>
                  <a:lnTo>
                    <a:pt x="244" y="1868"/>
                  </a:lnTo>
                  <a:lnTo>
                    <a:pt x="366" y="1990"/>
                  </a:lnTo>
                  <a:lnTo>
                    <a:pt x="528" y="2112"/>
                  </a:lnTo>
                  <a:lnTo>
                    <a:pt x="691" y="2193"/>
                  </a:lnTo>
                  <a:lnTo>
                    <a:pt x="853" y="2233"/>
                  </a:lnTo>
                  <a:lnTo>
                    <a:pt x="1056" y="2274"/>
                  </a:lnTo>
                  <a:lnTo>
                    <a:pt x="1259" y="2233"/>
                  </a:lnTo>
                  <a:lnTo>
                    <a:pt x="1462" y="2193"/>
                  </a:lnTo>
                  <a:lnTo>
                    <a:pt x="1625" y="2071"/>
                  </a:lnTo>
                  <a:lnTo>
                    <a:pt x="1787" y="1949"/>
                  </a:lnTo>
                  <a:lnTo>
                    <a:pt x="1909" y="1746"/>
                  </a:lnTo>
                  <a:lnTo>
                    <a:pt x="1990" y="1584"/>
                  </a:lnTo>
                  <a:lnTo>
                    <a:pt x="2071" y="1381"/>
                  </a:lnTo>
                  <a:lnTo>
                    <a:pt x="2071" y="1137"/>
                  </a:lnTo>
                  <a:lnTo>
                    <a:pt x="2030" y="853"/>
                  </a:lnTo>
                  <a:lnTo>
                    <a:pt x="1949" y="569"/>
                  </a:lnTo>
                  <a:lnTo>
                    <a:pt x="1787" y="325"/>
                  </a:lnTo>
                  <a:lnTo>
                    <a:pt x="1584" y="163"/>
                  </a:lnTo>
                  <a:lnTo>
                    <a:pt x="1340" y="41"/>
                  </a:lnTo>
                  <a:lnTo>
                    <a:pt x="105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rot="-1943498">
              <a:off x="365310" y="2036545"/>
              <a:ext cx="73970" cy="91574"/>
            </a:xfrm>
            <a:custGeom>
              <a:avLst/>
              <a:gdLst/>
              <a:ahLst/>
              <a:cxnLst/>
              <a:rect l="l" t="t" r="r" b="b"/>
              <a:pathLst>
                <a:path w="1706" h="2112" extrusionOk="0">
                  <a:moveTo>
                    <a:pt x="812" y="0"/>
                  </a:moveTo>
                  <a:lnTo>
                    <a:pt x="609" y="81"/>
                  </a:lnTo>
                  <a:lnTo>
                    <a:pt x="447" y="162"/>
                  </a:lnTo>
                  <a:lnTo>
                    <a:pt x="284" y="325"/>
                  </a:lnTo>
                  <a:lnTo>
                    <a:pt x="162" y="487"/>
                  </a:lnTo>
                  <a:lnTo>
                    <a:pt x="81" y="690"/>
                  </a:lnTo>
                  <a:lnTo>
                    <a:pt x="0" y="893"/>
                  </a:lnTo>
                  <a:lnTo>
                    <a:pt x="0" y="1096"/>
                  </a:lnTo>
                  <a:lnTo>
                    <a:pt x="0" y="1421"/>
                  </a:lnTo>
                  <a:lnTo>
                    <a:pt x="122" y="1664"/>
                  </a:lnTo>
                  <a:lnTo>
                    <a:pt x="284" y="1908"/>
                  </a:lnTo>
                  <a:lnTo>
                    <a:pt x="487" y="2070"/>
                  </a:lnTo>
                  <a:lnTo>
                    <a:pt x="690" y="2111"/>
                  </a:lnTo>
                  <a:lnTo>
                    <a:pt x="893" y="2070"/>
                  </a:lnTo>
                  <a:lnTo>
                    <a:pt x="1096" y="2030"/>
                  </a:lnTo>
                  <a:lnTo>
                    <a:pt x="1259" y="1908"/>
                  </a:lnTo>
                  <a:lnTo>
                    <a:pt x="1421" y="1786"/>
                  </a:lnTo>
                  <a:lnTo>
                    <a:pt x="1543" y="1583"/>
                  </a:lnTo>
                  <a:lnTo>
                    <a:pt x="1624" y="1421"/>
                  </a:lnTo>
                  <a:lnTo>
                    <a:pt x="1705" y="1218"/>
                  </a:lnTo>
                  <a:lnTo>
                    <a:pt x="1705" y="974"/>
                  </a:lnTo>
                  <a:lnTo>
                    <a:pt x="1664" y="690"/>
                  </a:lnTo>
                  <a:lnTo>
                    <a:pt x="1583" y="406"/>
                  </a:lnTo>
                  <a:lnTo>
                    <a:pt x="1421" y="162"/>
                  </a:lnTo>
                  <a:lnTo>
                    <a:pt x="121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rot="-1943498">
              <a:off x="323715" y="1604401"/>
              <a:ext cx="68680" cy="96864"/>
            </a:xfrm>
            <a:custGeom>
              <a:avLst/>
              <a:gdLst/>
              <a:ahLst/>
              <a:cxnLst/>
              <a:rect l="l" t="t" r="r" b="b"/>
              <a:pathLst>
                <a:path w="1584" h="2234" extrusionOk="0">
                  <a:moveTo>
                    <a:pt x="853" y="1"/>
                  </a:moveTo>
                  <a:lnTo>
                    <a:pt x="690" y="41"/>
                  </a:lnTo>
                  <a:lnTo>
                    <a:pt x="568" y="122"/>
                  </a:lnTo>
                  <a:lnTo>
                    <a:pt x="406" y="244"/>
                  </a:lnTo>
                  <a:lnTo>
                    <a:pt x="284" y="366"/>
                  </a:lnTo>
                  <a:lnTo>
                    <a:pt x="163" y="569"/>
                  </a:lnTo>
                  <a:lnTo>
                    <a:pt x="81" y="772"/>
                  </a:lnTo>
                  <a:lnTo>
                    <a:pt x="41" y="975"/>
                  </a:lnTo>
                  <a:lnTo>
                    <a:pt x="0" y="1178"/>
                  </a:lnTo>
                  <a:lnTo>
                    <a:pt x="0" y="1381"/>
                  </a:lnTo>
                  <a:lnTo>
                    <a:pt x="41" y="1706"/>
                  </a:lnTo>
                  <a:lnTo>
                    <a:pt x="122" y="1868"/>
                  </a:lnTo>
                  <a:lnTo>
                    <a:pt x="203" y="1990"/>
                  </a:lnTo>
                  <a:lnTo>
                    <a:pt x="284" y="2111"/>
                  </a:lnTo>
                  <a:lnTo>
                    <a:pt x="406" y="2193"/>
                  </a:lnTo>
                  <a:lnTo>
                    <a:pt x="568" y="2233"/>
                  </a:lnTo>
                  <a:lnTo>
                    <a:pt x="853" y="2233"/>
                  </a:lnTo>
                  <a:lnTo>
                    <a:pt x="1015" y="2152"/>
                  </a:lnTo>
                  <a:lnTo>
                    <a:pt x="1177" y="2030"/>
                  </a:lnTo>
                  <a:lnTo>
                    <a:pt x="1299" y="1868"/>
                  </a:lnTo>
                  <a:lnTo>
                    <a:pt x="1380" y="1706"/>
                  </a:lnTo>
                  <a:lnTo>
                    <a:pt x="1502" y="1503"/>
                  </a:lnTo>
                  <a:lnTo>
                    <a:pt x="1543" y="1300"/>
                  </a:lnTo>
                  <a:lnTo>
                    <a:pt x="1583" y="1015"/>
                  </a:lnTo>
                  <a:lnTo>
                    <a:pt x="1543" y="731"/>
                  </a:lnTo>
                  <a:lnTo>
                    <a:pt x="1502" y="488"/>
                  </a:lnTo>
                  <a:lnTo>
                    <a:pt x="1380" y="285"/>
                  </a:lnTo>
                  <a:lnTo>
                    <a:pt x="1218" y="122"/>
                  </a:lnTo>
                  <a:lnTo>
                    <a:pt x="1015" y="41"/>
                  </a:lnTo>
                  <a:lnTo>
                    <a:pt x="85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rot="-1943498">
              <a:off x="334189" y="1610161"/>
              <a:ext cx="59879" cy="88062"/>
            </a:xfrm>
            <a:custGeom>
              <a:avLst/>
              <a:gdLst/>
              <a:ahLst/>
              <a:cxnLst/>
              <a:rect l="l" t="t" r="r" b="b"/>
              <a:pathLst>
                <a:path w="1381" h="2031" extrusionOk="0">
                  <a:moveTo>
                    <a:pt x="893" y="1"/>
                  </a:moveTo>
                  <a:lnTo>
                    <a:pt x="731" y="41"/>
                  </a:lnTo>
                  <a:lnTo>
                    <a:pt x="568" y="122"/>
                  </a:lnTo>
                  <a:lnTo>
                    <a:pt x="447" y="244"/>
                  </a:lnTo>
                  <a:lnTo>
                    <a:pt x="284" y="366"/>
                  </a:lnTo>
                  <a:lnTo>
                    <a:pt x="203" y="528"/>
                  </a:lnTo>
                  <a:lnTo>
                    <a:pt x="122" y="731"/>
                  </a:lnTo>
                  <a:lnTo>
                    <a:pt x="41" y="975"/>
                  </a:lnTo>
                  <a:lnTo>
                    <a:pt x="0" y="1259"/>
                  </a:lnTo>
                  <a:lnTo>
                    <a:pt x="41" y="1543"/>
                  </a:lnTo>
                  <a:lnTo>
                    <a:pt x="81" y="1787"/>
                  </a:lnTo>
                  <a:lnTo>
                    <a:pt x="203" y="1990"/>
                  </a:lnTo>
                  <a:lnTo>
                    <a:pt x="365" y="2030"/>
                  </a:lnTo>
                  <a:lnTo>
                    <a:pt x="650" y="2030"/>
                  </a:lnTo>
                  <a:lnTo>
                    <a:pt x="812" y="1949"/>
                  </a:lnTo>
                  <a:lnTo>
                    <a:pt x="974" y="1827"/>
                  </a:lnTo>
                  <a:lnTo>
                    <a:pt x="1096" y="1665"/>
                  </a:lnTo>
                  <a:lnTo>
                    <a:pt x="1177" y="1503"/>
                  </a:lnTo>
                  <a:lnTo>
                    <a:pt x="1299" y="1300"/>
                  </a:lnTo>
                  <a:lnTo>
                    <a:pt x="1340" y="1097"/>
                  </a:lnTo>
                  <a:lnTo>
                    <a:pt x="1380" y="812"/>
                  </a:lnTo>
                  <a:lnTo>
                    <a:pt x="1340" y="528"/>
                  </a:lnTo>
                  <a:lnTo>
                    <a:pt x="1299" y="285"/>
                  </a:lnTo>
                  <a:lnTo>
                    <a:pt x="1177" y="82"/>
                  </a:lnTo>
                  <a:lnTo>
                    <a:pt x="101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rot="-1943498">
              <a:off x="237859" y="1267420"/>
              <a:ext cx="88062" cy="100376"/>
            </a:xfrm>
            <a:custGeom>
              <a:avLst/>
              <a:gdLst/>
              <a:ahLst/>
              <a:cxnLst/>
              <a:rect l="l" t="t" r="r" b="b"/>
              <a:pathLst>
                <a:path w="2031"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584" y="2314"/>
                  </a:lnTo>
                  <a:lnTo>
                    <a:pt x="1665" y="2233"/>
                  </a:lnTo>
                  <a:lnTo>
                    <a:pt x="1787" y="2152"/>
                  </a:lnTo>
                  <a:lnTo>
                    <a:pt x="1868" y="2071"/>
                  </a:lnTo>
                  <a:lnTo>
                    <a:pt x="1949" y="1868"/>
                  </a:lnTo>
                  <a:lnTo>
                    <a:pt x="2031" y="1665"/>
                  </a:lnTo>
                  <a:lnTo>
                    <a:pt x="2031" y="1543"/>
                  </a:lnTo>
                  <a:lnTo>
                    <a:pt x="1990" y="1421"/>
                  </a:lnTo>
                  <a:lnTo>
                    <a:pt x="2031" y="1299"/>
                  </a:lnTo>
                  <a:lnTo>
                    <a:pt x="1949" y="1178"/>
                  </a:lnTo>
                  <a:lnTo>
                    <a:pt x="1909" y="1015"/>
                  </a:lnTo>
                  <a:lnTo>
                    <a:pt x="1828" y="812"/>
                  </a:lnTo>
                  <a:lnTo>
                    <a:pt x="1746" y="691"/>
                  </a:lnTo>
                  <a:lnTo>
                    <a:pt x="1706" y="569"/>
                  </a:lnTo>
                  <a:lnTo>
                    <a:pt x="1665" y="528"/>
                  </a:lnTo>
                  <a:lnTo>
                    <a:pt x="1625" y="488"/>
                  </a:lnTo>
                  <a:lnTo>
                    <a:pt x="1462" y="366"/>
                  </a:lnTo>
                  <a:lnTo>
                    <a:pt x="1381" y="244"/>
                  </a:lnTo>
                  <a:lnTo>
                    <a:pt x="1259" y="203"/>
                  </a:lnTo>
                  <a:lnTo>
                    <a:pt x="1016" y="41"/>
                  </a:lnTo>
                  <a:lnTo>
                    <a:pt x="772"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rot="-1943498">
              <a:off x="239090" y="1271659"/>
              <a:ext cx="72236" cy="100376"/>
            </a:xfrm>
            <a:custGeom>
              <a:avLst/>
              <a:gdLst/>
              <a:ahLst/>
              <a:cxnLst/>
              <a:rect l="l" t="t" r="r" b="b"/>
              <a:pathLst>
                <a:path w="1666" h="2315" extrusionOk="0">
                  <a:moveTo>
                    <a:pt x="488" y="0"/>
                  </a:moveTo>
                  <a:lnTo>
                    <a:pt x="366" y="82"/>
                  </a:lnTo>
                  <a:lnTo>
                    <a:pt x="204" y="203"/>
                  </a:lnTo>
                  <a:lnTo>
                    <a:pt x="123" y="325"/>
                  </a:lnTo>
                  <a:lnTo>
                    <a:pt x="41" y="528"/>
                  </a:lnTo>
                  <a:lnTo>
                    <a:pt x="1" y="731"/>
                  </a:lnTo>
                  <a:lnTo>
                    <a:pt x="41" y="934"/>
                  </a:lnTo>
                  <a:lnTo>
                    <a:pt x="82" y="1178"/>
                  </a:lnTo>
                  <a:lnTo>
                    <a:pt x="163" y="1381"/>
                  </a:lnTo>
                  <a:lnTo>
                    <a:pt x="285" y="1624"/>
                  </a:lnTo>
                  <a:lnTo>
                    <a:pt x="488" y="1868"/>
                  </a:lnTo>
                  <a:lnTo>
                    <a:pt x="691" y="2111"/>
                  </a:lnTo>
                  <a:lnTo>
                    <a:pt x="935" y="2233"/>
                  </a:lnTo>
                  <a:lnTo>
                    <a:pt x="1178" y="2314"/>
                  </a:lnTo>
                  <a:lnTo>
                    <a:pt x="1341" y="2274"/>
                  </a:lnTo>
                  <a:lnTo>
                    <a:pt x="1503" y="2152"/>
                  </a:lnTo>
                  <a:lnTo>
                    <a:pt x="1584" y="1990"/>
                  </a:lnTo>
                  <a:lnTo>
                    <a:pt x="1665" y="1827"/>
                  </a:lnTo>
                  <a:lnTo>
                    <a:pt x="1665" y="1624"/>
                  </a:lnTo>
                  <a:lnTo>
                    <a:pt x="1665" y="1381"/>
                  </a:lnTo>
                  <a:lnTo>
                    <a:pt x="1625" y="1178"/>
                  </a:lnTo>
                  <a:lnTo>
                    <a:pt x="1543" y="934"/>
                  </a:lnTo>
                  <a:lnTo>
                    <a:pt x="1422" y="731"/>
                  </a:lnTo>
                  <a:lnTo>
                    <a:pt x="1219" y="447"/>
                  </a:lnTo>
                  <a:lnTo>
                    <a:pt x="1016" y="244"/>
                  </a:lnTo>
                  <a:lnTo>
                    <a:pt x="772" y="82"/>
                  </a:lnTo>
                  <a:lnTo>
                    <a:pt x="488"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rot="-1943498">
              <a:off x="-30350" y="1596181"/>
              <a:ext cx="1778" cy="8845"/>
            </a:xfrm>
            <a:custGeom>
              <a:avLst/>
              <a:gdLst/>
              <a:ahLst/>
              <a:cxnLst/>
              <a:rect l="l" t="t" r="r" b="b"/>
              <a:pathLst>
                <a:path w="41" h="204" extrusionOk="0">
                  <a:moveTo>
                    <a:pt x="41" y="0"/>
                  </a:moveTo>
                  <a:lnTo>
                    <a:pt x="0" y="203"/>
                  </a:lnTo>
                  <a:lnTo>
                    <a:pt x="41" y="122"/>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rot="-1943498">
              <a:off x="-30350" y="1596181"/>
              <a:ext cx="1778" cy="8845"/>
            </a:xfrm>
            <a:custGeom>
              <a:avLst/>
              <a:gdLst/>
              <a:ahLst/>
              <a:cxnLst/>
              <a:rect l="l" t="t" r="r" b="b"/>
              <a:pathLst>
                <a:path w="41" h="204" fill="none" extrusionOk="0">
                  <a:moveTo>
                    <a:pt x="41" y="0"/>
                  </a:moveTo>
                  <a:lnTo>
                    <a:pt x="0" y="203"/>
                  </a:lnTo>
                  <a:lnTo>
                    <a:pt x="0" y="203"/>
                  </a:lnTo>
                  <a:lnTo>
                    <a:pt x="0" y="203"/>
                  </a:lnTo>
                  <a:lnTo>
                    <a:pt x="0" y="203"/>
                  </a:lnTo>
                  <a:lnTo>
                    <a:pt x="41" y="122"/>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rot="-1943498">
              <a:off x="-27953" y="1607041"/>
              <a:ext cx="43" cy="1821"/>
            </a:xfrm>
            <a:custGeom>
              <a:avLst/>
              <a:gdLst/>
              <a:ahLst/>
              <a:cxnLst/>
              <a:rect l="l" t="t" r="r" b="b"/>
              <a:pathLst>
                <a:path w="1" h="42" extrusionOk="0">
                  <a:moveTo>
                    <a:pt x="1" y="1"/>
                  </a:moveTo>
                  <a:lnTo>
                    <a:pt x="1" y="1"/>
                  </a:lnTo>
                  <a:lnTo>
                    <a:pt x="1" y="41"/>
                  </a:lnTo>
                  <a:lnTo>
                    <a:pt x="1" y="41"/>
                  </a:lnTo>
                  <a:lnTo>
                    <a:pt x="1" y="41"/>
                  </a:lnTo>
                  <a:lnTo>
                    <a:pt x="1" y="1"/>
                  </a:lnTo>
                  <a:close/>
                </a:path>
              </a:pathLst>
            </a:custGeom>
            <a:solidFill>
              <a:srgbClr val="9DD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rot="-1943498">
              <a:off x="-27953" y="1607041"/>
              <a:ext cx="43" cy="1821"/>
            </a:xfrm>
            <a:custGeom>
              <a:avLst/>
              <a:gdLst/>
              <a:ahLst/>
              <a:cxnLst/>
              <a:rect l="l" t="t" r="r" b="b"/>
              <a:pathLst>
                <a:path w="1" h="42" fill="none" extrusionOk="0">
                  <a:moveTo>
                    <a:pt x="1" y="1"/>
                  </a:moveTo>
                  <a:lnTo>
                    <a:pt x="1" y="1"/>
                  </a:lnTo>
                  <a:lnTo>
                    <a:pt x="1" y="41"/>
                  </a:lnTo>
                  <a:lnTo>
                    <a:pt x="1" y="41"/>
                  </a:lnTo>
                  <a:lnTo>
                    <a:pt x="1" y="4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rot="-1943498">
              <a:off x="-28556" y="1604966"/>
              <a:ext cx="1821" cy="3555"/>
            </a:xfrm>
            <a:custGeom>
              <a:avLst/>
              <a:gdLst/>
              <a:ahLst/>
              <a:cxnLst/>
              <a:rect l="l" t="t" r="r" b="b"/>
              <a:pathLst>
                <a:path w="42" h="82" extrusionOk="0">
                  <a:moveTo>
                    <a:pt x="41" y="0"/>
                  </a:moveTo>
                  <a:lnTo>
                    <a:pt x="1" y="41"/>
                  </a:lnTo>
                  <a:lnTo>
                    <a:pt x="1" y="81"/>
                  </a:lnTo>
                  <a:lnTo>
                    <a:pt x="41" y="0"/>
                  </a:lnTo>
                  <a:close/>
                </a:path>
              </a:pathLst>
            </a:custGeom>
            <a:solidFill>
              <a:srgbClr val="ABE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rot="-1943498">
              <a:off x="-28556" y="1604966"/>
              <a:ext cx="1821" cy="3555"/>
            </a:xfrm>
            <a:custGeom>
              <a:avLst/>
              <a:gdLst/>
              <a:ahLst/>
              <a:cxnLst/>
              <a:rect l="l" t="t" r="r" b="b"/>
              <a:pathLst>
                <a:path w="42" h="82" fill="none" extrusionOk="0">
                  <a:moveTo>
                    <a:pt x="41" y="0"/>
                  </a:moveTo>
                  <a:lnTo>
                    <a:pt x="41" y="0"/>
                  </a:lnTo>
                  <a:lnTo>
                    <a:pt x="1" y="81"/>
                  </a:lnTo>
                  <a:lnTo>
                    <a:pt x="1" y="81"/>
                  </a:lnTo>
                  <a:lnTo>
                    <a:pt x="1" y="41"/>
                  </a:lnTo>
                  <a:lnTo>
                    <a:pt x="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rot="-1943498">
              <a:off x="-582718" y="1248853"/>
              <a:ext cx="1436349" cy="1469779"/>
            </a:xfrm>
            <a:custGeom>
              <a:avLst/>
              <a:gdLst/>
              <a:ahLst/>
              <a:cxnLst/>
              <a:rect l="l" t="t" r="r" b="b"/>
              <a:pathLst>
                <a:path w="33127" h="33898"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906" y="32355"/>
                  </a:lnTo>
                  <a:lnTo>
                    <a:pt x="10758" y="32720"/>
                  </a:lnTo>
                  <a:lnTo>
                    <a:pt x="11651" y="33045"/>
                  </a:lnTo>
                  <a:lnTo>
                    <a:pt x="12585" y="33329"/>
                  </a:lnTo>
                  <a:lnTo>
                    <a:pt x="13519" y="33573"/>
                  </a:lnTo>
                  <a:lnTo>
                    <a:pt x="14452" y="33735"/>
                  </a:lnTo>
                  <a:lnTo>
                    <a:pt x="15386" y="33816"/>
                  </a:lnTo>
                  <a:lnTo>
                    <a:pt x="16320" y="33898"/>
                  </a:lnTo>
                  <a:lnTo>
                    <a:pt x="17862" y="33898"/>
                  </a:lnTo>
                  <a:lnTo>
                    <a:pt x="17984" y="33370"/>
                  </a:lnTo>
                  <a:lnTo>
                    <a:pt x="18146" y="32842"/>
                  </a:lnTo>
                  <a:lnTo>
                    <a:pt x="18349" y="32396"/>
                  </a:lnTo>
                  <a:lnTo>
                    <a:pt x="18634" y="32030"/>
                  </a:lnTo>
                  <a:lnTo>
                    <a:pt x="18796" y="31787"/>
                  </a:lnTo>
                  <a:lnTo>
                    <a:pt x="18999" y="31665"/>
                  </a:lnTo>
                  <a:lnTo>
                    <a:pt x="19202" y="31584"/>
                  </a:lnTo>
                  <a:lnTo>
                    <a:pt x="19486" y="31502"/>
                  </a:lnTo>
                  <a:lnTo>
                    <a:pt x="20257" y="31218"/>
                  </a:lnTo>
                  <a:lnTo>
                    <a:pt x="21029" y="30893"/>
                  </a:lnTo>
                  <a:lnTo>
                    <a:pt x="21394" y="30731"/>
                  </a:lnTo>
                  <a:lnTo>
                    <a:pt x="21759" y="30528"/>
                  </a:lnTo>
                  <a:lnTo>
                    <a:pt x="22084" y="30285"/>
                  </a:lnTo>
                  <a:lnTo>
                    <a:pt x="22409" y="30000"/>
                  </a:lnTo>
                  <a:lnTo>
                    <a:pt x="22653" y="29757"/>
                  </a:lnTo>
                  <a:lnTo>
                    <a:pt x="22856" y="29473"/>
                  </a:lnTo>
                  <a:lnTo>
                    <a:pt x="23261" y="28904"/>
                  </a:lnTo>
                  <a:lnTo>
                    <a:pt x="23627" y="28295"/>
                  </a:lnTo>
                  <a:lnTo>
                    <a:pt x="23911" y="27646"/>
                  </a:lnTo>
                  <a:lnTo>
                    <a:pt x="24439" y="26306"/>
                  </a:lnTo>
                  <a:lnTo>
                    <a:pt x="24966" y="25007"/>
                  </a:lnTo>
                  <a:lnTo>
                    <a:pt x="25129" y="24520"/>
                  </a:lnTo>
                  <a:lnTo>
                    <a:pt x="25291" y="24155"/>
                  </a:lnTo>
                  <a:lnTo>
                    <a:pt x="25413" y="23992"/>
                  </a:lnTo>
                  <a:lnTo>
                    <a:pt x="25535" y="23871"/>
                  </a:lnTo>
                  <a:lnTo>
                    <a:pt x="25697" y="23708"/>
                  </a:lnTo>
                  <a:lnTo>
                    <a:pt x="25860" y="23586"/>
                  </a:lnTo>
                  <a:lnTo>
                    <a:pt x="26671" y="23140"/>
                  </a:lnTo>
                  <a:lnTo>
                    <a:pt x="27077" y="22896"/>
                  </a:lnTo>
                  <a:lnTo>
                    <a:pt x="27443" y="22653"/>
                  </a:lnTo>
                  <a:lnTo>
                    <a:pt x="27930" y="22328"/>
                  </a:lnTo>
                  <a:lnTo>
                    <a:pt x="28295" y="22003"/>
                  </a:lnTo>
                  <a:lnTo>
                    <a:pt x="28579" y="21678"/>
                  </a:lnTo>
                  <a:lnTo>
                    <a:pt x="28782" y="21394"/>
                  </a:lnTo>
                  <a:lnTo>
                    <a:pt x="28945" y="21029"/>
                  </a:lnTo>
                  <a:lnTo>
                    <a:pt x="29026" y="20623"/>
                  </a:lnTo>
                  <a:lnTo>
                    <a:pt x="29067" y="20136"/>
                  </a:lnTo>
                  <a:lnTo>
                    <a:pt x="29107" y="19527"/>
                  </a:lnTo>
                  <a:lnTo>
                    <a:pt x="29107" y="18999"/>
                  </a:lnTo>
                  <a:lnTo>
                    <a:pt x="29107" y="18512"/>
                  </a:lnTo>
                  <a:lnTo>
                    <a:pt x="29188" y="17984"/>
                  </a:lnTo>
                  <a:lnTo>
                    <a:pt x="29270" y="17741"/>
                  </a:lnTo>
                  <a:lnTo>
                    <a:pt x="29391" y="17497"/>
                  </a:lnTo>
                  <a:lnTo>
                    <a:pt x="29513" y="17213"/>
                  </a:lnTo>
                  <a:lnTo>
                    <a:pt x="29716" y="16969"/>
                  </a:lnTo>
                  <a:lnTo>
                    <a:pt x="29919" y="16766"/>
                  </a:lnTo>
                  <a:lnTo>
                    <a:pt x="30122" y="16563"/>
                  </a:lnTo>
                  <a:lnTo>
                    <a:pt x="30569" y="16157"/>
                  </a:lnTo>
                  <a:lnTo>
                    <a:pt x="31015" y="15711"/>
                  </a:lnTo>
                  <a:lnTo>
                    <a:pt x="31381" y="15305"/>
                  </a:lnTo>
                  <a:lnTo>
                    <a:pt x="31705" y="14899"/>
                  </a:lnTo>
                  <a:lnTo>
                    <a:pt x="31989" y="14412"/>
                  </a:lnTo>
                  <a:lnTo>
                    <a:pt x="32274" y="13965"/>
                  </a:lnTo>
                  <a:lnTo>
                    <a:pt x="32517" y="13478"/>
                  </a:lnTo>
                  <a:lnTo>
                    <a:pt x="32761" y="12950"/>
                  </a:lnTo>
                  <a:lnTo>
                    <a:pt x="33126" y="11936"/>
                  </a:lnTo>
                  <a:lnTo>
                    <a:pt x="32801" y="10961"/>
                  </a:lnTo>
                  <a:lnTo>
                    <a:pt x="32395" y="9987"/>
                  </a:lnTo>
                  <a:lnTo>
                    <a:pt x="31908" y="9013"/>
                  </a:lnTo>
                  <a:lnTo>
                    <a:pt x="31381" y="8079"/>
                  </a:lnTo>
                  <a:lnTo>
                    <a:pt x="31015" y="7470"/>
                  </a:lnTo>
                  <a:lnTo>
                    <a:pt x="30569" y="6902"/>
                  </a:lnTo>
                  <a:lnTo>
                    <a:pt x="29919" y="6049"/>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rot="-1943498">
              <a:off x="-592069" y="1301162"/>
              <a:ext cx="1265602" cy="1385273"/>
            </a:xfrm>
            <a:custGeom>
              <a:avLst/>
              <a:gdLst/>
              <a:ahLst/>
              <a:cxnLst/>
              <a:rect l="l" t="t" r="r" b="b"/>
              <a:pathLst>
                <a:path w="29189" h="31949" extrusionOk="0">
                  <a:moveTo>
                    <a:pt x="17050" y="1"/>
                  </a:moveTo>
                  <a:lnTo>
                    <a:pt x="16360" y="41"/>
                  </a:lnTo>
                  <a:lnTo>
                    <a:pt x="15630" y="82"/>
                  </a:lnTo>
                  <a:lnTo>
                    <a:pt x="14899" y="122"/>
                  </a:lnTo>
                  <a:lnTo>
                    <a:pt x="14168" y="244"/>
                  </a:lnTo>
                  <a:lnTo>
                    <a:pt x="13478" y="366"/>
                  </a:lnTo>
                  <a:lnTo>
                    <a:pt x="12788" y="528"/>
                  </a:lnTo>
                  <a:lnTo>
                    <a:pt x="12098" y="731"/>
                  </a:lnTo>
                  <a:lnTo>
                    <a:pt x="11408" y="975"/>
                  </a:lnTo>
                  <a:lnTo>
                    <a:pt x="10718" y="1218"/>
                  </a:lnTo>
                  <a:lnTo>
                    <a:pt x="10027" y="1503"/>
                  </a:lnTo>
                  <a:lnTo>
                    <a:pt x="9378" y="1827"/>
                  </a:lnTo>
                  <a:lnTo>
                    <a:pt x="8728" y="2152"/>
                  </a:lnTo>
                  <a:lnTo>
                    <a:pt x="8079" y="2517"/>
                  </a:lnTo>
                  <a:lnTo>
                    <a:pt x="7145" y="3126"/>
                  </a:lnTo>
                  <a:lnTo>
                    <a:pt x="6293" y="3817"/>
                  </a:lnTo>
                  <a:lnTo>
                    <a:pt x="5440" y="4507"/>
                  </a:lnTo>
                  <a:lnTo>
                    <a:pt x="4709" y="5278"/>
                  </a:lnTo>
                  <a:lnTo>
                    <a:pt x="3979" y="6049"/>
                  </a:lnTo>
                  <a:lnTo>
                    <a:pt x="3329" y="6902"/>
                  </a:lnTo>
                  <a:lnTo>
                    <a:pt x="2720" y="7754"/>
                  </a:lnTo>
                  <a:lnTo>
                    <a:pt x="2193" y="8647"/>
                  </a:lnTo>
                  <a:lnTo>
                    <a:pt x="1705" y="9581"/>
                  </a:lnTo>
                  <a:lnTo>
                    <a:pt x="1259" y="10515"/>
                  </a:lnTo>
                  <a:lnTo>
                    <a:pt x="934" y="11489"/>
                  </a:lnTo>
                  <a:lnTo>
                    <a:pt x="609" y="12504"/>
                  </a:lnTo>
                  <a:lnTo>
                    <a:pt x="366" y="13519"/>
                  </a:lnTo>
                  <a:lnTo>
                    <a:pt x="203" y="14534"/>
                  </a:lnTo>
                  <a:lnTo>
                    <a:pt x="82" y="15549"/>
                  </a:lnTo>
                  <a:lnTo>
                    <a:pt x="0" y="16604"/>
                  </a:lnTo>
                  <a:lnTo>
                    <a:pt x="0" y="17578"/>
                  </a:lnTo>
                  <a:lnTo>
                    <a:pt x="82" y="18553"/>
                  </a:lnTo>
                  <a:lnTo>
                    <a:pt x="203" y="19527"/>
                  </a:lnTo>
                  <a:lnTo>
                    <a:pt x="366" y="20501"/>
                  </a:lnTo>
                  <a:lnTo>
                    <a:pt x="528" y="21191"/>
                  </a:lnTo>
                  <a:lnTo>
                    <a:pt x="731" y="21841"/>
                  </a:lnTo>
                  <a:lnTo>
                    <a:pt x="934" y="22531"/>
                  </a:lnTo>
                  <a:lnTo>
                    <a:pt x="1218" y="23221"/>
                  </a:lnTo>
                  <a:lnTo>
                    <a:pt x="1502" y="23871"/>
                  </a:lnTo>
                  <a:lnTo>
                    <a:pt x="1787" y="24561"/>
                  </a:lnTo>
                  <a:lnTo>
                    <a:pt x="2152" y="25210"/>
                  </a:lnTo>
                  <a:lnTo>
                    <a:pt x="2517" y="25819"/>
                  </a:lnTo>
                  <a:lnTo>
                    <a:pt x="3086" y="26712"/>
                  </a:lnTo>
                  <a:lnTo>
                    <a:pt x="3695" y="27524"/>
                  </a:lnTo>
                  <a:lnTo>
                    <a:pt x="4344" y="28295"/>
                  </a:lnTo>
                  <a:lnTo>
                    <a:pt x="5075" y="29026"/>
                  </a:lnTo>
                  <a:lnTo>
                    <a:pt x="5806" y="29716"/>
                  </a:lnTo>
                  <a:lnTo>
                    <a:pt x="6536" y="30325"/>
                  </a:lnTo>
                  <a:lnTo>
                    <a:pt x="7348" y="30934"/>
                  </a:lnTo>
                  <a:lnTo>
                    <a:pt x="8160" y="31462"/>
                  </a:lnTo>
                  <a:lnTo>
                    <a:pt x="9053" y="31949"/>
                  </a:lnTo>
                  <a:lnTo>
                    <a:pt x="9703" y="31584"/>
                  </a:lnTo>
                  <a:lnTo>
                    <a:pt x="10190" y="31178"/>
                  </a:lnTo>
                  <a:lnTo>
                    <a:pt x="10433" y="30934"/>
                  </a:lnTo>
                  <a:lnTo>
                    <a:pt x="10636" y="30650"/>
                  </a:lnTo>
                  <a:lnTo>
                    <a:pt x="10758" y="30325"/>
                  </a:lnTo>
                  <a:lnTo>
                    <a:pt x="10880" y="30000"/>
                  </a:lnTo>
                  <a:lnTo>
                    <a:pt x="10921" y="29676"/>
                  </a:lnTo>
                  <a:lnTo>
                    <a:pt x="11002" y="29310"/>
                  </a:lnTo>
                  <a:lnTo>
                    <a:pt x="11042" y="28661"/>
                  </a:lnTo>
                  <a:lnTo>
                    <a:pt x="11083" y="28133"/>
                  </a:lnTo>
                  <a:lnTo>
                    <a:pt x="11123" y="27565"/>
                  </a:lnTo>
                  <a:lnTo>
                    <a:pt x="11245" y="26996"/>
                  </a:lnTo>
                  <a:lnTo>
                    <a:pt x="11408" y="26428"/>
                  </a:lnTo>
                  <a:lnTo>
                    <a:pt x="11611" y="25900"/>
                  </a:lnTo>
                  <a:lnTo>
                    <a:pt x="11895" y="25413"/>
                  </a:lnTo>
                  <a:lnTo>
                    <a:pt x="12057" y="25210"/>
                  </a:lnTo>
                  <a:lnTo>
                    <a:pt x="12260" y="25007"/>
                  </a:lnTo>
                  <a:lnTo>
                    <a:pt x="12463" y="24845"/>
                  </a:lnTo>
                  <a:lnTo>
                    <a:pt x="12707" y="24682"/>
                  </a:lnTo>
                  <a:lnTo>
                    <a:pt x="13072" y="24520"/>
                  </a:lnTo>
                  <a:lnTo>
                    <a:pt x="13437" y="24439"/>
                  </a:lnTo>
                  <a:lnTo>
                    <a:pt x="13843" y="24358"/>
                  </a:lnTo>
                  <a:lnTo>
                    <a:pt x="14290" y="24358"/>
                  </a:lnTo>
                  <a:lnTo>
                    <a:pt x="14736" y="24398"/>
                  </a:lnTo>
                  <a:lnTo>
                    <a:pt x="15183" y="24439"/>
                  </a:lnTo>
                  <a:lnTo>
                    <a:pt x="16117" y="24601"/>
                  </a:lnTo>
                  <a:lnTo>
                    <a:pt x="16888" y="24723"/>
                  </a:lnTo>
                  <a:lnTo>
                    <a:pt x="17619" y="24804"/>
                  </a:lnTo>
                  <a:lnTo>
                    <a:pt x="18309" y="24845"/>
                  </a:lnTo>
                  <a:lnTo>
                    <a:pt x="18634" y="24804"/>
                  </a:lnTo>
                  <a:lnTo>
                    <a:pt x="18958" y="24764"/>
                  </a:lnTo>
                  <a:lnTo>
                    <a:pt x="19243" y="24682"/>
                  </a:lnTo>
                  <a:lnTo>
                    <a:pt x="19527" y="24561"/>
                  </a:lnTo>
                  <a:lnTo>
                    <a:pt x="19770" y="24398"/>
                  </a:lnTo>
                  <a:lnTo>
                    <a:pt x="20014" y="24155"/>
                  </a:lnTo>
                  <a:lnTo>
                    <a:pt x="20217" y="23911"/>
                  </a:lnTo>
                  <a:lnTo>
                    <a:pt x="20379" y="23586"/>
                  </a:lnTo>
                  <a:lnTo>
                    <a:pt x="20501" y="23221"/>
                  </a:lnTo>
                  <a:lnTo>
                    <a:pt x="20623" y="22774"/>
                  </a:lnTo>
                  <a:lnTo>
                    <a:pt x="20623" y="22450"/>
                  </a:lnTo>
                  <a:lnTo>
                    <a:pt x="20623" y="22166"/>
                  </a:lnTo>
                  <a:lnTo>
                    <a:pt x="20582" y="21597"/>
                  </a:lnTo>
                  <a:lnTo>
                    <a:pt x="20542" y="21272"/>
                  </a:lnTo>
                  <a:lnTo>
                    <a:pt x="20542" y="20988"/>
                  </a:lnTo>
                  <a:lnTo>
                    <a:pt x="20623" y="20664"/>
                  </a:lnTo>
                  <a:lnTo>
                    <a:pt x="20745" y="20298"/>
                  </a:lnTo>
                  <a:lnTo>
                    <a:pt x="20948" y="19852"/>
                  </a:lnTo>
                  <a:lnTo>
                    <a:pt x="21232" y="19405"/>
                  </a:lnTo>
                  <a:lnTo>
                    <a:pt x="21516" y="18959"/>
                  </a:lnTo>
                  <a:lnTo>
                    <a:pt x="21719" y="18756"/>
                  </a:lnTo>
                  <a:lnTo>
                    <a:pt x="21881" y="18593"/>
                  </a:lnTo>
                  <a:lnTo>
                    <a:pt x="22409" y="18268"/>
                  </a:lnTo>
                  <a:lnTo>
                    <a:pt x="22937" y="17944"/>
                  </a:lnTo>
                  <a:lnTo>
                    <a:pt x="23505" y="17619"/>
                  </a:lnTo>
                  <a:lnTo>
                    <a:pt x="23749" y="17416"/>
                  </a:lnTo>
                  <a:lnTo>
                    <a:pt x="24033" y="17213"/>
                  </a:lnTo>
                  <a:lnTo>
                    <a:pt x="24479" y="16766"/>
                  </a:lnTo>
                  <a:lnTo>
                    <a:pt x="24926" y="16279"/>
                  </a:lnTo>
                  <a:lnTo>
                    <a:pt x="25291" y="15752"/>
                  </a:lnTo>
                  <a:lnTo>
                    <a:pt x="25616" y="15143"/>
                  </a:lnTo>
                  <a:lnTo>
                    <a:pt x="25778" y="14777"/>
                  </a:lnTo>
                  <a:lnTo>
                    <a:pt x="25900" y="14412"/>
                  </a:lnTo>
                  <a:lnTo>
                    <a:pt x="25941" y="14047"/>
                  </a:lnTo>
                  <a:lnTo>
                    <a:pt x="25941" y="13641"/>
                  </a:lnTo>
                  <a:lnTo>
                    <a:pt x="25900" y="13275"/>
                  </a:lnTo>
                  <a:lnTo>
                    <a:pt x="25778" y="12950"/>
                  </a:lnTo>
                  <a:lnTo>
                    <a:pt x="25616" y="12626"/>
                  </a:lnTo>
                  <a:lnTo>
                    <a:pt x="25535" y="12260"/>
                  </a:lnTo>
                  <a:lnTo>
                    <a:pt x="25494" y="11976"/>
                  </a:lnTo>
                  <a:lnTo>
                    <a:pt x="25494" y="11692"/>
                  </a:lnTo>
                  <a:lnTo>
                    <a:pt x="25616" y="11408"/>
                  </a:lnTo>
                  <a:lnTo>
                    <a:pt x="25738" y="11164"/>
                  </a:lnTo>
                  <a:lnTo>
                    <a:pt x="25900" y="10921"/>
                  </a:lnTo>
                  <a:lnTo>
                    <a:pt x="26103" y="10677"/>
                  </a:lnTo>
                  <a:lnTo>
                    <a:pt x="26509" y="10231"/>
                  </a:lnTo>
                  <a:lnTo>
                    <a:pt x="26834" y="9865"/>
                  </a:lnTo>
                  <a:lnTo>
                    <a:pt x="27159" y="9419"/>
                  </a:lnTo>
                  <a:lnTo>
                    <a:pt x="27443" y="9013"/>
                  </a:lnTo>
                  <a:lnTo>
                    <a:pt x="27686" y="8566"/>
                  </a:lnTo>
                  <a:lnTo>
                    <a:pt x="28133" y="7673"/>
                  </a:lnTo>
                  <a:lnTo>
                    <a:pt x="28579" y="6699"/>
                  </a:lnTo>
                  <a:lnTo>
                    <a:pt x="28945" y="5968"/>
                  </a:lnTo>
                  <a:lnTo>
                    <a:pt x="29188" y="5278"/>
                  </a:lnTo>
                  <a:lnTo>
                    <a:pt x="28742" y="4791"/>
                  </a:lnTo>
                  <a:lnTo>
                    <a:pt x="28255" y="4344"/>
                  </a:lnTo>
                  <a:lnTo>
                    <a:pt x="27768" y="3898"/>
                  </a:lnTo>
                  <a:lnTo>
                    <a:pt x="27240" y="3492"/>
                  </a:lnTo>
                  <a:lnTo>
                    <a:pt x="26712" y="3126"/>
                  </a:lnTo>
                  <a:lnTo>
                    <a:pt x="26184" y="2761"/>
                  </a:lnTo>
                  <a:lnTo>
                    <a:pt x="25657" y="2436"/>
                  </a:lnTo>
                  <a:lnTo>
                    <a:pt x="25088" y="2112"/>
                  </a:lnTo>
                  <a:lnTo>
                    <a:pt x="24682" y="1909"/>
                  </a:lnTo>
                  <a:lnTo>
                    <a:pt x="24033" y="1584"/>
                  </a:lnTo>
                  <a:lnTo>
                    <a:pt x="23383" y="1300"/>
                  </a:lnTo>
                  <a:lnTo>
                    <a:pt x="22693" y="1015"/>
                  </a:lnTo>
                  <a:lnTo>
                    <a:pt x="22003" y="813"/>
                  </a:lnTo>
                  <a:lnTo>
                    <a:pt x="21313" y="610"/>
                  </a:lnTo>
                  <a:lnTo>
                    <a:pt x="20623" y="447"/>
                  </a:lnTo>
                  <a:lnTo>
                    <a:pt x="19933" y="285"/>
                  </a:lnTo>
                  <a:lnTo>
                    <a:pt x="19202" y="163"/>
                  </a:lnTo>
                  <a:lnTo>
                    <a:pt x="18512" y="82"/>
                  </a:lnTo>
                  <a:lnTo>
                    <a:pt x="17781" y="41"/>
                  </a:lnTo>
                  <a:lnTo>
                    <a:pt x="17050" y="1"/>
                  </a:lnTo>
                  <a:close/>
                </a:path>
              </a:pathLst>
            </a:custGeom>
            <a:solidFill>
              <a:srgbClr val="000000">
                <a:alpha val="5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2054;p64">
            <a:extLst>
              <a:ext uri="{FF2B5EF4-FFF2-40B4-BE49-F238E27FC236}">
                <a16:creationId xmlns:a16="http://schemas.microsoft.com/office/drawing/2014/main" id="{CDBB3FA2-85BB-4EF4-B01E-A721801C6563}"/>
              </a:ext>
            </a:extLst>
          </p:cNvPr>
          <p:cNvGrpSpPr/>
          <p:nvPr/>
        </p:nvGrpSpPr>
        <p:grpSpPr>
          <a:xfrm>
            <a:off x="1717465" y="1719338"/>
            <a:ext cx="2129574" cy="2104722"/>
            <a:chOff x="3169675" y="883575"/>
            <a:chExt cx="1128425" cy="1122225"/>
          </a:xfrm>
        </p:grpSpPr>
        <p:sp>
          <p:nvSpPr>
            <p:cNvPr id="66" name="Google Shape;2055;p64">
              <a:extLst>
                <a:ext uri="{FF2B5EF4-FFF2-40B4-BE49-F238E27FC236}">
                  <a16:creationId xmlns:a16="http://schemas.microsoft.com/office/drawing/2014/main" id="{6664A603-D105-46AC-BA41-8EC237829980}"/>
                </a:ext>
              </a:extLst>
            </p:cNvPr>
            <p:cNvSpPr/>
            <p:nvPr/>
          </p:nvSpPr>
          <p:spPr>
            <a:xfrm>
              <a:off x="3176875" y="883575"/>
              <a:ext cx="1121225" cy="1121200"/>
            </a:xfrm>
            <a:custGeom>
              <a:avLst/>
              <a:gdLst/>
              <a:ahLst/>
              <a:cxnLst/>
              <a:rect l="l" t="t" r="r" b="b"/>
              <a:pathLst>
                <a:path w="44849" h="44848" extrusionOk="0">
                  <a:moveTo>
                    <a:pt x="22424" y="0"/>
                  </a:moveTo>
                  <a:lnTo>
                    <a:pt x="21272" y="41"/>
                  </a:lnTo>
                  <a:lnTo>
                    <a:pt x="20161" y="123"/>
                  </a:lnTo>
                  <a:lnTo>
                    <a:pt x="19009" y="288"/>
                  </a:lnTo>
                  <a:lnTo>
                    <a:pt x="17898" y="453"/>
                  </a:lnTo>
                  <a:lnTo>
                    <a:pt x="16829" y="741"/>
                  </a:lnTo>
                  <a:lnTo>
                    <a:pt x="15759" y="1029"/>
                  </a:lnTo>
                  <a:lnTo>
                    <a:pt x="14730" y="1358"/>
                  </a:lnTo>
                  <a:lnTo>
                    <a:pt x="13702" y="1769"/>
                  </a:lnTo>
                  <a:lnTo>
                    <a:pt x="12714" y="2222"/>
                  </a:lnTo>
                  <a:lnTo>
                    <a:pt x="11768" y="2716"/>
                  </a:lnTo>
                  <a:lnTo>
                    <a:pt x="10821" y="3250"/>
                  </a:lnTo>
                  <a:lnTo>
                    <a:pt x="9916" y="3868"/>
                  </a:lnTo>
                  <a:lnTo>
                    <a:pt x="9011" y="4485"/>
                  </a:lnTo>
                  <a:lnTo>
                    <a:pt x="8188" y="5143"/>
                  </a:lnTo>
                  <a:lnTo>
                    <a:pt x="7365" y="5843"/>
                  </a:lnTo>
                  <a:lnTo>
                    <a:pt x="6584" y="6583"/>
                  </a:lnTo>
                  <a:lnTo>
                    <a:pt x="5843" y="7365"/>
                  </a:lnTo>
                  <a:lnTo>
                    <a:pt x="5144" y="8188"/>
                  </a:lnTo>
                  <a:lnTo>
                    <a:pt x="4485" y="9011"/>
                  </a:lnTo>
                  <a:lnTo>
                    <a:pt x="3827" y="9916"/>
                  </a:lnTo>
                  <a:lnTo>
                    <a:pt x="3251" y="10821"/>
                  </a:lnTo>
                  <a:lnTo>
                    <a:pt x="2716" y="11767"/>
                  </a:lnTo>
                  <a:lnTo>
                    <a:pt x="2222" y="12714"/>
                  </a:lnTo>
                  <a:lnTo>
                    <a:pt x="1770" y="13701"/>
                  </a:lnTo>
                  <a:lnTo>
                    <a:pt x="1358" y="14730"/>
                  </a:lnTo>
                  <a:lnTo>
                    <a:pt x="1029" y="15758"/>
                  </a:lnTo>
                  <a:lnTo>
                    <a:pt x="700" y="16828"/>
                  </a:lnTo>
                  <a:lnTo>
                    <a:pt x="453" y="17939"/>
                  </a:lnTo>
                  <a:lnTo>
                    <a:pt x="288" y="19009"/>
                  </a:lnTo>
                  <a:lnTo>
                    <a:pt x="124" y="20161"/>
                  </a:lnTo>
                  <a:lnTo>
                    <a:pt x="42" y="21272"/>
                  </a:lnTo>
                  <a:lnTo>
                    <a:pt x="0" y="22424"/>
                  </a:lnTo>
                  <a:lnTo>
                    <a:pt x="42" y="23576"/>
                  </a:lnTo>
                  <a:lnTo>
                    <a:pt x="124" y="24728"/>
                  </a:lnTo>
                  <a:lnTo>
                    <a:pt x="288" y="25839"/>
                  </a:lnTo>
                  <a:lnTo>
                    <a:pt x="453" y="26950"/>
                  </a:lnTo>
                  <a:lnTo>
                    <a:pt x="700" y="28061"/>
                  </a:lnTo>
                  <a:lnTo>
                    <a:pt x="1029" y="29130"/>
                  </a:lnTo>
                  <a:lnTo>
                    <a:pt x="1358" y="30159"/>
                  </a:lnTo>
                  <a:lnTo>
                    <a:pt x="1770" y="31188"/>
                  </a:lnTo>
                  <a:lnTo>
                    <a:pt x="2222" y="32175"/>
                  </a:lnTo>
                  <a:lnTo>
                    <a:pt x="2716" y="33121"/>
                  </a:lnTo>
                  <a:lnTo>
                    <a:pt x="3251" y="34068"/>
                  </a:lnTo>
                  <a:lnTo>
                    <a:pt x="3827" y="34973"/>
                  </a:lnTo>
                  <a:lnTo>
                    <a:pt x="4485" y="35878"/>
                  </a:lnTo>
                  <a:lnTo>
                    <a:pt x="5144" y="36701"/>
                  </a:lnTo>
                  <a:lnTo>
                    <a:pt x="5843" y="37524"/>
                  </a:lnTo>
                  <a:lnTo>
                    <a:pt x="6584" y="38306"/>
                  </a:lnTo>
                  <a:lnTo>
                    <a:pt x="7365" y="39046"/>
                  </a:lnTo>
                  <a:lnTo>
                    <a:pt x="8188" y="39746"/>
                  </a:lnTo>
                  <a:lnTo>
                    <a:pt x="9011" y="40404"/>
                  </a:lnTo>
                  <a:lnTo>
                    <a:pt x="9916" y="41021"/>
                  </a:lnTo>
                  <a:lnTo>
                    <a:pt x="10821" y="41638"/>
                  </a:lnTo>
                  <a:lnTo>
                    <a:pt x="11768" y="42173"/>
                  </a:lnTo>
                  <a:lnTo>
                    <a:pt x="12714" y="42667"/>
                  </a:lnTo>
                  <a:lnTo>
                    <a:pt x="13702" y="43120"/>
                  </a:lnTo>
                  <a:lnTo>
                    <a:pt x="14730" y="43490"/>
                  </a:lnTo>
                  <a:lnTo>
                    <a:pt x="15759" y="43860"/>
                  </a:lnTo>
                  <a:lnTo>
                    <a:pt x="16829" y="44148"/>
                  </a:lnTo>
                  <a:lnTo>
                    <a:pt x="17898" y="44395"/>
                  </a:lnTo>
                  <a:lnTo>
                    <a:pt x="19009" y="44601"/>
                  </a:lnTo>
                  <a:lnTo>
                    <a:pt x="20161" y="44765"/>
                  </a:lnTo>
                  <a:lnTo>
                    <a:pt x="21272" y="44848"/>
                  </a:lnTo>
                  <a:lnTo>
                    <a:pt x="23576" y="44848"/>
                  </a:lnTo>
                  <a:lnTo>
                    <a:pt x="24728" y="44765"/>
                  </a:lnTo>
                  <a:lnTo>
                    <a:pt x="25839" y="44601"/>
                  </a:lnTo>
                  <a:lnTo>
                    <a:pt x="26950" y="44395"/>
                  </a:lnTo>
                  <a:lnTo>
                    <a:pt x="28061" y="44148"/>
                  </a:lnTo>
                  <a:lnTo>
                    <a:pt x="29090" y="43860"/>
                  </a:lnTo>
                  <a:lnTo>
                    <a:pt x="30160" y="43490"/>
                  </a:lnTo>
                  <a:lnTo>
                    <a:pt x="31147" y="43120"/>
                  </a:lnTo>
                  <a:lnTo>
                    <a:pt x="32176" y="42667"/>
                  </a:lnTo>
                  <a:lnTo>
                    <a:pt x="33122" y="42173"/>
                  </a:lnTo>
                  <a:lnTo>
                    <a:pt x="34068" y="41638"/>
                  </a:lnTo>
                  <a:lnTo>
                    <a:pt x="34973" y="41021"/>
                  </a:lnTo>
                  <a:lnTo>
                    <a:pt x="35837" y="40404"/>
                  </a:lnTo>
                  <a:lnTo>
                    <a:pt x="36702" y="39746"/>
                  </a:lnTo>
                  <a:lnTo>
                    <a:pt x="37524" y="39046"/>
                  </a:lnTo>
                  <a:lnTo>
                    <a:pt x="38306" y="38306"/>
                  </a:lnTo>
                  <a:lnTo>
                    <a:pt x="39047" y="37524"/>
                  </a:lnTo>
                  <a:lnTo>
                    <a:pt x="39746" y="36701"/>
                  </a:lnTo>
                  <a:lnTo>
                    <a:pt x="40405" y="35878"/>
                  </a:lnTo>
                  <a:lnTo>
                    <a:pt x="41022" y="34973"/>
                  </a:lnTo>
                  <a:lnTo>
                    <a:pt x="41598" y="34068"/>
                  </a:lnTo>
                  <a:lnTo>
                    <a:pt x="42174" y="33121"/>
                  </a:lnTo>
                  <a:lnTo>
                    <a:pt x="42668" y="32175"/>
                  </a:lnTo>
                  <a:lnTo>
                    <a:pt x="43120" y="31188"/>
                  </a:lnTo>
                  <a:lnTo>
                    <a:pt x="43490" y="30159"/>
                  </a:lnTo>
                  <a:lnTo>
                    <a:pt x="43861" y="29130"/>
                  </a:lnTo>
                  <a:lnTo>
                    <a:pt x="44149" y="28061"/>
                  </a:lnTo>
                  <a:lnTo>
                    <a:pt x="44396" y="26950"/>
                  </a:lnTo>
                  <a:lnTo>
                    <a:pt x="44601" y="25839"/>
                  </a:lnTo>
                  <a:lnTo>
                    <a:pt x="44766" y="24728"/>
                  </a:lnTo>
                  <a:lnTo>
                    <a:pt x="44848" y="23576"/>
                  </a:lnTo>
                  <a:lnTo>
                    <a:pt x="44848" y="22424"/>
                  </a:lnTo>
                  <a:lnTo>
                    <a:pt x="44848" y="21272"/>
                  </a:lnTo>
                  <a:lnTo>
                    <a:pt x="44766" y="20161"/>
                  </a:lnTo>
                  <a:lnTo>
                    <a:pt x="44601" y="19009"/>
                  </a:lnTo>
                  <a:lnTo>
                    <a:pt x="44396" y="17939"/>
                  </a:lnTo>
                  <a:lnTo>
                    <a:pt x="44149" y="16828"/>
                  </a:lnTo>
                  <a:lnTo>
                    <a:pt x="43861" y="15758"/>
                  </a:lnTo>
                  <a:lnTo>
                    <a:pt x="43490" y="14730"/>
                  </a:lnTo>
                  <a:lnTo>
                    <a:pt x="43120" y="13701"/>
                  </a:lnTo>
                  <a:lnTo>
                    <a:pt x="42668" y="12714"/>
                  </a:lnTo>
                  <a:lnTo>
                    <a:pt x="42174" y="11767"/>
                  </a:lnTo>
                  <a:lnTo>
                    <a:pt x="41598" y="10821"/>
                  </a:lnTo>
                  <a:lnTo>
                    <a:pt x="41022" y="9916"/>
                  </a:lnTo>
                  <a:lnTo>
                    <a:pt x="40405" y="9011"/>
                  </a:lnTo>
                  <a:lnTo>
                    <a:pt x="39746" y="8188"/>
                  </a:lnTo>
                  <a:lnTo>
                    <a:pt x="39047" y="7365"/>
                  </a:lnTo>
                  <a:lnTo>
                    <a:pt x="38306" y="6583"/>
                  </a:lnTo>
                  <a:lnTo>
                    <a:pt x="37524" y="5843"/>
                  </a:lnTo>
                  <a:lnTo>
                    <a:pt x="36702" y="5143"/>
                  </a:lnTo>
                  <a:lnTo>
                    <a:pt x="35837" y="4485"/>
                  </a:lnTo>
                  <a:lnTo>
                    <a:pt x="34973" y="3868"/>
                  </a:lnTo>
                  <a:lnTo>
                    <a:pt x="34068" y="3250"/>
                  </a:lnTo>
                  <a:lnTo>
                    <a:pt x="33122" y="2716"/>
                  </a:lnTo>
                  <a:lnTo>
                    <a:pt x="32176" y="2222"/>
                  </a:lnTo>
                  <a:lnTo>
                    <a:pt x="31147" y="1769"/>
                  </a:lnTo>
                  <a:lnTo>
                    <a:pt x="30160" y="1358"/>
                  </a:lnTo>
                  <a:lnTo>
                    <a:pt x="29090" y="1029"/>
                  </a:lnTo>
                  <a:lnTo>
                    <a:pt x="28061" y="741"/>
                  </a:lnTo>
                  <a:lnTo>
                    <a:pt x="26950" y="453"/>
                  </a:lnTo>
                  <a:lnTo>
                    <a:pt x="25839" y="288"/>
                  </a:lnTo>
                  <a:lnTo>
                    <a:pt x="24728" y="123"/>
                  </a:lnTo>
                  <a:lnTo>
                    <a:pt x="23576" y="41"/>
                  </a:lnTo>
                  <a:lnTo>
                    <a:pt x="22424"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056;p64">
              <a:extLst>
                <a:ext uri="{FF2B5EF4-FFF2-40B4-BE49-F238E27FC236}">
                  <a16:creationId xmlns:a16="http://schemas.microsoft.com/office/drawing/2014/main" id="{DC776E82-F337-4E8C-8305-4B82BC36F5F2}"/>
                </a:ext>
              </a:extLst>
            </p:cNvPr>
            <p:cNvSpPr/>
            <p:nvPr/>
          </p:nvSpPr>
          <p:spPr>
            <a:xfrm>
              <a:off x="3172750" y="1246675"/>
              <a:ext cx="996775" cy="553400"/>
            </a:xfrm>
            <a:custGeom>
              <a:avLst/>
              <a:gdLst/>
              <a:ahLst/>
              <a:cxnLst/>
              <a:rect l="l" t="t" r="r" b="b"/>
              <a:pathLst>
                <a:path w="39871" h="22136" extrusionOk="0">
                  <a:moveTo>
                    <a:pt x="32875" y="0"/>
                  </a:moveTo>
                  <a:lnTo>
                    <a:pt x="32423" y="41"/>
                  </a:lnTo>
                  <a:lnTo>
                    <a:pt x="31970" y="165"/>
                  </a:lnTo>
                  <a:lnTo>
                    <a:pt x="31723" y="288"/>
                  </a:lnTo>
                  <a:lnTo>
                    <a:pt x="31518" y="411"/>
                  </a:lnTo>
                  <a:lnTo>
                    <a:pt x="31147" y="700"/>
                  </a:lnTo>
                  <a:lnTo>
                    <a:pt x="30818" y="1070"/>
                  </a:lnTo>
                  <a:lnTo>
                    <a:pt x="30571" y="1481"/>
                  </a:lnTo>
                  <a:lnTo>
                    <a:pt x="30325" y="1934"/>
                  </a:lnTo>
                  <a:lnTo>
                    <a:pt x="30160" y="2428"/>
                  </a:lnTo>
                  <a:lnTo>
                    <a:pt x="30036" y="2921"/>
                  </a:lnTo>
                  <a:lnTo>
                    <a:pt x="29913" y="3456"/>
                  </a:lnTo>
                  <a:lnTo>
                    <a:pt x="29748" y="4444"/>
                  </a:lnTo>
                  <a:lnTo>
                    <a:pt x="29625" y="4937"/>
                  </a:lnTo>
                  <a:lnTo>
                    <a:pt x="29502" y="5431"/>
                  </a:lnTo>
                  <a:lnTo>
                    <a:pt x="29337" y="5884"/>
                  </a:lnTo>
                  <a:lnTo>
                    <a:pt x="29131" y="6336"/>
                  </a:lnTo>
                  <a:lnTo>
                    <a:pt x="28884" y="6748"/>
                  </a:lnTo>
                  <a:lnTo>
                    <a:pt x="28555" y="7118"/>
                  </a:lnTo>
                  <a:lnTo>
                    <a:pt x="28308" y="7365"/>
                  </a:lnTo>
                  <a:lnTo>
                    <a:pt x="28020" y="7530"/>
                  </a:lnTo>
                  <a:lnTo>
                    <a:pt x="27732" y="7694"/>
                  </a:lnTo>
                  <a:lnTo>
                    <a:pt x="27444" y="7776"/>
                  </a:lnTo>
                  <a:lnTo>
                    <a:pt x="27156" y="7900"/>
                  </a:lnTo>
                  <a:lnTo>
                    <a:pt x="26827" y="7941"/>
                  </a:lnTo>
                  <a:lnTo>
                    <a:pt x="26498" y="7982"/>
                  </a:lnTo>
                  <a:lnTo>
                    <a:pt x="26169" y="7982"/>
                  </a:lnTo>
                  <a:lnTo>
                    <a:pt x="25511" y="7941"/>
                  </a:lnTo>
                  <a:lnTo>
                    <a:pt x="24852" y="7818"/>
                  </a:lnTo>
                  <a:lnTo>
                    <a:pt x="24194" y="7571"/>
                  </a:lnTo>
                  <a:lnTo>
                    <a:pt x="23618" y="7283"/>
                  </a:lnTo>
                  <a:lnTo>
                    <a:pt x="23042" y="6953"/>
                  </a:lnTo>
                  <a:lnTo>
                    <a:pt x="22507" y="6583"/>
                  </a:lnTo>
                  <a:lnTo>
                    <a:pt x="21437" y="5801"/>
                  </a:lnTo>
                  <a:lnTo>
                    <a:pt x="20367" y="5020"/>
                  </a:lnTo>
                  <a:lnTo>
                    <a:pt x="19833" y="4649"/>
                  </a:lnTo>
                  <a:lnTo>
                    <a:pt x="19257" y="4279"/>
                  </a:lnTo>
                  <a:lnTo>
                    <a:pt x="18681" y="3991"/>
                  </a:lnTo>
                  <a:lnTo>
                    <a:pt x="18063" y="3703"/>
                  </a:lnTo>
                  <a:lnTo>
                    <a:pt x="17487" y="3497"/>
                  </a:lnTo>
                  <a:lnTo>
                    <a:pt x="16829" y="3292"/>
                  </a:lnTo>
                  <a:lnTo>
                    <a:pt x="16212" y="3168"/>
                  </a:lnTo>
                  <a:lnTo>
                    <a:pt x="15554" y="3045"/>
                  </a:lnTo>
                  <a:lnTo>
                    <a:pt x="14895" y="2962"/>
                  </a:lnTo>
                  <a:lnTo>
                    <a:pt x="14237" y="2880"/>
                  </a:lnTo>
                  <a:lnTo>
                    <a:pt x="12879" y="2839"/>
                  </a:lnTo>
                  <a:lnTo>
                    <a:pt x="11563" y="2839"/>
                  </a:lnTo>
                  <a:lnTo>
                    <a:pt x="10205" y="2921"/>
                  </a:lnTo>
                  <a:lnTo>
                    <a:pt x="8847" y="3004"/>
                  </a:lnTo>
                  <a:lnTo>
                    <a:pt x="8312" y="3045"/>
                  </a:lnTo>
                  <a:lnTo>
                    <a:pt x="7736" y="3127"/>
                  </a:lnTo>
                  <a:lnTo>
                    <a:pt x="7201" y="3250"/>
                  </a:lnTo>
                  <a:lnTo>
                    <a:pt x="6666" y="3415"/>
                  </a:lnTo>
                  <a:lnTo>
                    <a:pt x="6173" y="3703"/>
                  </a:lnTo>
                  <a:lnTo>
                    <a:pt x="5720" y="3991"/>
                  </a:lnTo>
                  <a:lnTo>
                    <a:pt x="5226" y="4320"/>
                  </a:lnTo>
                  <a:lnTo>
                    <a:pt x="4733" y="4567"/>
                  </a:lnTo>
                  <a:lnTo>
                    <a:pt x="4486" y="4691"/>
                  </a:lnTo>
                  <a:lnTo>
                    <a:pt x="4198" y="4773"/>
                  </a:lnTo>
                  <a:lnTo>
                    <a:pt x="3663" y="4855"/>
                  </a:lnTo>
                  <a:lnTo>
                    <a:pt x="3087" y="4855"/>
                  </a:lnTo>
                  <a:lnTo>
                    <a:pt x="2552" y="4773"/>
                  </a:lnTo>
                  <a:lnTo>
                    <a:pt x="1976" y="4608"/>
                  </a:lnTo>
                  <a:lnTo>
                    <a:pt x="1441" y="4361"/>
                  </a:lnTo>
                  <a:lnTo>
                    <a:pt x="947" y="4073"/>
                  </a:lnTo>
                  <a:lnTo>
                    <a:pt x="495" y="3744"/>
                  </a:lnTo>
                  <a:lnTo>
                    <a:pt x="330" y="3538"/>
                  </a:lnTo>
                  <a:lnTo>
                    <a:pt x="124" y="4649"/>
                  </a:lnTo>
                  <a:lnTo>
                    <a:pt x="1" y="5760"/>
                  </a:lnTo>
                  <a:lnTo>
                    <a:pt x="371" y="5760"/>
                  </a:lnTo>
                  <a:lnTo>
                    <a:pt x="700" y="5843"/>
                  </a:lnTo>
                  <a:lnTo>
                    <a:pt x="1112" y="5966"/>
                  </a:lnTo>
                  <a:lnTo>
                    <a:pt x="1482" y="6131"/>
                  </a:lnTo>
                  <a:lnTo>
                    <a:pt x="2264" y="6501"/>
                  </a:lnTo>
                  <a:lnTo>
                    <a:pt x="3745" y="7365"/>
                  </a:lnTo>
                  <a:lnTo>
                    <a:pt x="4733" y="7818"/>
                  </a:lnTo>
                  <a:lnTo>
                    <a:pt x="5720" y="8188"/>
                  </a:lnTo>
                  <a:lnTo>
                    <a:pt x="6707" y="8476"/>
                  </a:lnTo>
                  <a:lnTo>
                    <a:pt x="7736" y="8640"/>
                  </a:lnTo>
                  <a:lnTo>
                    <a:pt x="8806" y="8764"/>
                  </a:lnTo>
                  <a:lnTo>
                    <a:pt x="9341" y="8764"/>
                  </a:lnTo>
                  <a:lnTo>
                    <a:pt x="9834" y="8723"/>
                  </a:lnTo>
                  <a:lnTo>
                    <a:pt x="10369" y="8682"/>
                  </a:lnTo>
                  <a:lnTo>
                    <a:pt x="10904" y="8640"/>
                  </a:lnTo>
                  <a:lnTo>
                    <a:pt x="11398" y="8558"/>
                  </a:lnTo>
                  <a:lnTo>
                    <a:pt x="11933" y="8435"/>
                  </a:lnTo>
                  <a:lnTo>
                    <a:pt x="12509" y="8270"/>
                  </a:lnTo>
                  <a:lnTo>
                    <a:pt x="13126" y="8064"/>
                  </a:lnTo>
                  <a:lnTo>
                    <a:pt x="14319" y="7694"/>
                  </a:lnTo>
                  <a:lnTo>
                    <a:pt x="14936" y="7530"/>
                  </a:lnTo>
                  <a:lnTo>
                    <a:pt x="15512" y="7406"/>
                  </a:lnTo>
                  <a:lnTo>
                    <a:pt x="16130" y="7365"/>
                  </a:lnTo>
                  <a:lnTo>
                    <a:pt x="16747" y="7406"/>
                  </a:lnTo>
                  <a:lnTo>
                    <a:pt x="17199" y="7447"/>
                  </a:lnTo>
                  <a:lnTo>
                    <a:pt x="17652" y="7571"/>
                  </a:lnTo>
                  <a:lnTo>
                    <a:pt x="18063" y="7735"/>
                  </a:lnTo>
                  <a:lnTo>
                    <a:pt x="18516" y="7900"/>
                  </a:lnTo>
                  <a:lnTo>
                    <a:pt x="18927" y="8147"/>
                  </a:lnTo>
                  <a:lnTo>
                    <a:pt x="19298" y="8394"/>
                  </a:lnTo>
                  <a:lnTo>
                    <a:pt x="20121" y="8887"/>
                  </a:lnTo>
                  <a:lnTo>
                    <a:pt x="20861" y="9463"/>
                  </a:lnTo>
                  <a:lnTo>
                    <a:pt x="21684" y="10039"/>
                  </a:lnTo>
                  <a:lnTo>
                    <a:pt x="22466" y="10533"/>
                  </a:lnTo>
                  <a:lnTo>
                    <a:pt x="22877" y="10739"/>
                  </a:lnTo>
                  <a:lnTo>
                    <a:pt x="23330" y="10945"/>
                  </a:lnTo>
                  <a:lnTo>
                    <a:pt x="23783" y="11109"/>
                  </a:lnTo>
                  <a:lnTo>
                    <a:pt x="24235" y="11233"/>
                  </a:lnTo>
                  <a:lnTo>
                    <a:pt x="24729" y="11315"/>
                  </a:lnTo>
                  <a:lnTo>
                    <a:pt x="25181" y="11397"/>
                  </a:lnTo>
                  <a:lnTo>
                    <a:pt x="25675" y="11438"/>
                  </a:lnTo>
                  <a:lnTo>
                    <a:pt x="26169" y="11438"/>
                  </a:lnTo>
                  <a:lnTo>
                    <a:pt x="27115" y="11397"/>
                  </a:lnTo>
                  <a:lnTo>
                    <a:pt x="28103" y="11274"/>
                  </a:lnTo>
                  <a:lnTo>
                    <a:pt x="29090" y="11068"/>
                  </a:lnTo>
                  <a:lnTo>
                    <a:pt x="30036" y="10862"/>
                  </a:lnTo>
                  <a:lnTo>
                    <a:pt x="31024" y="10615"/>
                  </a:lnTo>
                  <a:lnTo>
                    <a:pt x="31147" y="10903"/>
                  </a:lnTo>
                  <a:lnTo>
                    <a:pt x="31271" y="11233"/>
                  </a:lnTo>
                  <a:lnTo>
                    <a:pt x="31312" y="11521"/>
                  </a:lnTo>
                  <a:lnTo>
                    <a:pt x="31312" y="11850"/>
                  </a:lnTo>
                  <a:lnTo>
                    <a:pt x="31271" y="12179"/>
                  </a:lnTo>
                  <a:lnTo>
                    <a:pt x="31189" y="12508"/>
                  </a:lnTo>
                  <a:lnTo>
                    <a:pt x="31065" y="12837"/>
                  </a:lnTo>
                  <a:lnTo>
                    <a:pt x="30901" y="13125"/>
                  </a:lnTo>
                  <a:lnTo>
                    <a:pt x="30736" y="13372"/>
                  </a:lnTo>
                  <a:lnTo>
                    <a:pt x="30530" y="13619"/>
                  </a:lnTo>
                  <a:lnTo>
                    <a:pt x="30283" y="13866"/>
                  </a:lnTo>
                  <a:lnTo>
                    <a:pt x="30036" y="14072"/>
                  </a:lnTo>
                  <a:lnTo>
                    <a:pt x="29502" y="14483"/>
                  </a:lnTo>
                  <a:lnTo>
                    <a:pt x="28967" y="14812"/>
                  </a:lnTo>
                  <a:lnTo>
                    <a:pt x="28267" y="15141"/>
                  </a:lnTo>
                  <a:lnTo>
                    <a:pt x="27609" y="15429"/>
                  </a:lnTo>
                  <a:lnTo>
                    <a:pt x="26910" y="15717"/>
                  </a:lnTo>
                  <a:lnTo>
                    <a:pt x="26210" y="15923"/>
                  </a:lnTo>
                  <a:lnTo>
                    <a:pt x="25511" y="16129"/>
                  </a:lnTo>
                  <a:lnTo>
                    <a:pt x="24811" y="16293"/>
                  </a:lnTo>
                  <a:lnTo>
                    <a:pt x="24071" y="16417"/>
                  </a:lnTo>
                  <a:lnTo>
                    <a:pt x="23330" y="16540"/>
                  </a:lnTo>
                  <a:lnTo>
                    <a:pt x="21849" y="16705"/>
                  </a:lnTo>
                  <a:lnTo>
                    <a:pt x="20367" y="16828"/>
                  </a:lnTo>
                  <a:lnTo>
                    <a:pt x="18845" y="16869"/>
                  </a:lnTo>
                  <a:lnTo>
                    <a:pt x="17364" y="16910"/>
                  </a:lnTo>
                  <a:lnTo>
                    <a:pt x="16418" y="16952"/>
                  </a:lnTo>
                  <a:lnTo>
                    <a:pt x="15471" y="16910"/>
                  </a:lnTo>
                  <a:lnTo>
                    <a:pt x="14525" y="16869"/>
                  </a:lnTo>
                  <a:lnTo>
                    <a:pt x="13579" y="16746"/>
                  </a:lnTo>
                  <a:lnTo>
                    <a:pt x="13003" y="16664"/>
                  </a:lnTo>
                  <a:lnTo>
                    <a:pt x="12427" y="16540"/>
                  </a:lnTo>
                  <a:lnTo>
                    <a:pt x="11316" y="16211"/>
                  </a:lnTo>
                  <a:lnTo>
                    <a:pt x="9094" y="15470"/>
                  </a:lnTo>
                  <a:lnTo>
                    <a:pt x="7530" y="15059"/>
                  </a:lnTo>
                  <a:lnTo>
                    <a:pt x="5885" y="14730"/>
                  </a:lnTo>
                  <a:lnTo>
                    <a:pt x="5473" y="14648"/>
                  </a:lnTo>
                  <a:lnTo>
                    <a:pt x="5062" y="14606"/>
                  </a:lnTo>
                  <a:lnTo>
                    <a:pt x="4609" y="14648"/>
                  </a:lnTo>
                  <a:lnTo>
                    <a:pt x="4198" y="14730"/>
                  </a:lnTo>
                  <a:lnTo>
                    <a:pt x="3827" y="14936"/>
                  </a:lnTo>
                  <a:lnTo>
                    <a:pt x="3498" y="15182"/>
                  </a:lnTo>
                  <a:lnTo>
                    <a:pt x="3210" y="15470"/>
                  </a:lnTo>
                  <a:lnTo>
                    <a:pt x="2963" y="15841"/>
                  </a:lnTo>
                  <a:lnTo>
                    <a:pt x="2428" y="16540"/>
                  </a:lnTo>
                  <a:lnTo>
                    <a:pt x="2182" y="16869"/>
                  </a:lnTo>
                  <a:lnTo>
                    <a:pt x="1852" y="17157"/>
                  </a:lnTo>
                  <a:lnTo>
                    <a:pt x="2223" y="17939"/>
                  </a:lnTo>
                  <a:lnTo>
                    <a:pt x="2634" y="18680"/>
                  </a:lnTo>
                  <a:lnTo>
                    <a:pt x="2840" y="18515"/>
                  </a:lnTo>
                  <a:lnTo>
                    <a:pt x="3046" y="18351"/>
                  </a:lnTo>
                  <a:lnTo>
                    <a:pt x="3292" y="18186"/>
                  </a:lnTo>
                  <a:lnTo>
                    <a:pt x="3539" y="18104"/>
                  </a:lnTo>
                  <a:lnTo>
                    <a:pt x="3992" y="17980"/>
                  </a:lnTo>
                  <a:lnTo>
                    <a:pt x="4403" y="17980"/>
                  </a:lnTo>
                  <a:lnTo>
                    <a:pt x="4856" y="18021"/>
                  </a:lnTo>
                  <a:lnTo>
                    <a:pt x="5267" y="18104"/>
                  </a:lnTo>
                  <a:lnTo>
                    <a:pt x="5720" y="18268"/>
                  </a:lnTo>
                  <a:lnTo>
                    <a:pt x="6131" y="18433"/>
                  </a:lnTo>
                  <a:lnTo>
                    <a:pt x="6954" y="18844"/>
                  </a:lnTo>
                  <a:lnTo>
                    <a:pt x="12262" y="21642"/>
                  </a:lnTo>
                  <a:lnTo>
                    <a:pt x="12591" y="21807"/>
                  </a:lnTo>
                  <a:lnTo>
                    <a:pt x="12961" y="21971"/>
                  </a:lnTo>
                  <a:lnTo>
                    <a:pt x="13332" y="22095"/>
                  </a:lnTo>
                  <a:lnTo>
                    <a:pt x="13702" y="22136"/>
                  </a:lnTo>
                  <a:lnTo>
                    <a:pt x="13990" y="22136"/>
                  </a:lnTo>
                  <a:lnTo>
                    <a:pt x="14278" y="22054"/>
                  </a:lnTo>
                  <a:lnTo>
                    <a:pt x="14525" y="21971"/>
                  </a:lnTo>
                  <a:lnTo>
                    <a:pt x="14772" y="21848"/>
                  </a:lnTo>
                  <a:lnTo>
                    <a:pt x="15224" y="21478"/>
                  </a:lnTo>
                  <a:lnTo>
                    <a:pt x="15677" y="21066"/>
                  </a:lnTo>
                  <a:lnTo>
                    <a:pt x="16088" y="20655"/>
                  </a:lnTo>
                  <a:lnTo>
                    <a:pt x="16541" y="20243"/>
                  </a:lnTo>
                  <a:lnTo>
                    <a:pt x="16994" y="19832"/>
                  </a:lnTo>
                  <a:lnTo>
                    <a:pt x="17240" y="19708"/>
                  </a:lnTo>
                  <a:lnTo>
                    <a:pt x="17529" y="19585"/>
                  </a:lnTo>
                  <a:lnTo>
                    <a:pt x="17775" y="19503"/>
                  </a:lnTo>
                  <a:lnTo>
                    <a:pt x="17981" y="19420"/>
                  </a:lnTo>
                  <a:lnTo>
                    <a:pt x="18475" y="19379"/>
                  </a:lnTo>
                  <a:lnTo>
                    <a:pt x="18969" y="19420"/>
                  </a:lnTo>
                  <a:lnTo>
                    <a:pt x="19462" y="19503"/>
                  </a:lnTo>
                  <a:lnTo>
                    <a:pt x="19956" y="19667"/>
                  </a:lnTo>
                  <a:lnTo>
                    <a:pt x="20450" y="19832"/>
                  </a:lnTo>
                  <a:lnTo>
                    <a:pt x="21437" y="20202"/>
                  </a:lnTo>
                  <a:lnTo>
                    <a:pt x="22054" y="20408"/>
                  </a:lnTo>
                  <a:lnTo>
                    <a:pt x="22672" y="20572"/>
                  </a:lnTo>
                  <a:lnTo>
                    <a:pt x="23330" y="20696"/>
                  </a:lnTo>
                  <a:lnTo>
                    <a:pt x="23947" y="20819"/>
                  </a:lnTo>
                  <a:lnTo>
                    <a:pt x="24605" y="20902"/>
                  </a:lnTo>
                  <a:lnTo>
                    <a:pt x="25264" y="20943"/>
                  </a:lnTo>
                  <a:lnTo>
                    <a:pt x="26580" y="20943"/>
                  </a:lnTo>
                  <a:lnTo>
                    <a:pt x="27198" y="20860"/>
                  </a:lnTo>
                  <a:lnTo>
                    <a:pt x="27815" y="20737"/>
                  </a:lnTo>
                  <a:lnTo>
                    <a:pt x="28103" y="20613"/>
                  </a:lnTo>
                  <a:lnTo>
                    <a:pt x="28391" y="20490"/>
                  </a:lnTo>
                  <a:lnTo>
                    <a:pt x="28638" y="20325"/>
                  </a:lnTo>
                  <a:lnTo>
                    <a:pt x="28884" y="20161"/>
                  </a:lnTo>
                  <a:lnTo>
                    <a:pt x="29049" y="19955"/>
                  </a:lnTo>
                  <a:lnTo>
                    <a:pt x="29214" y="19749"/>
                  </a:lnTo>
                  <a:lnTo>
                    <a:pt x="29460" y="19297"/>
                  </a:lnTo>
                  <a:lnTo>
                    <a:pt x="29625" y="18803"/>
                  </a:lnTo>
                  <a:lnTo>
                    <a:pt x="29790" y="18309"/>
                  </a:lnTo>
                  <a:lnTo>
                    <a:pt x="30036" y="17281"/>
                  </a:lnTo>
                  <a:lnTo>
                    <a:pt x="30242" y="16787"/>
                  </a:lnTo>
                  <a:lnTo>
                    <a:pt x="30489" y="16334"/>
                  </a:lnTo>
                  <a:lnTo>
                    <a:pt x="30736" y="16005"/>
                  </a:lnTo>
                  <a:lnTo>
                    <a:pt x="31065" y="15717"/>
                  </a:lnTo>
                  <a:lnTo>
                    <a:pt x="31353" y="15512"/>
                  </a:lnTo>
                  <a:lnTo>
                    <a:pt x="31723" y="15306"/>
                  </a:lnTo>
                  <a:lnTo>
                    <a:pt x="32094" y="15141"/>
                  </a:lnTo>
                  <a:lnTo>
                    <a:pt x="32505" y="15018"/>
                  </a:lnTo>
                  <a:lnTo>
                    <a:pt x="33328" y="14812"/>
                  </a:lnTo>
                  <a:lnTo>
                    <a:pt x="35097" y="14442"/>
                  </a:lnTo>
                  <a:lnTo>
                    <a:pt x="35961" y="14195"/>
                  </a:lnTo>
                  <a:lnTo>
                    <a:pt x="36373" y="14072"/>
                  </a:lnTo>
                  <a:lnTo>
                    <a:pt x="36743" y="13866"/>
                  </a:lnTo>
                  <a:lnTo>
                    <a:pt x="37237" y="13619"/>
                  </a:lnTo>
                  <a:lnTo>
                    <a:pt x="37648" y="13290"/>
                  </a:lnTo>
                  <a:lnTo>
                    <a:pt x="38019" y="12919"/>
                  </a:lnTo>
                  <a:lnTo>
                    <a:pt x="38348" y="12508"/>
                  </a:lnTo>
                  <a:lnTo>
                    <a:pt x="38636" y="12055"/>
                  </a:lnTo>
                  <a:lnTo>
                    <a:pt x="38924" y="11603"/>
                  </a:lnTo>
                  <a:lnTo>
                    <a:pt x="39129" y="11109"/>
                  </a:lnTo>
                  <a:lnTo>
                    <a:pt x="39335" y="10574"/>
                  </a:lnTo>
                  <a:lnTo>
                    <a:pt x="39459" y="10039"/>
                  </a:lnTo>
                  <a:lnTo>
                    <a:pt x="39582" y="9463"/>
                  </a:lnTo>
                  <a:lnTo>
                    <a:pt x="39706" y="8928"/>
                  </a:lnTo>
                  <a:lnTo>
                    <a:pt x="39788" y="8352"/>
                  </a:lnTo>
                  <a:lnTo>
                    <a:pt x="39870" y="7200"/>
                  </a:lnTo>
                  <a:lnTo>
                    <a:pt x="39870" y="6048"/>
                  </a:lnTo>
                  <a:lnTo>
                    <a:pt x="39870" y="5390"/>
                  </a:lnTo>
                  <a:lnTo>
                    <a:pt x="39829" y="4732"/>
                  </a:lnTo>
                  <a:lnTo>
                    <a:pt x="39747" y="4115"/>
                  </a:lnTo>
                  <a:lnTo>
                    <a:pt x="39664" y="3785"/>
                  </a:lnTo>
                  <a:lnTo>
                    <a:pt x="39541" y="3456"/>
                  </a:lnTo>
                  <a:lnTo>
                    <a:pt x="39376" y="3086"/>
                  </a:lnTo>
                  <a:lnTo>
                    <a:pt x="39171" y="2716"/>
                  </a:lnTo>
                  <a:lnTo>
                    <a:pt x="38924" y="2386"/>
                  </a:lnTo>
                  <a:lnTo>
                    <a:pt x="38636" y="2057"/>
                  </a:lnTo>
                  <a:lnTo>
                    <a:pt x="38307" y="1769"/>
                  </a:lnTo>
                  <a:lnTo>
                    <a:pt x="37977" y="1522"/>
                  </a:lnTo>
                  <a:lnTo>
                    <a:pt x="37607" y="1276"/>
                  </a:lnTo>
                  <a:lnTo>
                    <a:pt x="37237" y="1070"/>
                  </a:lnTo>
                  <a:lnTo>
                    <a:pt x="36867" y="864"/>
                  </a:lnTo>
                  <a:lnTo>
                    <a:pt x="36455" y="700"/>
                  </a:lnTo>
                  <a:lnTo>
                    <a:pt x="35591" y="411"/>
                  </a:lnTo>
                  <a:lnTo>
                    <a:pt x="34727" y="206"/>
                  </a:lnTo>
                  <a:lnTo>
                    <a:pt x="33863" y="82"/>
                  </a:lnTo>
                  <a:lnTo>
                    <a:pt x="33369" y="41"/>
                  </a:lnTo>
                  <a:lnTo>
                    <a:pt x="32875" y="0"/>
                  </a:lnTo>
                  <a:close/>
                </a:path>
              </a:pathLst>
            </a:custGeom>
            <a:solidFill>
              <a:srgbClr val="E66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057;p64">
              <a:extLst>
                <a:ext uri="{FF2B5EF4-FFF2-40B4-BE49-F238E27FC236}">
                  <a16:creationId xmlns:a16="http://schemas.microsoft.com/office/drawing/2014/main" id="{ADA760DF-8A9C-4FF4-BBFC-61D99543F704}"/>
                </a:ext>
              </a:extLst>
            </p:cNvPr>
            <p:cNvSpPr/>
            <p:nvPr/>
          </p:nvSpPr>
          <p:spPr>
            <a:xfrm>
              <a:off x="3181000" y="884600"/>
              <a:ext cx="1109900" cy="1121200"/>
            </a:xfrm>
            <a:custGeom>
              <a:avLst/>
              <a:gdLst/>
              <a:ahLst/>
              <a:cxnLst/>
              <a:rect l="l" t="t" r="r" b="b"/>
              <a:pathLst>
                <a:path w="44396" h="44848" extrusionOk="0">
                  <a:moveTo>
                    <a:pt x="19461" y="4814"/>
                  </a:moveTo>
                  <a:lnTo>
                    <a:pt x="20202" y="4896"/>
                  </a:lnTo>
                  <a:lnTo>
                    <a:pt x="21642" y="5102"/>
                  </a:lnTo>
                  <a:lnTo>
                    <a:pt x="23041" y="5349"/>
                  </a:lnTo>
                  <a:lnTo>
                    <a:pt x="25469" y="5884"/>
                  </a:lnTo>
                  <a:lnTo>
                    <a:pt x="25757" y="5966"/>
                  </a:lnTo>
                  <a:lnTo>
                    <a:pt x="25880" y="6007"/>
                  </a:lnTo>
                  <a:lnTo>
                    <a:pt x="26003" y="6090"/>
                  </a:lnTo>
                  <a:lnTo>
                    <a:pt x="26086" y="6213"/>
                  </a:lnTo>
                  <a:lnTo>
                    <a:pt x="26127" y="6336"/>
                  </a:lnTo>
                  <a:lnTo>
                    <a:pt x="26127" y="6501"/>
                  </a:lnTo>
                  <a:lnTo>
                    <a:pt x="26086" y="6666"/>
                  </a:lnTo>
                  <a:lnTo>
                    <a:pt x="26003" y="6789"/>
                  </a:lnTo>
                  <a:lnTo>
                    <a:pt x="25921" y="6912"/>
                  </a:lnTo>
                  <a:lnTo>
                    <a:pt x="25798" y="7036"/>
                  </a:lnTo>
                  <a:lnTo>
                    <a:pt x="25674" y="7118"/>
                  </a:lnTo>
                  <a:lnTo>
                    <a:pt x="25386" y="7200"/>
                  </a:lnTo>
                  <a:lnTo>
                    <a:pt x="25057" y="7242"/>
                  </a:lnTo>
                  <a:lnTo>
                    <a:pt x="24440" y="7200"/>
                  </a:lnTo>
                  <a:lnTo>
                    <a:pt x="23946" y="7200"/>
                  </a:lnTo>
                  <a:lnTo>
                    <a:pt x="23411" y="7242"/>
                  </a:lnTo>
                  <a:lnTo>
                    <a:pt x="22918" y="7324"/>
                  </a:lnTo>
                  <a:lnTo>
                    <a:pt x="22424" y="7447"/>
                  </a:lnTo>
                  <a:lnTo>
                    <a:pt x="21930" y="7612"/>
                  </a:lnTo>
                  <a:lnTo>
                    <a:pt x="21478" y="7735"/>
                  </a:lnTo>
                  <a:lnTo>
                    <a:pt x="21231" y="7776"/>
                  </a:lnTo>
                  <a:lnTo>
                    <a:pt x="20984" y="7818"/>
                  </a:lnTo>
                  <a:lnTo>
                    <a:pt x="20778" y="7776"/>
                  </a:lnTo>
                  <a:lnTo>
                    <a:pt x="20531" y="7735"/>
                  </a:lnTo>
                  <a:lnTo>
                    <a:pt x="20243" y="7571"/>
                  </a:lnTo>
                  <a:lnTo>
                    <a:pt x="19955" y="7365"/>
                  </a:lnTo>
                  <a:lnTo>
                    <a:pt x="19667" y="7159"/>
                  </a:lnTo>
                  <a:lnTo>
                    <a:pt x="19379" y="6954"/>
                  </a:lnTo>
                  <a:lnTo>
                    <a:pt x="19091" y="6871"/>
                  </a:lnTo>
                  <a:lnTo>
                    <a:pt x="18762" y="6830"/>
                  </a:lnTo>
                  <a:lnTo>
                    <a:pt x="18474" y="6871"/>
                  </a:lnTo>
                  <a:lnTo>
                    <a:pt x="18145" y="6912"/>
                  </a:lnTo>
                  <a:lnTo>
                    <a:pt x="17857" y="7036"/>
                  </a:lnTo>
                  <a:lnTo>
                    <a:pt x="17528" y="7200"/>
                  </a:lnTo>
                  <a:lnTo>
                    <a:pt x="16993" y="7530"/>
                  </a:lnTo>
                  <a:lnTo>
                    <a:pt x="16417" y="7900"/>
                  </a:lnTo>
                  <a:lnTo>
                    <a:pt x="15882" y="8229"/>
                  </a:lnTo>
                  <a:lnTo>
                    <a:pt x="15553" y="8394"/>
                  </a:lnTo>
                  <a:lnTo>
                    <a:pt x="15265" y="8476"/>
                  </a:lnTo>
                  <a:lnTo>
                    <a:pt x="14977" y="8517"/>
                  </a:lnTo>
                  <a:lnTo>
                    <a:pt x="14648" y="8517"/>
                  </a:lnTo>
                  <a:lnTo>
                    <a:pt x="14442" y="8476"/>
                  </a:lnTo>
                  <a:lnTo>
                    <a:pt x="14277" y="8394"/>
                  </a:lnTo>
                  <a:lnTo>
                    <a:pt x="14236" y="8311"/>
                  </a:lnTo>
                  <a:lnTo>
                    <a:pt x="14154" y="8188"/>
                  </a:lnTo>
                  <a:lnTo>
                    <a:pt x="14072" y="7859"/>
                  </a:lnTo>
                  <a:lnTo>
                    <a:pt x="14030" y="7530"/>
                  </a:lnTo>
                  <a:lnTo>
                    <a:pt x="14072" y="7159"/>
                  </a:lnTo>
                  <a:lnTo>
                    <a:pt x="14195" y="6830"/>
                  </a:lnTo>
                  <a:lnTo>
                    <a:pt x="14360" y="6501"/>
                  </a:lnTo>
                  <a:lnTo>
                    <a:pt x="14565" y="6213"/>
                  </a:lnTo>
                  <a:lnTo>
                    <a:pt x="14812" y="5925"/>
                  </a:lnTo>
                  <a:lnTo>
                    <a:pt x="15100" y="5719"/>
                  </a:lnTo>
                  <a:lnTo>
                    <a:pt x="15594" y="5390"/>
                  </a:lnTo>
                  <a:lnTo>
                    <a:pt x="16170" y="5143"/>
                  </a:lnTo>
                  <a:lnTo>
                    <a:pt x="16746" y="4979"/>
                  </a:lnTo>
                  <a:lnTo>
                    <a:pt x="17404" y="4896"/>
                  </a:lnTo>
                  <a:lnTo>
                    <a:pt x="18063" y="4814"/>
                  </a:lnTo>
                  <a:close/>
                  <a:moveTo>
                    <a:pt x="23535" y="9916"/>
                  </a:moveTo>
                  <a:lnTo>
                    <a:pt x="23905" y="9957"/>
                  </a:lnTo>
                  <a:lnTo>
                    <a:pt x="24029" y="9998"/>
                  </a:lnTo>
                  <a:lnTo>
                    <a:pt x="24193" y="10081"/>
                  </a:lnTo>
                  <a:lnTo>
                    <a:pt x="24275" y="10163"/>
                  </a:lnTo>
                  <a:lnTo>
                    <a:pt x="24317" y="10286"/>
                  </a:lnTo>
                  <a:lnTo>
                    <a:pt x="24358" y="10410"/>
                  </a:lnTo>
                  <a:lnTo>
                    <a:pt x="24317" y="10492"/>
                  </a:lnTo>
                  <a:lnTo>
                    <a:pt x="24234" y="10615"/>
                  </a:lnTo>
                  <a:lnTo>
                    <a:pt x="24152" y="10698"/>
                  </a:lnTo>
                  <a:lnTo>
                    <a:pt x="23864" y="10862"/>
                  </a:lnTo>
                  <a:lnTo>
                    <a:pt x="23494" y="11027"/>
                  </a:lnTo>
                  <a:lnTo>
                    <a:pt x="22753" y="11274"/>
                  </a:lnTo>
                  <a:lnTo>
                    <a:pt x="22218" y="11438"/>
                  </a:lnTo>
                  <a:lnTo>
                    <a:pt x="21971" y="11521"/>
                  </a:lnTo>
                  <a:lnTo>
                    <a:pt x="21724" y="11644"/>
                  </a:lnTo>
                  <a:lnTo>
                    <a:pt x="21478" y="11809"/>
                  </a:lnTo>
                  <a:lnTo>
                    <a:pt x="21272" y="12014"/>
                  </a:lnTo>
                  <a:lnTo>
                    <a:pt x="21107" y="12179"/>
                  </a:lnTo>
                  <a:lnTo>
                    <a:pt x="20943" y="12426"/>
                  </a:lnTo>
                  <a:lnTo>
                    <a:pt x="20860" y="12673"/>
                  </a:lnTo>
                  <a:lnTo>
                    <a:pt x="20819" y="12920"/>
                  </a:lnTo>
                  <a:lnTo>
                    <a:pt x="20819" y="13084"/>
                  </a:lnTo>
                  <a:lnTo>
                    <a:pt x="20860" y="13290"/>
                  </a:lnTo>
                  <a:lnTo>
                    <a:pt x="21025" y="13578"/>
                  </a:lnTo>
                  <a:lnTo>
                    <a:pt x="21231" y="13866"/>
                  </a:lnTo>
                  <a:lnTo>
                    <a:pt x="21519" y="14072"/>
                  </a:lnTo>
                  <a:lnTo>
                    <a:pt x="21807" y="14236"/>
                  </a:lnTo>
                  <a:lnTo>
                    <a:pt x="22136" y="14360"/>
                  </a:lnTo>
                  <a:lnTo>
                    <a:pt x="22506" y="14401"/>
                  </a:lnTo>
                  <a:lnTo>
                    <a:pt x="22835" y="14442"/>
                  </a:lnTo>
                  <a:lnTo>
                    <a:pt x="23411" y="14442"/>
                  </a:lnTo>
                  <a:lnTo>
                    <a:pt x="23987" y="14401"/>
                  </a:lnTo>
                  <a:lnTo>
                    <a:pt x="24563" y="14277"/>
                  </a:lnTo>
                  <a:lnTo>
                    <a:pt x="25098" y="14072"/>
                  </a:lnTo>
                  <a:lnTo>
                    <a:pt x="25633" y="13825"/>
                  </a:lnTo>
                  <a:lnTo>
                    <a:pt x="26127" y="13537"/>
                  </a:lnTo>
                  <a:lnTo>
                    <a:pt x="26580" y="13208"/>
                  </a:lnTo>
                  <a:lnTo>
                    <a:pt x="27032" y="12796"/>
                  </a:lnTo>
                  <a:lnTo>
                    <a:pt x="27197" y="12590"/>
                  </a:lnTo>
                  <a:lnTo>
                    <a:pt x="27320" y="12385"/>
                  </a:lnTo>
                  <a:lnTo>
                    <a:pt x="27444" y="12179"/>
                  </a:lnTo>
                  <a:lnTo>
                    <a:pt x="27526" y="11932"/>
                  </a:lnTo>
                  <a:lnTo>
                    <a:pt x="27526" y="11644"/>
                  </a:lnTo>
                  <a:lnTo>
                    <a:pt x="27444" y="11356"/>
                  </a:lnTo>
                  <a:lnTo>
                    <a:pt x="27361" y="11027"/>
                  </a:lnTo>
                  <a:lnTo>
                    <a:pt x="27279" y="10739"/>
                  </a:lnTo>
                  <a:lnTo>
                    <a:pt x="27279" y="10533"/>
                  </a:lnTo>
                  <a:lnTo>
                    <a:pt x="27361" y="10327"/>
                  </a:lnTo>
                  <a:lnTo>
                    <a:pt x="27444" y="10245"/>
                  </a:lnTo>
                  <a:lnTo>
                    <a:pt x="27526" y="10163"/>
                  </a:lnTo>
                  <a:lnTo>
                    <a:pt x="27690" y="10163"/>
                  </a:lnTo>
                  <a:lnTo>
                    <a:pt x="27773" y="10204"/>
                  </a:lnTo>
                  <a:lnTo>
                    <a:pt x="27814" y="10286"/>
                  </a:lnTo>
                  <a:lnTo>
                    <a:pt x="27896" y="10451"/>
                  </a:lnTo>
                  <a:lnTo>
                    <a:pt x="28143" y="11109"/>
                  </a:lnTo>
                  <a:lnTo>
                    <a:pt x="28225" y="11438"/>
                  </a:lnTo>
                  <a:lnTo>
                    <a:pt x="28308" y="11768"/>
                  </a:lnTo>
                  <a:lnTo>
                    <a:pt x="28308" y="12138"/>
                  </a:lnTo>
                  <a:lnTo>
                    <a:pt x="28308" y="12467"/>
                  </a:lnTo>
                  <a:lnTo>
                    <a:pt x="28225" y="12796"/>
                  </a:lnTo>
                  <a:lnTo>
                    <a:pt x="28102" y="13084"/>
                  </a:lnTo>
                  <a:lnTo>
                    <a:pt x="27855" y="13413"/>
                  </a:lnTo>
                  <a:lnTo>
                    <a:pt x="27608" y="13701"/>
                  </a:lnTo>
                  <a:lnTo>
                    <a:pt x="27279" y="13948"/>
                  </a:lnTo>
                  <a:lnTo>
                    <a:pt x="26950" y="14154"/>
                  </a:lnTo>
                  <a:lnTo>
                    <a:pt x="26209" y="14524"/>
                  </a:lnTo>
                  <a:lnTo>
                    <a:pt x="25427" y="14853"/>
                  </a:lnTo>
                  <a:lnTo>
                    <a:pt x="24605" y="15100"/>
                  </a:lnTo>
                  <a:lnTo>
                    <a:pt x="23782" y="15265"/>
                  </a:lnTo>
                  <a:lnTo>
                    <a:pt x="23370" y="15306"/>
                  </a:lnTo>
                  <a:lnTo>
                    <a:pt x="22465" y="15306"/>
                  </a:lnTo>
                  <a:lnTo>
                    <a:pt x="22054" y="15265"/>
                  </a:lnTo>
                  <a:lnTo>
                    <a:pt x="21642" y="15183"/>
                  </a:lnTo>
                  <a:lnTo>
                    <a:pt x="21231" y="15059"/>
                  </a:lnTo>
                  <a:lnTo>
                    <a:pt x="20819" y="14894"/>
                  </a:lnTo>
                  <a:lnTo>
                    <a:pt x="20449" y="14689"/>
                  </a:lnTo>
                  <a:lnTo>
                    <a:pt x="20120" y="14401"/>
                  </a:lnTo>
                  <a:lnTo>
                    <a:pt x="19832" y="14072"/>
                  </a:lnTo>
                  <a:lnTo>
                    <a:pt x="19585" y="13701"/>
                  </a:lnTo>
                  <a:lnTo>
                    <a:pt x="19420" y="13331"/>
                  </a:lnTo>
                  <a:lnTo>
                    <a:pt x="19297" y="12920"/>
                  </a:lnTo>
                  <a:lnTo>
                    <a:pt x="19297" y="12508"/>
                  </a:lnTo>
                  <a:lnTo>
                    <a:pt x="19338" y="12097"/>
                  </a:lnTo>
                  <a:lnTo>
                    <a:pt x="19461" y="11685"/>
                  </a:lnTo>
                  <a:lnTo>
                    <a:pt x="19667" y="11397"/>
                  </a:lnTo>
                  <a:lnTo>
                    <a:pt x="19873" y="11109"/>
                  </a:lnTo>
                  <a:lnTo>
                    <a:pt x="20161" y="10903"/>
                  </a:lnTo>
                  <a:lnTo>
                    <a:pt x="20449" y="10698"/>
                  </a:lnTo>
                  <a:lnTo>
                    <a:pt x="20778" y="10533"/>
                  </a:lnTo>
                  <a:lnTo>
                    <a:pt x="21107" y="10369"/>
                  </a:lnTo>
                  <a:lnTo>
                    <a:pt x="21807" y="10163"/>
                  </a:lnTo>
                  <a:lnTo>
                    <a:pt x="22342" y="10039"/>
                  </a:lnTo>
                  <a:lnTo>
                    <a:pt x="22712" y="9957"/>
                  </a:lnTo>
                  <a:lnTo>
                    <a:pt x="23123" y="9916"/>
                  </a:lnTo>
                  <a:close/>
                  <a:moveTo>
                    <a:pt x="39993" y="26991"/>
                  </a:moveTo>
                  <a:lnTo>
                    <a:pt x="40198" y="27114"/>
                  </a:lnTo>
                  <a:lnTo>
                    <a:pt x="40404" y="27320"/>
                  </a:lnTo>
                  <a:lnTo>
                    <a:pt x="40569" y="27526"/>
                  </a:lnTo>
                  <a:lnTo>
                    <a:pt x="40692" y="27732"/>
                  </a:lnTo>
                  <a:lnTo>
                    <a:pt x="40816" y="27978"/>
                  </a:lnTo>
                  <a:lnTo>
                    <a:pt x="40898" y="28266"/>
                  </a:lnTo>
                  <a:lnTo>
                    <a:pt x="40980" y="28513"/>
                  </a:lnTo>
                  <a:lnTo>
                    <a:pt x="40980" y="28801"/>
                  </a:lnTo>
                  <a:lnTo>
                    <a:pt x="40980" y="29336"/>
                  </a:lnTo>
                  <a:lnTo>
                    <a:pt x="40898" y="29871"/>
                  </a:lnTo>
                  <a:lnTo>
                    <a:pt x="40774" y="30406"/>
                  </a:lnTo>
                  <a:lnTo>
                    <a:pt x="40651" y="30900"/>
                  </a:lnTo>
                  <a:lnTo>
                    <a:pt x="40281" y="32011"/>
                  </a:lnTo>
                  <a:lnTo>
                    <a:pt x="40116" y="32587"/>
                  </a:lnTo>
                  <a:lnTo>
                    <a:pt x="39910" y="33122"/>
                  </a:lnTo>
                  <a:lnTo>
                    <a:pt x="39664" y="33615"/>
                  </a:lnTo>
                  <a:lnTo>
                    <a:pt x="39376" y="34109"/>
                  </a:lnTo>
                  <a:lnTo>
                    <a:pt x="39046" y="34562"/>
                  </a:lnTo>
                  <a:lnTo>
                    <a:pt x="38635" y="34973"/>
                  </a:lnTo>
                  <a:lnTo>
                    <a:pt x="38223" y="35343"/>
                  </a:lnTo>
                  <a:lnTo>
                    <a:pt x="37771" y="35673"/>
                  </a:lnTo>
                  <a:lnTo>
                    <a:pt x="36825" y="36249"/>
                  </a:lnTo>
                  <a:lnTo>
                    <a:pt x="36372" y="36537"/>
                  </a:lnTo>
                  <a:lnTo>
                    <a:pt x="36084" y="36742"/>
                  </a:lnTo>
                  <a:lnTo>
                    <a:pt x="35755" y="36907"/>
                  </a:lnTo>
                  <a:lnTo>
                    <a:pt x="35426" y="37030"/>
                  </a:lnTo>
                  <a:lnTo>
                    <a:pt x="35261" y="37071"/>
                  </a:lnTo>
                  <a:lnTo>
                    <a:pt x="35138" y="37071"/>
                  </a:lnTo>
                  <a:lnTo>
                    <a:pt x="35055" y="37030"/>
                  </a:lnTo>
                  <a:lnTo>
                    <a:pt x="34973" y="36989"/>
                  </a:lnTo>
                  <a:lnTo>
                    <a:pt x="34891" y="36866"/>
                  </a:lnTo>
                  <a:lnTo>
                    <a:pt x="34891" y="36701"/>
                  </a:lnTo>
                  <a:lnTo>
                    <a:pt x="34891" y="36578"/>
                  </a:lnTo>
                  <a:lnTo>
                    <a:pt x="34932" y="36454"/>
                  </a:lnTo>
                  <a:lnTo>
                    <a:pt x="35138" y="36207"/>
                  </a:lnTo>
                  <a:lnTo>
                    <a:pt x="35384" y="36002"/>
                  </a:lnTo>
                  <a:lnTo>
                    <a:pt x="35714" y="35796"/>
                  </a:lnTo>
                  <a:lnTo>
                    <a:pt x="36413" y="35426"/>
                  </a:lnTo>
                  <a:lnTo>
                    <a:pt x="36948" y="35179"/>
                  </a:lnTo>
                  <a:lnTo>
                    <a:pt x="37647" y="34808"/>
                  </a:lnTo>
                  <a:lnTo>
                    <a:pt x="37977" y="34562"/>
                  </a:lnTo>
                  <a:lnTo>
                    <a:pt x="38306" y="34315"/>
                  </a:lnTo>
                  <a:lnTo>
                    <a:pt x="38553" y="34027"/>
                  </a:lnTo>
                  <a:lnTo>
                    <a:pt x="38758" y="33656"/>
                  </a:lnTo>
                  <a:lnTo>
                    <a:pt x="38964" y="33286"/>
                  </a:lnTo>
                  <a:lnTo>
                    <a:pt x="39129" y="32916"/>
                  </a:lnTo>
                  <a:lnTo>
                    <a:pt x="39869" y="31270"/>
                  </a:lnTo>
                  <a:lnTo>
                    <a:pt x="40240" y="30406"/>
                  </a:lnTo>
                  <a:lnTo>
                    <a:pt x="40363" y="29953"/>
                  </a:lnTo>
                  <a:lnTo>
                    <a:pt x="40445" y="29501"/>
                  </a:lnTo>
                  <a:lnTo>
                    <a:pt x="40445" y="29172"/>
                  </a:lnTo>
                  <a:lnTo>
                    <a:pt x="40445" y="28843"/>
                  </a:lnTo>
                  <a:lnTo>
                    <a:pt x="40363" y="28225"/>
                  </a:lnTo>
                  <a:lnTo>
                    <a:pt x="40198" y="27608"/>
                  </a:lnTo>
                  <a:lnTo>
                    <a:pt x="39993" y="26991"/>
                  </a:lnTo>
                  <a:close/>
                  <a:moveTo>
                    <a:pt x="25798" y="39170"/>
                  </a:moveTo>
                  <a:lnTo>
                    <a:pt x="25962" y="39293"/>
                  </a:lnTo>
                  <a:lnTo>
                    <a:pt x="26086" y="39417"/>
                  </a:lnTo>
                  <a:lnTo>
                    <a:pt x="26127" y="39622"/>
                  </a:lnTo>
                  <a:lnTo>
                    <a:pt x="26168" y="39828"/>
                  </a:lnTo>
                  <a:lnTo>
                    <a:pt x="26127" y="39993"/>
                  </a:lnTo>
                  <a:lnTo>
                    <a:pt x="26086" y="40198"/>
                  </a:lnTo>
                  <a:lnTo>
                    <a:pt x="26003" y="40528"/>
                  </a:lnTo>
                  <a:lnTo>
                    <a:pt x="25880" y="40816"/>
                  </a:lnTo>
                  <a:lnTo>
                    <a:pt x="25715" y="41145"/>
                  </a:lnTo>
                  <a:lnTo>
                    <a:pt x="25551" y="41392"/>
                  </a:lnTo>
                  <a:lnTo>
                    <a:pt x="25345" y="41680"/>
                  </a:lnTo>
                  <a:lnTo>
                    <a:pt x="25098" y="41927"/>
                  </a:lnTo>
                  <a:lnTo>
                    <a:pt x="24851" y="42132"/>
                  </a:lnTo>
                  <a:lnTo>
                    <a:pt x="24563" y="42338"/>
                  </a:lnTo>
                  <a:lnTo>
                    <a:pt x="24029" y="42626"/>
                  </a:lnTo>
                  <a:lnTo>
                    <a:pt x="23494" y="42791"/>
                  </a:lnTo>
                  <a:lnTo>
                    <a:pt x="22876" y="42955"/>
                  </a:lnTo>
                  <a:lnTo>
                    <a:pt x="22259" y="42996"/>
                  </a:lnTo>
                  <a:lnTo>
                    <a:pt x="21601" y="43037"/>
                  </a:lnTo>
                  <a:lnTo>
                    <a:pt x="20984" y="42996"/>
                  </a:lnTo>
                  <a:lnTo>
                    <a:pt x="20367" y="42914"/>
                  </a:lnTo>
                  <a:lnTo>
                    <a:pt x="19791" y="42791"/>
                  </a:lnTo>
                  <a:lnTo>
                    <a:pt x="19461" y="42708"/>
                  </a:lnTo>
                  <a:lnTo>
                    <a:pt x="19132" y="42626"/>
                  </a:lnTo>
                  <a:lnTo>
                    <a:pt x="19009" y="42544"/>
                  </a:lnTo>
                  <a:lnTo>
                    <a:pt x="18885" y="42461"/>
                  </a:lnTo>
                  <a:lnTo>
                    <a:pt x="18762" y="42338"/>
                  </a:lnTo>
                  <a:lnTo>
                    <a:pt x="18639" y="42173"/>
                  </a:lnTo>
                  <a:lnTo>
                    <a:pt x="18556" y="41968"/>
                  </a:lnTo>
                  <a:lnTo>
                    <a:pt x="18556" y="41721"/>
                  </a:lnTo>
                  <a:lnTo>
                    <a:pt x="18556" y="41515"/>
                  </a:lnTo>
                  <a:lnTo>
                    <a:pt x="18597" y="41309"/>
                  </a:lnTo>
                  <a:lnTo>
                    <a:pt x="18680" y="41186"/>
                  </a:lnTo>
                  <a:lnTo>
                    <a:pt x="18721" y="41145"/>
                  </a:lnTo>
                  <a:lnTo>
                    <a:pt x="18803" y="41104"/>
                  </a:lnTo>
                  <a:lnTo>
                    <a:pt x="18844" y="41145"/>
                  </a:lnTo>
                  <a:lnTo>
                    <a:pt x="18927" y="41186"/>
                  </a:lnTo>
                  <a:lnTo>
                    <a:pt x="19132" y="41350"/>
                  </a:lnTo>
                  <a:lnTo>
                    <a:pt x="19215" y="41515"/>
                  </a:lnTo>
                  <a:lnTo>
                    <a:pt x="19297" y="41721"/>
                  </a:lnTo>
                  <a:lnTo>
                    <a:pt x="19379" y="41885"/>
                  </a:lnTo>
                  <a:lnTo>
                    <a:pt x="19503" y="42050"/>
                  </a:lnTo>
                  <a:lnTo>
                    <a:pt x="19708" y="42215"/>
                  </a:lnTo>
                  <a:lnTo>
                    <a:pt x="19955" y="42297"/>
                  </a:lnTo>
                  <a:lnTo>
                    <a:pt x="20202" y="42338"/>
                  </a:lnTo>
                  <a:lnTo>
                    <a:pt x="20449" y="42379"/>
                  </a:lnTo>
                  <a:lnTo>
                    <a:pt x="21231" y="42420"/>
                  </a:lnTo>
                  <a:lnTo>
                    <a:pt x="21642" y="42420"/>
                  </a:lnTo>
                  <a:lnTo>
                    <a:pt x="22012" y="42379"/>
                  </a:lnTo>
                  <a:lnTo>
                    <a:pt x="22424" y="42338"/>
                  </a:lnTo>
                  <a:lnTo>
                    <a:pt x="22794" y="42256"/>
                  </a:lnTo>
                  <a:lnTo>
                    <a:pt x="23123" y="42132"/>
                  </a:lnTo>
                  <a:lnTo>
                    <a:pt x="23453" y="41927"/>
                  </a:lnTo>
                  <a:lnTo>
                    <a:pt x="23782" y="41721"/>
                  </a:lnTo>
                  <a:lnTo>
                    <a:pt x="24070" y="41433"/>
                  </a:lnTo>
                  <a:lnTo>
                    <a:pt x="24893" y="40692"/>
                  </a:lnTo>
                  <a:lnTo>
                    <a:pt x="25181" y="40404"/>
                  </a:lnTo>
                  <a:lnTo>
                    <a:pt x="25304" y="40240"/>
                  </a:lnTo>
                  <a:lnTo>
                    <a:pt x="25386" y="40034"/>
                  </a:lnTo>
                  <a:lnTo>
                    <a:pt x="25386" y="39828"/>
                  </a:lnTo>
                  <a:lnTo>
                    <a:pt x="25386" y="39622"/>
                  </a:lnTo>
                  <a:lnTo>
                    <a:pt x="25386" y="39417"/>
                  </a:lnTo>
                  <a:lnTo>
                    <a:pt x="25427" y="39211"/>
                  </a:lnTo>
                  <a:lnTo>
                    <a:pt x="25510" y="39170"/>
                  </a:lnTo>
                  <a:close/>
                  <a:moveTo>
                    <a:pt x="21313" y="0"/>
                  </a:moveTo>
                  <a:lnTo>
                    <a:pt x="20202" y="82"/>
                  </a:lnTo>
                  <a:lnTo>
                    <a:pt x="19091" y="165"/>
                  </a:lnTo>
                  <a:lnTo>
                    <a:pt x="17980" y="370"/>
                  </a:lnTo>
                  <a:lnTo>
                    <a:pt x="16869" y="576"/>
                  </a:lnTo>
                  <a:lnTo>
                    <a:pt x="15758" y="864"/>
                  </a:lnTo>
                  <a:lnTo>
                    <a:pt x="14977" y="1111"/>
                  </a:lnTo>
                  <a:lnTo>
                    <a:pt x="14236" y="1399"/>
                  </a:lnTo>
                  <a:lnTo>
                    <a:pt x="13495" y="1687"/>
                  </a:lnTo>
                  <a:lnTo>
                    <a:pt x="12755" y="1975"/>
                  </a:lnTo>
                  <a:lnTo>
                    <a:pt x="12055" y="2304"/>
                  </a:lnTo>
                  <a:lnTo>
                    <a:pt x="11356" y="2675"/>
                  </a:lnTo>
                  <a:lnTo>
                    <a:pt x="10656" y="3045"/>
                  </a:lnTo>
                  <a:lnTo>
                    <a:pt x="9998" y="3456"/>
                  </a:lnTo>
                  <a:lnTo>
                    <a:pt x="9340" y="3868"/>
                  </a:lnTo>
                  <a:lnTo>
                    <a:pt x="8723" y="4320"/>
                  </a:lnTo>
                  <a:lnTo>
                    <a:pt x="8106" y="4773"/>
                  </a:lnTo>
                  <a:lnTo>
                    <a:pt x="7530" y="5267"/>
                  </a:lnTo>
                  <a:lnTo>
                    <a:pt x="6953" y="5760"/>
                  </a:lnTo>
                  <a:lnTo>
                    <a:pt x="6419" y="6295"/>
                  </a:lnTo>
                  <a:lnTo>
                    <a:pt x="5884" y="6830"/>
                  </a:lnTo>
                  <a:lnTo>
                    <a:pt x="5349" y="7365"/>
                  </a:lnTo>
                  <a:lnTo>
                    <a:pt x="4855" y="7941"/>
                  </a:lnTo>
                  <a:lnTo>
                    <a:pt x="4361" y="8517"/>
                  </a:lnTo>
                  <a:lnTo>
                    <a:pt x="3909" y="9134"/>
                  </a:lnTo>
                  <a:lnTo>
                    <a:pt x="3497" y="9751"/>
                  </a:lnTo>
                  <a:lnTo>
                    <a:pt x="3086" y="10369"/>
                  </a:lnTo>
                  <a:lnTo>
                    <a:pt x="2674" y="11027"/>
                  </a:lnTo>
                  <a:lnTo>
                    <a:pt x="2304" y="11685"/>
                  </a:lnTo>
                  <a:lnTo>
                    <a:pt x="1934" y="12344"/>
                  </a:lnTo>
                  <a:lnTo>
                    <a:pt x="1646" y="13002"/>
                  </a:lnTo>
                  <a:lnTo>
                    <a:pt x="1317" y="13701"/>
                  </a:lnTo>
                  <a:lnTo>
                    <a:pt x="1029" y="14401"/>
                  </a:lnTo>
                  <a:lnTo>
                    <a:pt x="782" y="15100"/>
                  </a:lnTo>
                  <a:lnTo>
                    <a:pt x="535" y="15841"/>
                  </a:lnTo>
                  <a:lnTo>
                    <a:pt x="329" y="16540"/>
                  </a:lnTo>
                  <a:lnTo>
                    <a:pt x="165" y="17281"/>
                  </a:lnTo>
                  <a:lnTo>
                    <a:pt x="0" y="18021"/>
                  </a:lnTo>
                  <a:lnTo>
                    <a:pt x="165" y="18227"/>
                  </a:lnTo>
                  <a:lnTo>
                    <a:pt x="617" y="18556"/>
                  </a:lnTo>
                  <a:lnTo>
                    <a:pt x="1111" y="18844"/>
                  </a:lnTo>
                  <a:lnTo>
                    <a:pt x="1646" y="19091"/>
                  </a:lnTo>
                  <a:lnTo>
                    <a:pt x="2222" y="19256"/>
                  </a:lnTo>
                  <a:lnTo>
                    <a:pt x="2757" y="19338"/>
                  </a:lnTo>
                  <a:lnTo>
                    <a:pt x="3333" y="19338"/>
                  </a:lnTo>
                  <a:lnTo>
                    <a:pt x="3868" y="19256"/>
                  </a:lnTo>
                  <a:lnTo>
                    <a:pt x="4156" y="19174"/>
                  </a:lnTo>
                  <a:lnTo>
                    <a:pt x="4403" y="19050"/>
                  </a:lnTo>
                  <a:lnTo>
                    <a:pt x="4896" y="18803"/>
                  </a:lnTo>
                  <a:lnTo>
                    <a:pt x="5390" y="18474"/>
                  </a:lnTo>
                  <a:lnTo>
                    <a:pt x="5843" y="18186"/>
                  </a:lnTo>
                  <a:lnTo>
                    <a:pt x="6336" y="17898"/>
                  </a:lnTo>
                  <a:lnTo>
                    <a:pt x="6871" y="17733"/>
                  </a:lnTo>
                  <a:lnTo>
                    <a:pt x="7406" y="17610"/>
                  </a:lnTo>
                  <a:lnTo>
                    <a:pt x="7982" y="17528"/>
                  </a:lnTo>
                  <a:lnTo>
                    <a:pt x="8517" y="17487"/>
                  </a:lnTo>
                  <a:lnTo>
                    <a:pt x="9875" y="17404"/>
                  </a:lnTo>
                  <a:lnTo>
                    <a:pt x="11233" y="17322"/>
                  </a:lnTo>
                  <a:lnTo>
                    <a:pt x="12549" y="17322"/>
                  </a:lnTo>
                  <a:lnTo>
                    <a:pt x="13907" y="17363"/>
                  </a:lnTo>
                  <a:lnTo>
                    <a:pt x="14565" y="17445"/>
                  </a:lnTo>
                  <a:lnTo>
                    <a:pt x="15224" y="17528"/>
                  </a:lnTo>
                  <a:lnTo>
                    <a:pt x="15882" y="17651"/>
                  </a:lnTo>
                  <a:lnTo>
                    <a:pt x="16499" y="17775"/>
                  </a:lnTo>
                  <a:lnTo>
                    <a:pt x="17157" y="17980"/>
                  </a:lnTo>
                  <a:lnTo>
                    <a:pt x="17733" y="18186"/>
                  </a:lnTo>
                  <a:lnTo>
                    <a:pt x="18351" y="18474"/>
                  </a:lnTo>
                  <a:lnTo>
                    <a:pt x="18927" y="18762"/>
                  </a:lnTo>
                  <a:lnTo>
                    <a:pt x="19503" y="19132"/>
                  </a:lnTo>
                  <a:lnTo>
                    <a:pt x="20037" y="19503"/>
                  </a:lnTo>
                  <a:lnTo>
                    <a:pt x="21107" y="20284"/>
                  </a:lnTo>
                  <a:lnTo>
                    <a:pt x="22177" y="21066"/>
                  </a:lnTo>
                  <a:lnTo>
                    <a:pt x="22712" y="21436"/>
                  </a:lnTo>
                  <a:lnTo>
                    <a:pt x="23288" y="21766"/>
                  </a:lnTo>
                  <a:lnTo>
                    <a:pt x="23864" y="22054"/>
                  </a:lnTo>
                  <a:lnTo>
                    <a:pt x="24522" y="22301"/>
                  </a:lnTo>
                  <a:lnTo>
                    <a:pt x="25181" y="22424"/>
                  </a:lnTo>
                  <a:lnTo>
                    <a:pt x="25839" y="22465"/>
                  </a:lnTo>
                  <a:lnTo>
                    <a:pt x="26168" y="22465"/>
                  </a:lnTo>
                  <a:lnTo>
                    <a:pt x="26497" y="22424"/>
                  </a:lnTo>
                  <a:lnTo>
                    <a:pt x="26826" y="22383"/>
                  </a:lnTo>
                  <a:lnTo>
                    <a:pt x="27114" y="22259"/>
                  </a:lnTo>
                  <a:lnTo>
                    <a:pt x="27402" y="22177"/>
                  </a:lnTo>
                  <a:lnTo>
                    <a:pt x="27690" y="22013"/>
                  </a:lnTo>
                  <a:lnTo>
                    <a:pt x="27978" y="21848"/>
                  </a:lnTo>
                  <a:lnTo>
                    <a:pt x="28225" y="21601"/>
                  </a:lnTo>
                  <a:lnTo>
                    <a:pt x="28554" y="21231"/>
                  </a:lnTo>
                  <a:lnTo>
                    <a:pt x="28801" y="20819"/>
                  </a:lnTo>
                  <a:lnTo>
                    <a:pt x="29007" y="20367"/>
                  </a:lnTo>
                  <a:lnTo>
                    <a:pt x="29172" y="19914"/>
                  </a:lnTo>
                  <a:lnTo>
                    <a:pt x="29295" y="19420"/>
                  </a:lnTo>
                  <a:lnTo>
                    <a:pt x="29418" y="18927"/>
                  </a:lnTo>
                  <a:lnTo>
                    <a:pt x="29583" y="17939"/>
                  </a:lnTo>
                  <a:lnTo>
                    <a:pt x="29706" y="17404"/>
                  </a:lnTo>
                  <a:lnTo>
                    <a:pt x="29830" y="16911"/>
                  </a:lnTo>
                  <a:lnTo>
                    <a:pt x="29995" y="16417"/>
                  </a:lnTo>
                  <a:lnTo>
                    <a:pt x="30241" y="15964"/>
                  </a:lnTo>
                  <a:lnTo>
                    <a:pt x="30488" y="15553"/>
                  </a:lnTo>
                  <a:lnTo>
                    <a:pt x="30817" y="15183"/>
                  </a:lnTo>
                  <a:lnTo>
                    <a:pt x="31188" y="14894"/>
                  </a:lnTo>
                  <a:lnTo>
                    <a:pt x="31393" y="14771"/>
                  </a:lnTo>
                  <a:lnTo>
                    <a:pt x="31640" y="14648"/>
                  </a:lnTo>
                  <a:lnTo>
                    <a:pt x="32093" y="14524"/>
                  </a:lnTo>
                  <a:lnTo>
                    <a:pt x="32545" y="14483"/>
                  </a:lnTo>
                  <a:lnTo>
                    <a:pt x="33039" y="14524"/>
                  </a:lnTo>
                  <a:lnTo>
                    <a:pt x="33533" y="14565"/>
                  </a:lnTo>
                  <a:lnTo>
                    <a:pt x="34397" y="14689"/>
                  </a:lnTo>
                  <a:lnTo>
                    <a:pt x="35261" y="14894"/>
                  </a:lnTo>
                  <a:lnTo>
                    <a:pt x="36125" y="15183"/>
                  </a:lnTo>
                  <a:lnTo>
                    <a:pt x="36537" y="15347"/>
                  </a:lnTo>
                  <a:lnTo>
                    <a:pt x="36907" y="15553"/>
                  </a:lnTo>
                  <a:lnTo>
                    <a:pt x="37277" y="15759"/>
                  </a:lnTo>
                  <a:lnTo>
                    <a:pt x="37647" y="16005"/>
                  </a:lnTo>
                  <a:lnTo>
                    <a:pt x="37977" y="16252"/>
                  </a:lnTo>
                  <a:lnTo>
                    <a:pt x="38306" y="16540"/>
                  </a:lnTo>
                  <a:lnTo>
                    <a:pt x="38594" y="16869"/>
                  </a:lnTo>
                  <a:lnTo>
                    <a:pt x="38841" y="17199"/>
                  </a:lnTo>
                  <a:lnTo>
                    <a:pt x="39046" y="17569"/>
                  </a:lnTo>
                  <a:lnTo>
                    <a:pt x="39211" y="17939"/>
                  </a:lnTo>
                  <a:lnTo>
                    <a:pt x="39334" y="18268"/>
                  </a:lnTo>
                  <a:lnTo>
                    <a:pt x="39417" y="18598"/>
                  </a:lnTo>
                  <a:lnTo>
                    <a:pt x="39499" y="19215"/>
                  </a:lnTo>
                  <a:lnTo>
                    <a:pt x="39540" y="19873"/>
                  </a:lnTo>
                  <a:lnTo>
                    <a:pt x="39540" y="20531"/>
                  </a:lnTo>
                  <a:lnTo>
                    <a:pt x="39540" y="21683"/>
                  </a:lnTo>
                  <a:lnTo>
                    <a:pt x="39458" y="22835"/>
                  </a:lnTo>
                  <a:lnTo>
                    <a:pt x="39376" y="23411"/>
                  </a:lnTo>
                  <a:lnTo>
                    <a:pt x="39252" y="23946"/>
                  </a:lnTo>
                  <a:lnTo>
                    <a:pt x="39129" y="24522"/>
                  </a:lnTo>
                  <a:lnTo>
                    <a:pt x="39005" y="25057"/>
                  </a:lnTo>
                  <a:lnTo>
                    <a:pt x="38799" y="25592"/>
                  </a:lnTo>
                  <a:lnTo>
                    <a:pt x="38594" y="26086"/>
                  </a:lnTo>
                  <a:lnTo>
                    <a:pt x="38306" y="26538"/>
                  </a:lnTo>
                  <a:lnTo>
                    <a:pt x="38018" y="26991"/>
                  </a:lnTo>
                  <a:lnTo>
                    <a:pt x="37689" y="27402"/>
                  </a:lnTo>
                  <a:lnTo>
                    <a:pt x="37318" y="27773"/>
                  </a:lnTo>
                  <a:lnTo>
                    <a:pt x="36907" y="28102"/>
                  </a:lnTo>
                  <a:lnTo>
                    <a:pt x="36413" y="28349"/>
                  </a:lnTo>
                  <a:lnTo>
                    <a:pt x="36043" y="28555"/>
                  </a:lnTo>
                  <a:lnTo>
                    <a:pt x="35631" y="28678"/>
                  </a:lnTo>
                  <a:lnTo>
                    <a:pt x="34767" y="28925"/>
                  </a:lnTo>
                  <a:lnTo>
                    <a:pt x="32998" y="29295"/>
                  </a:lnTo>
                  <a:lnTo>
                    <a:pt x="32175" y="29501"/>
                  </a:lnTo>
                  <a:lnTo>
                    <a:pt x="31764" y="29624"/>
                  </a:lnTo>
                  <a:lnTo>
                    <a:pt x="31393" y="29789"/>
                  </a:lnTo>
                  <a:lnTo>
                    <a:pt x="31023" y="29995"/>
                  </a:lnTo>
                  <a:lnTo>
                    <a:pt x="30735" y="30200"/>
                  </a:lnTo>
                  <a:lnTo>
                    <a:pt x="30406" y="30488"/>
                  </a:lnTo>
                  <a:lnTo>
                    <a:pt x="30159" y="30817"/>
                  </a:lnTo>
                  <a:lnTo>
                    <a:pt x="29912" y="31270"/>
                  </a:lnTo>
                  <a:lnTo>
                    <a:pt x="29706" y="31764"/>
                  </a:lnTo>
                  <a:lnTo>
                    <a:pt x="29460" y="32792"/>
                  </a:lnTo>
                  <a:lnTo>
                    <a:pt x="29295" y="33286"/>
                  </a:lnTo>
                  <a:lnTo>
                    <a:pt x="29130" y="33780"/>
                  </a:lnTo>
                  <a:lnTo>
                    <a:pt x="28884" y="34232"/>
                  </a:lnTo>
                  <a:lnTo>
                    <a:pt x="28719" y="34438"/>
                  </a:lnTo>
                  <a:lnTo>
                    <a:pt x="28554" y="34644"/>
                  </a:lnTo>
                  <a:lnTo>
                    <a:pt x="28308" y="34808"/>
                  </a:lnTo>
                  <a:lnTo>
                    <a:pt x="28061" y="34973"/>
                  </a:lnTo>
                  <a:lnTo>
                    <a:pt x="27773" y="35096"/>
                  </a:lnTo>
                  <a:lnTo>
                    <a:pt x="27485" y="35220"/>
                  </a:lnTo>
                  <a:lnTo>
                    <a:pt x="26868" y="35343"/>
                  </a:lnTo>
                  <a:lnTo>
                    <a:pt x="26250" y="35426"/>
                  </a:lnTo>
                  <a:lnTo>
                    <a:pt x="24934" y="35426"/>
                  </a:lnTo>
                  <a:lnTo>
                    <a:pt x="24275" y="35385"/>
                  </a:lnTo>
                  <a:lnTo>
                    <a:pt x="23617" y="35302"/>
                  </a:lnTo>
                  <a:lnTo>
                    <a:pt x="23000" y="35179"/>
                  </a:lnTo>
                  <a:lnTo>
                    <a:pt x="22342" y="35055"/>
                  </a:lnTo>
                  <a:lnTo>
                    <a:pt x="21724" y="34891"/>
                  </a:lnTo>
                  <a:lnTo>
                    <a:pt x="21107" y="34685"/>
                  </a:lnTo>
                  <a:lnTo>
                    <a:pt x="20120" y="34315"/>
                  </a:lnTo>
                  <a:lnTo>
                    <a:pt x="19626" y="34150"/>
                  </a:lnTo>
                  <a:lnTo>
                    <a:pt x="19132" y="33986"/>
                  </a:lnTo>
                  <a:lnTo>
                    <a:pt x="18639" y="33903"/>
                  </a:lnTo>
                  <a:lnTo>
                    <a:pt x="18145" y="33862"/>
                  </a:lnTo>
                  <a:lnTo>
                    <a:pt x="17651" y="33903"/>
                  </a:lnTo>
                  <a:lnTo>
                    <a:pt x="17445" y="33986"/>
                  </a:lnTo>
                  <a:lnTo>
                    <a:pt x="17199" y="34068"/>
                  </a:lnTo>
                  <a:lnTo>
                    <a:pt x="16910" y="34191"/>
                  </a:lnTo>
                  <a:lnTo>
                    <a:pt x="16664" y="34315"/>
                  </a:lnTo>
                  <a:lnTo>
                    <a:pt x="16211" y="34726"/>
                  </a:lnTo>
                  <a:lnTo>
                    <a:pt x="15758" y="35138"/>
                  </a:lnTo>
                  <a:lnTo>
                    <a:pt x="15347" y="35549"/>
                  </a:lnTo>
                  <a:lnTo>
                    <a:pt x="14894" y="35961"/>
                  </a:lnTo>
                  <a:lnTo>
                    <a:pt x="14442" y="36331"/>
                  </a:lnTo>
                  <a:lnTo>
                    <a:pt x="14195" y="36454"/>
                  </a:lnTo>
                  <a:lnTo>
                    <a:pt x="13948" y="36537"/>
                  </a:lnTo>
                  <a:lnTo>
                    <a:pt x="13660" y="36619"/>
                  </a:lnTo>
                  <a:lnTo>
                    <a:pt x="13372" y="36619"/>
                  </a:lnTo>
                  <a:lnTo>
                    <a:pt x="13002" y="36578"/>
                  </a:lnTo>
                  <a:lnTo>
                    <a:pt x="12631" y="36454"/>
                  </a:lnTo>
                  <a:lnTo>
                    <a:pt x="12261" y="36290"/>
                  </a:lnTo>
                  <a:lnTo>
                    <a:pt x="11932" y="36125"/>
                  </a:lnTo>
                  <a:lnTo>
                    <a:pt x="6624" y="33327"/>
                  </a:lnTo>
                  <a:lnTo>
                    <a:pt x="5801" y="32916"/>
                  </a:lnTo>
                  <a:lnTo>
                    <a:pt x="5390" y="32751"/>
                  </a:lnTo>
                  <a:lnTo>
                    <a:pt x="4937" y="32587"/>
                  </a:lnTo>
                  <a:lnTo>
                    <a:pt x="4526" y="32504"/>
                  </a:lnTo>
                  <a:lnTo>
                    <a:pt x="4073" y="32463"/>
                  </a:lnTo>
                  <a:lnTo>
                    <a:pt x="3662" y="32463"/>
                  </a:lnTo>
                  <a:lnTo>
                    <a:pt x="3209" y="32587"/>
                  </a:lnTo>
                  <a:lnTo>
                    <a:pt x="2962" y="32669"/>
                  </a:lnTo>
                  <a:lnTo>
                    <a:pt x="2716" y="32834"/>
                  </a:lnTo>
                  <a:lnTo>
                    <a:pt x="2510" y="32998"/>
                  </a:lnTo>
                  <a:lnTo>
                    <a:pt x="2304" y="33163"/>
                  </a:lnTo>
                  <a:lnTo>
                    <a:pt x="2798" y="34027"/>
                  </a:lnTo>
                  <a:lnTo>
                    <a:pt x="3292" y="34808"/>
                  </a:lnTo>
                  <a:lnTo>
                    <a:pt x="3826" y="35590"/>
                  </a:lnTo>
                  <a:lnTo>
                    <a:pt x="4403" y="36372"/>
                  </a:lnTo>
                  <a:lnTo>
                    <a:pt x="5020" y="37071"/>
                  </a:lnTo>
                  <a:lnTo>
                    <a:pt x="5637" y="37771"/>
                  </a:lnTo>
                  <a:lnTo>
                    <a:pt x="6295" y="38429"/>
                  </a:lnTo>
                  <a:lnTo>
                    <a:pt x="6995" y="39088"/>
                  </a:lnTo>
                  <a:lnTo>
                    <a:pt x="7694" y="39705"/>
                  </a:lnTo>
                  <a:lnTo>
                    <a:pt x="8435" y="40281"/>
                  </a:lnTo>
                  <a:lnTo>
                    <a:pt x="9175" y="40816"/>
                  </a:lnTo>
                  <a:lnTo>
                    <a:pt x="9957" y="41350"/>
                  </a:lnTo>
                  <a:lnTo>
                    <a:pt x="10739" y="41803"/>
                  </a:lnTo>
                  <a:lnTo>
                    <a:pt x="11562" y="42256"/>
                  </a:lnTo>
                  <a:lnTo>
                    <a:pt x="12385" y="42667"/>
                  </a:lnTo>
                  <a:lnTo>
                    <a:pt x="13249" y="43079"/>
                  </a:lnTo>
                  <a:lnTo>
                    <a:pt x="14113" y="43408"/>
                  </a:lnTo>
                  <a:lnTo>
                    <a:pt x="14977" y="43737"/>
                  </a:lnTo>
                  <a:lnTo>
                    <a:pt x="15882" y="43984"/>
                  </a:lnTo>
                  <a:lnTo>
                    <a:pt x="16787" y="44231"/>
                  </a:lnTo>
                  <a:lnTo>
                    <a:pt x="17692" y="44436"/>
                  </a:lnTo>
                  <a:lnTo>
                    <a:pt x="18639" y="44601"/>
                  </a:lnTo>
                  <a:lnTo>
                    <a:pt x="19544" y="44724"/>
                  </a:lnTo>
                  <a:lnTo>
                    <a:pt x="20490" y="44807"/>
                  </a:lnTo>
                  <a:lnTo>
                    <a:pt x="21478" y="44848"/>
                  </a:lnTo>
                  <a:lnTo>
                    <a:pt x="22424" y="44848"/>
                  </a:lnTo>
                  <a:lnTo>
                    <a:pt x="23370" y="44807"/>
                  </a:lnTo>
                  <a:lnTo>
                    <a:pt x="24317" y="44724"/>
                  </a:lnTo>
                  <a:lnTo>
                    <a:pt x="25304" y="44601"/>
                  </a:lnTo>
                  <a:lnTo>
                    <a:pt x="26250" y="44436"/>
                  </a:lnTo>
                  <a:lnTo>
                    <a:pt x="27238" y="44231"/>
                  </a:lnTo>
                  <a:lnTo>
                    <a:pt x="28184" y="43943"/>
                  </a:lnTo>
                  <a:lnTo>
                    <a:pt x="29295" y="43613"/>
                  </a:lnTo>
                  <a:lnTo>
                    <a:pt x="30365" y="43202"/>
                  </a:lnTo>
                  <a:lnTo>
                    <a:pt x="31393" y="42749"/>
                  </a:lnTo>
                  <a:lnTo>
                    <a:pt x="32422" y="42256"/>
                  </a:lnTo>
                  <a:lnTo>
                    <a:pt x="33368" y="41721"/>
                  </a:lnTo>
                  <a:lnTo>
                    <a:pt x="34315" y="41145"/>
                  </a:lnTo>
                  <a:lnTo>
                    <a:pt x="35220" y="40528"/>
                  </a:lnTo>
                  <a:lnTo>
                    <a:pt x="36084" y="39828"/>
                  </a:lnTo>
                  <a:lnTo>
                    <a:pt x="36907" y="39129"/>
                  </a:lnTo>
                  <a:lnTo>
                    <a:pt x="37730" y="38388"/>
                  </a:lnTo>
                  <a:lnTo>
                    <a:pt x="38470" y="37606"/>
                  </a:lnTo>
                  <a:lnTo>
                    <a:pt x="39170" y="36783"/>
                  </a:lnTo>
                  <a:lnTo>
                    <a:pt x="39869" y="35961"/>
                  </a:lnTo>
                  <a:lnTo>
                    <a:pt x="40486" y="35096"/>
                  </a:lnTo>
                  <a:lnTo>
                    <a:pt x="41062" y="34191"/>
                  </a:lnTo>
                  <a:lnTo>
                    <a:pt x="41597" y="33245"/>
                  </a:lnTo>
                  <a:lnTo>
                    <a:pt x="42091" y="32299"/>
                  </a:lnTo>
                  <a:lnTo>
                    <a:pt x="42544" y="31311"/>
                  </a:lnTo>
                  <a:lnTo>
                    <a:pt x="42955" y="30324"/>
                  </a:lnTo>
                  <a:lnTo>
                    <a:pt x="43325" y="29295"/>
                  </a:lnTo>
                  <a:lnTo>
                    <a:pt x="43613" y="28266"/>
                  </a:lnTo>
                  <a:lnTo>
                    <a:pt x="43901" y="27197"/>
                  </a:lnTo>
                  <a:lnTo>
                    <a:pt x="44107" y="26127"/>
                  </a:lnTo>
                  <a:lnTo>
                    <a:pt x="44231" y="25057"/>
                  </a:lnTo>
                  <a:lnTo>
                    <a:pt x="44354" y="23987"/>
                  </a:lnTo>
                  <a:lnTo>
                    <a:pt x="44395" y="22877"/>
                  </a:lnTo>
                  <a:lnTo>
                    <a:pt x="44395" y="21766"/>
                  </a:lnTo>
                  <a:lnTo>
                    <a:pt x="44313" y="20655"/>
                  </a:lnTo>
                  <a:lnTo>
                    <a:pt x="44231" y="19544"/>
                  </a:lnTo>
                  <a:lnTo>
                    <a:pt x="44025" y="18433"/>
                  </a:lnTo>
                  <a:lnTo>
                    <a:pt x="43819" y="17322"/>
                  </a:lnTo>
                  <a:lnTo>
                    <a:pt x="43531" y="16211"/>
                  </a:lnTo>
                  <a:lnTo>
                    <a:pt x="43161" y="15100"/>
                  </a:lnTo>
                  <a:lnTo>
                    <a:pt x="42749" y="14030"/>
                  </a:lnTo>
                  <a:lnTo>
                    <a:pt x="42338" y="13002"/>
                  </a:lnTo>
                  <a:lnTo>
                    <a:pt x="41803" y="11973"/>
                  </a:lnTo>
                  <a:lnTo>
                    <a:pt x="41268" y="10986"/>
                  </a:lnTo>
                  <a:lnTo>
                    <a:pt x="40692" y="10081"/>
                  </a:lnTo>
                  <a:lnTo>
                    <a:pt x="40075" y="9175"/>
                  </a:lnTo>
                  <a:lnTo>
                    <a:pt x="39417" y="8311"/>
                  </a:lnTo>
                  <a:lnTo>
                    <a:pt x="38676" y="7488"/>
                  </a:lnTo>
                  <a:lnTo>
                    <a:pt x="37935" y="6666"/>
                  </a:lnTo>
                  <a:lnTo>
                    <a:pt x="37154" y="5925"/>
                  </a:lnTo>
                  <a:lnTo>
                    <a:pt x="36372" y="5226"/>
                  </a:lnTo>
                  <a:lnTo>
                    <a:pt x="35508" y="4526"/>
                  </a:lnTo>
                  <a:lnTo>
                    <a:pt x="34644" y="3909"/>
                  </a:lnTo>
                  <a:lnTo>
                    <a:pt x="33739" y="3333"/>
                  </a:lnTo>
                  <a:lnTo>
                    <a:pt x="32792" y="2798"/>
                  </a:lnTo>
                  <a:lnTo>
                    <a:pt x="31846" y="2304"/>
                  </a:lnTo>
                  <a:lnTo>
                    <a:pt x="30859" y="1852"/>
                  </a:lnTo>
                  <a:lnTo>
                    <a:pt x="29871" y="1440"/>
                  </a:lnTo>
                  <a:lnTo>
                    <a:pt x="28842" y="1070"/>
                  </a:lnTo>
                  <a:lnTo>
                    <a:pt x="27814" y="782"/>
                  </a:lnTo>
                  <a:lnTo>
                    <a:pt x="26785" y="494"/>
                  </a:lnTo>
                  <a:lnTo>
                    <a:pt x="25715" y="288"/>
                  </a:lnTo>
                  <a:lnTo>
                    <a:pt x="24605" y="165"/>
                  </a:lnTo>
                  <a:lnTo>
                    <a:pt x="23535" y="41"/>
                  </a:lnTo>
                  <a:lnTo>
                    <a:pt x="2242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058;p64">
              <a:extLst>
                <a:ext uri="{FF2B5EF4-FFF2-40B4-BE49-F238E27FC236}">
                  <a16:creationId xmlns:a16="http://schemas.microsoft.com/office/drawing/2014/main" id="{914C27C9-0666-41AF-AD3C-A0759D49A021}"/>
                </a:ext>
              </a:extLst>
            </p:cNvPr>
            <p:cNvSpPr/>
            <p:nvPr/>
          </p:nvSpPr>
          <p:spPr>
            <a:xfrm>
              <a:off x="3169675" y="1390675"/>
              <a:ext cx="785875" cy="284950"/>
            </a:xfrm>
            <a:custGeom>
              <a:avLst/>
              <a:gdLst/>
              <a:ahLst/>
              <a:cxnLst/>
              <a:rect l="l" t="t" r="r" b="b"/>
              <a:pathLst>
                <a:path w="31435" h="11398" extrusionOk="0">
                  <a:moveTo>
                    <a:pt x="124" y="0"/>
                  </a:moveTo>
                  <a:lnTo>
                    <a:pt x="42" y="1029"/>
                  </a:lnTo>
                  <a:lnTo>
                    <a:pt x="0" y="2058"/>
                  </a:lnTo>
                  <a:lnTo>
                    <a:pt x="42" y="3127"/>
                  </a:lnTo>
                  <a:lnTo>
                    <a:pt x="83" y="4156"/>
                  </a:lnTo>
                  <a:lnTo>
                    <a:pt x="206" y="5226"/>
                  </a:lnTo>
                  <a:lnTo>
                    <a:pt x="371" y="6295"/>
                  </a:lnTo>
                  <a:lnTo>
                    <a:pt x="618" y="7365"/>
                  </a:lnTo>
                  <a:lnTo>
                    <a:pt x="906" y="8394"/>
                  </a:lnTo>
                  <a:lnTo>
                    <a:pt x="1111" y="9176"/>
                  </a:lnTo>
                  <a:lnTo>
                    <a:pt x="1399" y="9916"/>
                  </a:lnTo>
                  <a:lnTo>
                    <a:pt x="1687" y="10657"/>
                  </a:lnTo>
                  <a:lnTo>
                    <a:pt x="1975" y="11397"/>
                  </a:lnTo>
                  <a:lnTo>
                    <a:pt x="2305" y="11109"/>
                  </a:lnTo>
                  <a:lnTo>
                    <a:pt x="2551" y="10780"/>
                  </a:lnTo>
                  <a:lnTo>
                    <a:pt x="3086" y="10081"/>
                  </a:lnTo>
                  <a:lnTo>
                    <a:pt x="3333" y="9710"/>
                  </a:lnTo>
                  <a:lnTo>
                    <a:pt x="3621" y="9422"/>
                  </a:lnTo>
                  <a:lnTo>
                    <a:pt x="3950" y="9176"/>
                  </a:lnTo>
                  <a:lnTo>
                    <a:pt x="4321" y="8970"/>
                  </a:lnTo>
                  <a:lnTo>
                    <a:pt x="4732" y="8888"/>
                  </a:lnTo>
                  <a:lnTo>
                    <a:pt x="5185" y="8846"/>
                  </a:lnTo>
                  <a:lnTo>
                    <a:pt x="5596" y="8888"/>
                  </a:lnTo>
                  <a:lnTo>
                    <a:pt x="6008" y="8970"/>
                  </a:lnTo>
                  <a:lnTo>
                    <a:pt x="7653" y="9299"/>
                  </a:lnTo>
                  <a:lnTo>
                    <a:pt x="9217" y="9710"/>
                  </a:lnTo>
                  <a:lnTo>
                    <a:pt x="11439" y="10451"/>
                  </a:lnTo>
                  <a:lnTo>
                    <a:pt x="12550" y="10780"/>
                  </a:lnTo>
                  <a:lnTo>
                    <a:pt x="13126" y="10904"/>
                  </a:lnTo>
                  <a:lnTo>
                    <a:pt x="13702" y="10986"/>
                  </a:lnTo>
                  <a:lnTo>
                    <a:pt x="14648" y="11109"/>
                  </a:lnTo>
                  <a:lnTo>
                    <a:pt x="15594" y="11150"/>
                  </a:lnTo>
                  <a:lnTo>
                    <a:pt x="16541" y="11192"/>
                  </a:lnTo>
                  <a:lnTo>
                    <a:pt x="17487" y="11150"/>
                  </a:lnTo>
                  <a:lnTo>
                    <a:pt x="18968" y="11109"/>
                  </a:lnTo>
                  <a:lnTo>
                    <a:pt x="20490" y="11068"/>
                  </a:lnTo>
                  <a:lnTo>
                    <a:pt x="21972" y="10945"/>
                  </a:lnTo>
                  <a:lnTo>
                    <a:pt x="23453" y="10780"/>
                  </a:lnTo>
                  <a:lnTo>
                    <a:pt x="24194" y="10657"/>
                  </a:lnTo>
                  <a:lnTo>
                    <a:pt x="24934" y="10533"/>
                  </a:lnTo>
                  <a:lnTo>
                    <a:pt x="25634" y="10369"/>
                  </a:lnTo>
                  <a:lnTo>
                    <a:pt x="26333" y="10163"/>
                  </a:lnTo>
                  <a:lnTo>
                    <a:pt x="27033" y="9957"/>
                  </a:lnTo>
                  <a:lnTo>
                    <a:pt x="27732" y="9669"/>
                  </a:lnTo>
                  <a:lnTo>
                    <a:pt x="28390" y="9381"/>
                  </a:lnTo>
                  <a:lnTo>
                    <a:pt x="29090" y="9052"/>
                  </a:lnTo>
                  <a:lnTo>
                    <a:pt x="29625" y="8723"/>
                  </a:lnTo>
                  <a:lnTo>
                    <a:pt x="30159" y="8312"/>
                  </a:lnTo>
                  <a:lnTo>
                    <a:pt x="30406" y="8106"/>
                  </a:lnTo>
                  <a:lnTo>
                    <a:pt x="30653" y="7859"/>
                  </a:lnTo>
                  <a:lnTo>
                    <a:pt x="30859" y="7612"/>
                  </a:lnTo>
                  <a:lnTo>
                    <a:pt x="31024" y="7365"/>
                  </a:lnTo>
                  <a:lnTo>
                    <a:pt x="31188" y="7077"/>
                  </a:lnTo>
                  <a:lnTo>
                    <a:pt x="31312" y="6748"/>
                  </a:lnTo>
                  <a:lnTo>
                    <a:pt x="31394" y="6419"/>
                  </a:lnTo>
                  <a:lnTo>
                    <a:pt x="31435" y="6090"/>
                  </a:lnTo>
                  <a:lnTo>
                    <a:pt x="31435" y="5761"/>
                  </a:lnTo>
                  <a:lnTo>
                    <a:pt x="31394" y="5473"/>
                  </a:lnTo>
                  <a:lnTo>
                    <a:pt x="31270" y="5143"/>
                  </a:lnTo>
                  <a:lnTo>
                    <a:pt x="31147" y="4855"/>
                  </a:lnTo>
                  <a:lnTo>
                    <a:pt x="30159" y="5102"/>
                  </a:lnTo>
                  <a:lnTo>
                    <a:pt x="29213" y="5308"/>
                  </a:lnTo>
                  <a:lnTo>
                    <a:pt x="28226" y="5514"/>
                  </a:lnTo>
                  <a:lnTo>
                    <a:pt x="27238" y="5637"/>
                  </a:lnTo>
                  <a:lnTo>
                    <a:pt x="26292" y="5678"/>
                  </a:lnTo>
                  <a:lnTo>
                    <a:pt x="25798" y="5678"/>
                  </a:lnTo>
                  <a:lnTo>
                    <a:pt x="25304" y="5637"/>
                  </a:lnTo>
                  <a:lnTo>
                    <a:pt x="24852" y="5555"/>
                  </a:lnTo>
                  <a:lnTo>
                    <a:pt x="24358" y="5473"/>
                  </a:lnTo>
                  <a:lnTo>
                    <a:pt x="23906" y="5349"/>
                  </a:lnTo>
                  <a:lnTo>
                    <a:pt x="23453" y="5185"/>
                  </a:lnTo>
                  <a:lnTo>
                    <a:pt x="23000" y="4979"/>
                  </a:lnTo>
                  <a:lnTo>
                    <a:pt x="22589" y="4773"/>
                  </a:lnTo>
                  <a:lnTo>
                    <a:pt x="21807" y="4279"/>
                  </a:lnTo>
                  <a:lnTo>
                    <a:pt x="20984" y="3703"/>
                  </a:lnTo>
                  <a:lnTo>
                    <a:pt x="20244" y="3127"/>
                  </a:lnTo>
                  <a:lnTo>
                    <a:pt x="19421" y="2634"/>
                  </a:lnTo>
                  <a:lnTo>
                    <a:pt x="19050" y="2387"/>
                  </a:lnTo>
                  <a:lnTo>
                    <a:pt x="18639" y="2140"/>
                  </a:lnTo>
                  <a:lnTo>
                    <a:pt x="18186" y="1975"/>
                  </a:lnTo>
                  <a:lnTo>
                    <a:pt x="17775" y="1811"/>
                  </a:lnTo>
                  <a:lnTo>
                    <a:pt x="17322" y="1687"/>
                  </a:lnTo>
                  <a:lnTo>
                    <a:pt x="16870" y="1646"/>
                  </a:lnTo>
                  <a:lnTo>
                    <a:pt x="16253" y="1605"/>
                  </a:lnTo>
                  <a:lnTo>
                    <a:pt x="15635" y="1646"/>
                  </a:lnTo>
                  <a:lnTo>
                    <a:pt x="15059" y="1770"/>
                  </a:lnTo>
                  <a:lnTo>
                    <a:pt x="14442" y="1934"/>
                  </a:lnTo>
                  <a:lnTo>
                    <a:pt x="13249" y="2304"/>
                  </a:lnTo>
                  <a:lnTo>
                    <a:pt x="12632" y="2510"/>
                  </a:lnTo>
                  <a:lnTo>
                    <a:pt x="12056" y="2675"/>
                  </a:lnTo>
                  <a:lnTo>
                    <a:pt x="11521" y="2798"/>
                  </a:lnTo>
                  <a:lnTo>
                    <a:pt x="11027" y="2880"/>
                  </a:lnTo>
                  <a:lnTo>
                    <a:pt x="10492" y="2922"/>
                  </a:lnTo>
                  <a:lnTo>
                    <a:pt x="9957" y="2963"/>
                  </a:lnTo>
                  <a:lnTo>
                    <a:pt x="9464" y="3004"/>
                  </a:lnTo>
                  <a:lnTo>
                    <a:pt x="8929" y="3004"/>
                  </a:lnTo>
                  <a:lnTo>
                    <a:pt x="7859" y="2880"/>
                  </a:lnTo>
                  <a:lnTo>
                    <a:pt x="6830" y="2716"/>
                  </a:lnTo>
                  <a:lnTo>
                    <a:pt x="5843" y="2428"/>
                  </a:lnTo>
                  <a:lnTo>
                    <a:pt x="4856" y="2058"/>
                  </a:lnTo>
                  <a:lnTo>
                    <a:pt x="3868" y="1605"/>
                  </a:lnTo>
                  <a:lnTo>
                    <a:pt x="2387" y="741"/>
                  </a:lnTo>
                  <a:lnTo>
                    <a:pt x="1605" y="371"/>
                  </a:lnTo>
                  <a:lnTo>
                    <a:pt x="1235" y="206"/>
                  </a:lnTo>
                  <a:lnTo>
                    <a:pt x="823" y="83"/>
                  </a:lnTo>
                  <a:lnTo>
                    <a:pt x="494" y="0"/>
                  </a:lnTo>
                  <a:close/>
                </a:path>
              </a:pathLst>
            </a:custGeom>
            <a:solidFill>
              <a:srgbClr val="CF24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2517;p70">
            <a:extLst>
              <a:ext uri="{FF2B5EF4-FFF2-40B4-BE49-F238E27FC236}">
                <a16:creationId xmlns:a16="http://schemas.microsoft.com/office/drawing/2014/main" id="{CC1D6B08-DA8E-46CE-BDCB-DE1DA771B76B}"/>
              </a:ext>
            </a:extLst>
          </p:cNvPr>
          <p:cNvGrpSpPr/>
          <p:nvPr/>
        </p:nvGrpSpPr>
        <p:grpSpPr>
          <a:xfrm>
            <a:off x="608574" y="3787222"/>
            <a:ext cx="920708" cy="904331"/>
            <a:chOff x="6235575" y="1680125"/>
            <a:chExt cx="1146300" cy="1126050"/>
          </a:xfrm>
        </p:grpSpPr>
        <p:sp>
          <p:nvSpPr>
            <p:cNvPr id="71" name="Google Shape;2518;p70">
              <a:extLst>
                <a:ext uri="{FF2B5EF4-FFF2-40B4-BE49-F238E27FC236}">
                  <a16:creationId xmlns:a16="http://schemas.microsoft.com/office/drawing/2014/main" id="{349771FC-443A-4576-8FAC-4D69AC193811}"/>
                </a:ext>
              </a:extLst>
            </p:cNvPr>
            <p:cNvSpPr/>
            <p:nvPr/>
          </p:nvSpPr>
          <p:spPr>
            <a:xfrm>
              <a:off x="6235575" y="1680125"/>
              <a:ext cx="1146300" cy="1126050"/>
            </a:xfrm>
            <a:custGeom>
              <a:avLst/>
              <a:gdLst/>
              <a:ahLst/>
              <a:cxnLst/>
              <a:rect l="l" t="t" r="r" b="b"/>
              <a:pathLst>
                <a:path w="45852" h="45042" extrusionOk="0">
                  <a:moveTo>
                    <a:pt x="28390" y="3238"/>
                  </a:moveTo>
                  <a:lnTo>
                    <a:pt x="29778" y="3354"/>
                  </a:lnTo>
                  <a:lnTo>
                    <a:pt x="30992" y="3527"/>
                  </a:lnTo>
                  <a:lnTo>
                    <a:pt x="32322" y="3932"/>
                  </a:lnTo>
                  <a:lnTo>
                    <a:pt x="33536" y="4337"/>
                  </a:lnTo>
                  <a:lnTo>
                    <a:pt x="34635" y="4741"/>
                  </a:lnTo>
                  <a:lnTo>
                    <a:pt x="35560" y="5435"/>
                  </a:lnTo>
                  <a:lnTo>
                    <a:pt x="36369" y="6071"/>
                  </a:lnTo>
                  <a:lnTo>
                    <a:pt x="37063" y="6881"/>
                  </a:lnTo>
                  <a:lnTo>
                    <a:pt x="37468" y="7459"/>
                  </a:lnTo>
                  <a:lnTo>
                    <a:pt x="37873" y="8268"/>
                  </a:lnTo>
                  <a:lnTo>
                    <a:pt x="38393" y="9598"/>
                  </a:lnTo>
                  <a:lnTo>
                    <a:pt x="40822" y="16247"/>
                  </a:lnTo>
                  <a:lnTo>
                    <a:pt x="41400" y="17693"/>
                  </a:lnTo>
                  <a:lnTo>
                    <a:pt x="41920" y="19370"/>
                  </a:lnTo>
                  <a:lnTo>
                    <a:pt x="42325" y="20989"/>
                  </a:lnTo>
                  <a:lnTo>
                    <a:pt x="42498" y="22723"/>
                  </a:lnTo>
                  <a:lnTo>
                    <a:pt x="42498" y="23648"/>
                  </a:lnTo>
                  <a:lnTo>
                    <a:pt x="42498" y="24747"/>
                  </a:lnTo>
                  <a:lnTo>
                    <a:pt x="42094" y="26655"/>
                  </a:lnTo>
                  <a:lnTo>
                    <a:pt x="41515" y="28679"/>
                  </a:lnTo>
                  <a:lnTo>
                    <a:pt x="40822" y="30587"/>
                  </a:lnTo>
                  <a:lnTo>
                    <a:pt x="39203" y="35039"/>
                  </a:lnTo>
                  <a:lnTo>
                    <a:pt x="38567" y="36774"/>
                  </a:lnTo>
                  <a:lnTo>
                    <a:pt x="38162" y="37757"/>
                  </a:lnTo>
                  <a:lnTo>
                    <a:pt x="37584" y="38682"/>
                  </a:lnTo>
                  <a:lnTo>
                    <a:pt x="37063" y="39491"/>
                  </a:lnTo>
                  <a:lnTo>
                    <a:pt x="36369" y="40185"/>
                  </a:lnTo>
                  <a:lnTo>
                    <a:pt x="35733" y="40705"/>
                  </a:lnTo>
                  <a:lnTo>
                    <a:pt x="34750" y="41284"/>
                  </a:lnTo>
                  <a:lnTo>
                    <a:pt x="33941" y="41515"/>
                  </a:lnTo>
                  <a:lnTo>
                    <a:pt x="33131" y="41688"/>
                  </a:lnTo>
                  <a:lnTo>
                    <a:pt x="31397" y="41804"/>
                  </a:lnTo>
                  <a:lnTo>
                    <a:pt x="30819" y="41804"/>
                  </a:lnTo>
                  <a:lnTo>
                    <a:pt x="26887" y="41515"/>
                  </a:lnTo>
                  <a:lnTo>
                    <a:pt x="22839" y="41284"/>
                  </a:lnTo>
                  <a:lnTo>
                    <a:pt x="21509" y="41110"/>
                  </a:lnTo>
                  <a:lnTo>
                    <a:pt x="20295" y="40879"/>
                  </a:lnTo>
                  <a:lnTo>
                    <a:pt x="18792" y="40185"/>
                  </a:lnTo>
                  <a:lnTo>
                    <a:pt x="17289" y="39376"/>
                  </a:lnTo>
                  <a:lnTo>
                    <a:pt x="13935" y="37467"/>
                  </a:lnTo>
                  <a:lnTo>
                    <a:pt x="12316" y="36542"/>
                  </a:lnTo>
                  <a:lnTo>
                    <a:pt x="10813" y="35444"/>
                  </a:lnTo>
                  <a:lnTo>
                    <a:pt x="9714" y="34345"/>
                  </a:lnTo>
                  <a:lnTo>
                    <a:pt x="8673" y="33304"/>
                  </a:lnTo>
                  <a:lnTo>
                    <a:pt x="7690" y="32032"/>
                  </a:lnTo>
                  <a:lnTo>
                    <a:pt x="6881" y="30702"/>
                  </a:lnTo>
                  <a:lnTo>
                    <a:pt x="6187" y="29373"/>
                  </a:lnTo>
                  <a:lnTo>
                    <a:pt x="5551" y="27869"/>
                  </a:lnTo>
                  <a:lnTo>
                    <a:pt x="4337" y="25036"/>
                  </a:lnTo>
                  <a:lnTo>
                    <a:pt x="3759" y="23244"/>
                  </a:lnTo>
                  <a:lnTo>
                    <a:pt x="3527" y="22434"/>
                  </a:lnTo>
                  <a:lnTo>
                    <a:pt x="3354" y="21509"/>
                  </a:lnTo>
                  <a:lnTo>
                    <a:pt x="3354" y="20584"/>
                  </a:lnTo>
                  <a:lnTo>
                    <a:pt x="3527" y="19601"/>
                  </a:lnTo>
                  <a:lnTo>
                    <a:pt x="3643" y="18676"/>
                  </a:lnTo>
                  <a:lnTo>
                    <a:pt x="4048" y="17866"/>
                  </a:lnTo>
                  <a:lnTo>
                    <a:pt x="4857" y="16074"/>
                  </a:lnTo>
                  <a:lnTo>
                    <a:pt x="5782" y="14455"/>
                  </a:lnTo>
                  <a:lnTo>
                    <a:pt x="6881" y="12605"/>
                  </a:lnTo>
                  <a:lnTo>
                    <a:pt x="7459" y="11737"/>
                  </a:lnTo>
                  <a:lnTo>
                    <a:pt x="8095" y="10928"/>
                  </a:lnTo>
                  <a:lnTo>
                    <a:pt x="8905" y="10292"/>
                  </a:lnTo>
                  <a:lnTo>
                    <a:pt x="9888" y="9598"/>
                  </a:lnTo>
                  <a:lnTo>
                    <a:pt x="11911" y="8673"/>
                  </a:lnTo>
                  <a:lnTo>
                    <a:pt x="14224" y="7574"/>
                  </a:lnTo>
                  <a:lnTo>
                    <a:pt x="16768" y="6649"/>
                  </a:lnTo>
                  <a:lnTo>
                    <a:pt x="21799" y="4741"/>
                  </a:lnTo>
                  <a:lnTo>
                    <a:pt x="23822" y="4047"/>
                  </a:lnTo>
                  <a:lnTo>
                    <a:pt x="25962" y="3527"/>
                  </a:lnTo>
                  <a:lnTo>
                    <a:pt x="27176" y="3354"/>
                  </a:lnTo>
                  <a:lnTo>
                    <a:pt x="28390" y="3238"/>
                  </a:lnTo>
                  <a:close/>
                  <a:moveTo>
                    <a:pt x="29373" y="0"/>
                  </a:moveTo>
                  <a:lnTo>
                    <a:pt x="27870" y="116"/>
                  </a:lnTo>
                  <a:lnTo>
                    <a:pt x="26482" y="289"/>
                  </a:lnTo>
                  <a:lnTo>
                    <a:pt x="25268" y="520"/>
                  </a:lnTo>
                  <a:lnTo>
                    <a:pt x="24054" y="925"/>
                  </a:lnTo>
                  <a:lnTo>
                    <a:pt x="21509" y="1735"/>
                  </a:lnTo>
                  <a:lnTo>
                    <a:pt x="15670" y="3932"/>
                  </a:lnTo>
                  <a:lnTo>
                    <a:pt x="12836" y="5030"/>
                  </a:lnTo>
                  <a:lnTo>
                    <a:pt x="10003" y="6360"/>
                  </a:lnTo>
                  <a:lnTo>
                    <a:pt x="7575" y="7459"/>
                  </a:lnTo>
                  <a:lnTo>
                    <a:pt x="6476" y="8095"/>
                  </a:lnTo>
                  <a:lnTo>
                    <a:pt x="5551" y="8904"/>
                  </a:lnTo>
                  <a:lnTo>
                    <a:pt x="4857" y="9887"/>
                  </a:lnTo>
                  <a:lnTo>
                    <a:pt x="4163" y="10928"/>
                  </a:lnTo>
                  <a:lnTo>
                    <a:pt x="2949" y="13010"/>
                  </a:lnTo>
                  <a:lnTo>
                    <a:pt x="1908" y="15033"/>
                  </a:lnTo>
                  <a:lnTo>
                    <a:pt x="810" y="17057"/>
                  </a:lnTo>
                  <a:lnTo>
                    <a:pt x="405" y="18098"/>
                  </a:lnTo>
                  <a:lnTo>
                    <a:pt x="116" y="19196"/>
                  </a:lnTo>
                  <a:lnTo>
                    <a:pt x="0" y="20295"/>
                  </a:lnTo>
                  <a:lnTo>
                    <a:pt x="0" y="21393"/>
                  </a:lnTo>
                  <a:lnTo>
                    <a:pt x="116" y="22434"/>
                  </a:lnTo>
                  <a:lnTo>
                    <a:pt x="405" y="23417"/>
                  </a:lnTo>
                  <a:lnTo>
                    <a:pt x="1214" y="25557"/>
                  </a:lnTo>
                  <a:lnTo>
                    <a:pt x="2544" y="28794"/>
                  </a:lnTo>
                  <a:lnTo>
                    <a:pt x="3354" y="30413"/>
                  </a:lnTo>
                  <a:lnTo>
                    <a:pt x="4163" y="32032"/>
                  </a:lnTo>
                  <a:lnTo>
                    <a:pt x="5146" y="33709"/>
                  </a:lnTo>
                  <a:lnTo>
                    <a:pt x="6187" y="35039"/>
                  </a:lnTo>
                  <a:lnTo>
                    <a:pt x="7459" y="36369"/>
                  </a:lnTo>
                  <a:lnTo>
                    <a:pt x="8789" y="37583"/>
                  </a:lnTo>
                  <a:lnTo>
                    <a:pt x="10524" y="38797"/>
                  </a:lnTo>
                  <a:lnTo>
                    <a:pt x="12432" y="40069"/>
                  </a:lnTo>
                  <a:lnTo>
                    <a:pt x="16363" y="42324"/>
                  </a:lnTo>
                  <a:lnTo>
                    <a:pt x="17982" y="43307"/>
                  </a:lnTo>
                  <a:lnTo>
                    <a:pt x="18908" y="43539"/>
                  </a:lnTo>
                  <a:lnTo>
                    <a:pt x="19717" y="43943"/>
                  </a:lnTo>
                  <a:lnTo>
                    <a:pt x="21394" y="44232"/>
                  </a:lnTo>
                  <a:lnTo>
                    <a:pt x="22839" y="44522"/>
                  </a:lnTo>
                  <a:lnTo>
                    <a:pt x="27581" y="44753"/>
                  </a:lnTo>
                  <a:lnTo>
                    <a:pt x="32206" y="45042"/>
                  </a:lnTo>
                  <a:lnTo>
                    <a:pt x="32842" y="45042"/>
                  </a:lnTo>
                  <a:lnTo>
                    <a:pt x="34924" y="44926"/>
                  </a:lnTo>
                  <a:lnTo>
                    <a:pt x="35849" y="44753"/>
                  </a:lnTo>
                  <a:lnTo>
                    <a:pt x="36774" y="44348"/>
                  </a:lnTo>
                  <a:lnTo>
                    <a:pt x="37873" y="43828"/>
                  </a:lnTo>
                  <a:lnTo>
                    <a:pt x="38682" y="43134"/>
                  </a:lnTo>
                  <a:lnTo>
                    <a:pt x="39492" y="42324"/>
                  </a:lnTo>
                  <a:lnTo>
                    <a:pt x="40186" y="41399"/>
                  </a:lnTo>
                  <a:lnTo>
                    <a:pt x="40706" y="40301"/>
                  </a:lnTo>
                  <a:lnTo>
                    <a:pt x="41284" y="39202"/>
                  </a:lnTo>
                  <a:lnTo>
                    <a:pt x="42094" y="37063"/>
                  </a:lnTo>
                  <a:lnTo>
                    <a:pt x="43828" y="32032"/>
                  </a:lnTo>
                  <a:lnTo>
                    <a:pt x="44638" y="29777"/>
                  </a:lnTo>
                  <a:lnTo>
                    <a:pt x="45332" y="27465"/>
                  </a:lnTo>
                  <a:lnTo>
                    <a:pt x="45736" y="25036"/>
                  </a:lnTo>
                  <a:lnTo>
                    <a:pt x="45852" y="23938"/>
                  </a:lnTo>
                  <a:lnTo>
                    <a:pt x="45852" y="22723"/>
                  </a:lnTo>
                  <a:lnTo>
                    <a:pt x="45563" y="20815"/>
                  </a:lnTo>
                  <a:lnTo>
                    <a:pt x="45158" y="18792"/>
                  </a:lnTo>
                  <a:lnTo>
                    <a:pt x="44522" y="16883"/>
                  </a:lnTo>
                  <a:lnTo>
                    <a:pt x="43828" y="15149"/>
                  </a:lnTo>
                  <a:lnTo>
                    <a:pt x="41111" y="7459"/>
                  </a:lnTo>
                  <a:lnTo>
                    <a:pt x="40417" y="5840"/>
                  </a:lnTo>
                  <a:lnTo>
                    <a:pt x="40012" y="5030"/>
                  </a:lnTo>
                  <a:lnTo>
                    <a:pt x="39492" y="4163"/>
                  </a:lnTo>
                  <a:lnTo>
                    <a:pt x="38682" y="3238"/>
                  </a:lnTo>
                  <a:lnTo>
                    <a:pt x="37584" y="2428"/>
                  </a:lnTo>
                  <a:lnTo>
                    <a:pt x="36543" y="1735"/>
                  </a:lnTo>
                  <a:lnTo>
                    <a:pt x="35444" y="1214"/>
                  </a:lnTo>
                  <a:lnTo>
                    <a:pt x="33941" y="694"/>
                  </a:lnTo>
                  <a:lnTo>
                    <a:pt x="32438" y="289"/>
                  </a:lnTo>
                  <a:lnTo>
                    <a:pt x="30819" y="116"/>
                  </a:lnTo>
                  <a:lnTo>
                    <a:pt x="29373" y="0"/>
                  </a:lnTo>
                  <a:close/>
                </a:path>
              </a:pathLst>
            </a:custGeom>
            <a:solidFill>
              <a:srgbClr val="FFFFFF">
                <a:alpha val="21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519;p70">
              <a:extLst>
                <a:ext uri="{FF2B5EF4-FFF2-40B4-BE49-F238E27FC236}">
                  <a16:creationId xmlns:a16="http://schemas.microsoft.com/office/drawing/2014/main" id="{5E555CD8-73BA-49F0-8259-F6AD0B7BDC68}"/>
                </a:ext>
              </a:extLst>
            </p:cNvPr>
            <p:cNvSpPr/>
            <p:nvPr/>
          </p:nvSpPr>
          <p:spPr>
            <a:xfrm>
              <a:off x="6319400" y="1761050"/>
              <a:ext cx="978650" cy="964175"/>
            </a:xfrm>
            <a:custGeom>
              <a:avLst/>
              <a:gdLst/>
              <a:ahLst/>
              <a:cxnLst/>
              <a:rect l="l" t="t" r="r" b="b"/>
              <a:pathLst>
                <a:path w="39146" h="38567" extrusionOk="0">
                  <a:moveTo>
                    <a:pt x="25326" y="3123"/>
                  </a:moveTo>
                  <a:lnTo>
                    <a:pt x="26425" y="3239"/>
                  </a:lnTo>
                  <a:lnTo>
                    <a:pt x="27466" y="3528"/>
                  </a:lnTo>
                  <a:lnTo>
                    <a:pt x="28564" y="3933"/>
                  </a:lnTo>
                  <a:lnTo>
                    <a:pt x="29374" y="4337"/>
                  </a:lnTo>
                  <a:lnTo>
                    <a:pt x="30183" y="4742"/>
                  </a:lnTo>
                  <a:lnTo>
                    <a:pt x="30877" y="5263"/>
                  </a:lnTo>
                  <a:lnTo>
                    <a:pt x="31397" y="5956"/>
                  </a:lnTo>
                  <a:lnTo>
                    <a:pt x="31571" y="6072"/>
                  </a:lnTo>
                  <a:lnTo>
                    <a:pt x="32207" y="7171"/>
                  </a:lnTo>
                  <a:lnTo>
                    <a:pt x="32612" y="8385"/>
                  </a:lnTo>
                  <a:lnTo>
                    <a:pt x="34635" y="13936"/>
                  </a:lnTo>
                  <a:lnTo>
                    <a:pt x="35618" y="16653"/>
                  </a:lnTo>
                  <a:lnTo>
                    <a:pt x="35850" y="17983"/>
                  </a:lnTo>
                  <a:lnTo>
                    <a:pt x="36139" y="19486"/>
                  </a:lnTo>
                  <a:lnTo>
                    <a:pt x="36139" y="19775"/>
                  </a:lnTo>
                  <a:lnTo>
                    <a:pt x="36023" y="21394"/>
                  </a:lnTo>
                  <a:lnTo>
                    <a:pt x="35618" y="23013"/>
                  </a:lnTo>
                  <a:lnTo>
                    <a:pt x="35214" y="24632"/>
                  </a:lnTo>
                  <a:lnTo>
                    <a:pt x="34635" y="26136"/>
                  </a:lnTo>
                  <a:lnTo>
                    <a:pt x="33421" y="29778"/>
                  </a:lnTo>
                  <a:lnTo>
                    <a:pt x="32901" y="31282"/>
                  </a:lnTo>
                  <a:lnTo>
                    <a:pt x="32207" y="32611"/>
                  </a:lnTo>
                  <a:lnTo>
                    <a:pt x="31802" y="33305"/>
                  </a:lnTo>
                  <a:lnTo>
                    <a:pt x="31282" y="33826"/>
                  </a:lnTo>
                  <a:lnTo>
                    <a:pt x="30704" y="34346"/>
                  </a:lnTo>
                  <a:lnTo>
                    <a:pt x="30183" y="34751"/>
                  </a:lnTo>
                  <a:lnTo>
                    <a:pt x="29663" y="35040"/>
                  </a:lnTo>
                  <a:lnTo>
                    <a:pt x="28969" y="35329"/>
                  </a:lnTo>
                  <a:lnTo>
                    <a:pt x="28159" y="35445"/>
                  </a:lnTo>
                  <a:lnTo>
                    <a:pt x="25847" y="35445"/>
                  </a:lnTo>
                  <a:lnTo>
                    <a:pt x="22724" y="35329"/>
                  </a:lnTo>
                  <a:lnTo>
                    <a:pt x="19486" y="35040"/>
                  </a:lnTo>
                  <a:lnTo>
                    <a:pt x="18156" y="34924"/>
                  </a:lnTo>
                  <a:lnTo>
                    <a:pt x="17347" y="34751"/>
                  </a:lnTo>
                  <a:lnTo>
                    <a:pt x="16133" y="34230"/>
                  </a:lnTo>
                  <a:lnTo>
                    <a:pt x="14919" y="33537"/>
                  </a:lnTo>
                  <a:lnTo>
                    <a:pt x="11912" y="31918"/>
                  </a:lnTo>
                  <a:lnTo>
                    <a:pt x="10698" y="31108"/>
                  </a:lnTo>
                  <a:lnTo>
                    <a:pt x="9368" y="30183"/>
                  </a:lnTo>
                  <a:lnTo>
                    <a:pt x="8385" y="29374"/>
                  </a:lnTo>
                  <a:lnTo>
                    <a:pt x="7575" y="28275"/>
                  </a:lnTo>
                  <a:lnTo>
                    <a:pt x="6766" y="27350"/>
                  </a:lnTo>
                  <a:lnTo>
                    <a:pt x="6130" y="26136"/>
                  </a:lnTo>
                  <a:lnTo>
                    <a:pt x="4916" y="23823"/>
                  </a:lnTo>
                  <a:lnTo>
                    <a:pt x="3933" y="21394"/>
                  </a:lnTo>
                  <a:lnTo>
                    <a:pt x="3412" y="19891"/>
                  </a:lnTo>
                  <a:lnTo>
                    <a:pt x="3123" y="19197"/>
                  </a:lnTo>
                  <a:lnTo>
                    <a:pt x="3007" y="18388"/>
                  </a:lnTo>
                  <a:lnTo>
                    <a:pt x="3007" y="17578"/>
                  </a:lnTo>
                  <a:lnTo>
                    <a:pt x="3123" y="16942"/>
                  </a:lnTo>
                  <a:lnTo>
                    <a:pt x="3412" y="16133"/>
                  </a:lnTo>
                  <a:lnTo>
                    <a:pt x="3701" y="15265"/>
                  </a:lnTo>
                  <a:lnTo>
                    <a:pt x="4337" y="13820"/>
                  </a:lnTo>
                  <a:lnTo>
                    <a:pt x="5147" y="12432"/>
                  </a:lnTo>
                  <a:lnTo>
                    <a:pt x="5956" y="10987"/>
                  </a:lnTo>
                  <a:lnTo>
                    <a:pt x="6535" y="10177"/>
                  </a:lnTo>
                  <a:lnTo>
                    <a:pt x="7055" y="9483"/>
                  </a:lnTo>
                  <a:lnTo>
                    <a:pt x="7749" y="8963"/>
                  </a:lnTo>
                  <a:lnTo>
                    <a:pt x="8558" y="8385"/>
                  </a:lnTo>
                  <a:lnTo>
                    <a:pt x="10177" y="7575"/>
                  </a:lnTo>
                  <a:lnTo>
                    <a:pt x="12201" y="6650"/>
                  </a:lnTo>
                  <a:lnTo>
                    <a:pt x="14340" y="5841"/>
                  </a:lnTo>
                  <a:lnTo>
                    <a:pt x="18561" y="4337"/>
                  </a:lnTo>
                  <a:lnTo>
                    <a:pt x="20296" y="3644"/>
                  </a:lnTo>
                  <a:lnTo>
                    <a:pt x="22204" y="3239"/>
                  </a:lnTo>
                  <a:lnTo>
                    <a:pt x="23129" y="3123"/>
                  </a:lnTo>
                  <a:close/>
                  <a:moveTo>
                    <a:pt x="25037" y="1"/>
                  </a:moveTo>
                  <a:lnTo>
                    <a:pt x="23823" y="117"/>
                  </a:lnTo>
                  <a:lnTo>
                    <a:pt x="22609" y="290"/>
                  </a:lnTo>
                  <a:lnTo>
                    <a:pt x="20469" y="810"/>
                  </a:lnTo>
                  <a:lnTo>
                    <a:pt x="18446" y="1504"/>
                  </a:lnTo>
                  <a:lnTo>
                    <a:pt x="13415" y="3412"/>
                  </a:lnTo>
                  <a:lnTo>
                    <a:pt x="10871" y="4337"/>
                  </a:lnTo>
                  <a:lnTo>
                    <a:pt x="8558" y="5436"/>
                  </a:lnTo>
                  <a:lnTo>
                    <a:pt x="6535" y="6361"/>
                  </a:lnTo>
                  <a:lnTo>
                    <a:pt x="5552" y="7055"/>
                  </a:lnTo>
                  <a:lnTo>
                    <a:pt x="4742" y="7691"/>
                  </a:lnTo>
                  <a:lnTo>
                    <a:pt x="4106" y="8500"/>
                  </a:lnTo>
                  <a:lnTo>
                    <a:pt x="3528" y="9368"/>
                  </a:lnTo>
                  <a:lnTo>
                    <a:pt x="2429" y="11218"/>
                  </a:lnTo>
                  <a:lnTo>
                    <a:pt x="1504" y="12837"/>
                  </a:lnTo>
                  <a:lnTo>
                    <a:pt x="695" y="14629"/>
                  </a:lnTo>
                  <a:lnTo>
                    <a:pt x="290" y="15439"/>
                  </a:lnTo>
                  <a:lnTo>
                    <a:pt x="174" y="16364"/>
                  </a:lnTo>
                  <a:lnTo>
                    <a:pt x="1" y="17347"/>
                  </a:lnTo>
                  <a:lnTo>
                    <a:pt x="1" y="18272"/>
                  </a:lnTo>
                  <a:lnTo>
                    <a:pt x="174" y="19197"/>
                  </a:lnTo>
                  <a:lnTo>
                    <a:pt x="406" y="20007"/>
                  </a:lnTo>
                  <a:lnTo>
                    <a:pt x="984" y="21799"/>
                  </a:lnTo>
                  <a:lnTo>
                    <a:pt x="2198" y="24632"/>
                  </a:lnTo>
                  <a:lnTo>
                    <a:pt x="2834" y="26136"/>
                  </a:lnTo>
                  <a:lnTo>
                    <a:pt x="3528" y="27465"/>
                  </a:lnTo>
                  <a:lnTo>
                    <a:pt x="4337" y="28795"/>
                  </a:lnTo>
                  <a:lnTo>
                    <a:pt x="5320" y="30067"/>
                  </a:lnTo>
                  <a:lnTo>
                    <a:pt x="6361" y="31108"/>
                  </a:lnTo>
                  <a:lnTo>
                    <a:pt x="7460" y="32207"/>
                  </a:lnTo>
                  <a:lnTo>
                    <a:pt x="8963" y="33305"/>
                  </a:lnTo>
                  <a:lnTo>
                    <a:pt x="10582" y="34230"/>
                  </a:lnTo>
                  <a:lnTo>
                    <a:pt x="13936" y="36139"/>
                  </a:lnTo>
                  <a:lnTo>
                    <a:pt x="15439" y="36948"/>
                  </a:lnTo>
                  <a:lnTo>
                    <a:pt x="16942" y="37642"/>
                  </a:lnTo>
                  <a:lnTo>
                    <a:pt x="18156" y="37873"/>
                  </a:lnTo>
                  <a:lnTo>
                    <a:pt x="19486" y="38047"/>
                  </a:lnTo>
                  <a:lnTo>
                    <a:pt x="23534" y="38278"/>
                  </a:lnTo>
                  <a:lnTo>
                    <a:pt x="27466" y="38567"/>
                  </a:lnTo>
                  <a:lnTo>
                    <a:pt x="28044" y="38567"/>
                  </a:lnTo>
                  <a:lnTo>
                    <a:pt x="29778" y="38451"/>
                  </a:lnTo>
                  <a:lnTo>
                    <a:pt x="30588" y="38278"/>
                  </a:lnTo>
                  <a:lnTo>
                    <a:pt x="31397" y="38047"/>
                  </a:lnTo>
                  <a:lnTo>
                    <a:pt x="32380" y="37468"/>
                  </a:lnTo>
                  <a:lnTo>
                    <a:pt x="33016" y="36948"/>
                  </a:lnTo>
                  <a:lnTo>
                    <a:pt x="33710" y="36254"/>
                  </a:lnTo>
                  <a:lnTo>
                    <a:pt x="34231" y="35445"/>
                  </a:lnTo>
                  <a:lnTo>
                    <a:pt x="34809" y="34520"/>
                  </a:lnTo>
                  <a:lnTo>
                    <a:pt x="35214" y="33537"/>
                  </a:lnTo>
                  <a:lnTo>
                    <a:pt x="35850" y="31802"/>
                  </a:lnTo>
                  <a:lnTo>
                    <a:pt x="37469" y="27350"/>
                  </a:lnTo>
                  <a:lnTo>
                    <a:pt x="38162" y="25442"/>
                  </a:lnTo>
                  <a:lnTo>
                    <a:pt x="38741" y="23418"/>
                  </a:lnTo>
                  <a:lnTo>
                    <a:pt x="39145" y="21510"/>
                  </a:lnTo>
                  <a:lnTo>
                    <a:pt x="39145" y="20411"/>
                  </a:lnTo>
                  <a:lnTo>
                    <a:pt x="39145" y="19486"/>
                  </a:lnTo>
                  <a:lnTo>
                    <a:pt x="38972" y="17752"/>
                  </a:lnTo>
                  <a:lnTo>
                    <a:pt x="38567" y="16133"/>
                  </a:lnTo>
                  <a:lnTo>
                    <a:pt x="38047" y="14456"/>
                  </a:lnTo>
                  <a:lnTo>
                    <a:pt x="37469" y="13010"/>
                  </a:lnTo>
                  <a:lnTo>
                    <a:pt x="35040" y="6361"/>
                  </a:lnTo>
                  <a:lnTo>
                    <a:pt x="34520" y="5031"/>
                  </a:lnTo>
                  <a:lnTo>
                    <a:pt x="34115" y="4222"/>
                  </a:lnTo>
                  <a:lnTo>
                    <a:pt x="33710" y="3644"/>
                  </a:lnTo>
                  <a:lnTo>
                    <a:pt x="33016" y="2834"/>
                  </a:lnTo>
                  <a:lnTo>
                    <a:pt x="32207" y="2198"/>
                  </a:lnTo>
                  <a:lnTo>
                    <a:pt x="31282" y="1504"/>
                  </a:lnTo>
                  <a:lnTo>
                    <a:pt x="30183" y="1100"/>
                  </a:lnTo>
                  <a:lnTo>
                    <a:pt x="28969" y="695"/>
                  </a:lnTo>
                  <a:lnTo>
                    <a:pt x="27639" y="290"/>
                  </a:lnTo>
                  <a:lnTo>
                    <a:pt x="26425" y="117"/>
                  </a:lnTo>
                  <a:lnTo>
                    <a:pt x="25037" y="1"/>
                  </a:lnTo>
                  <a:close/>
                </a:path>
              </a:pathLst>
            </a:custGeom>
            <a:solidFill>
              <a:srgbClr val="FFFFFF">
                <a:alpha val="21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520;p70">
              <a:extLst>
                <a:ext uri="{FF2B5EF4-FFF2-40B4-BE49-F238E27FC236}">
                  <a16:creationId xmlns:a16="http://schemas.microsoft.com/office/drawing/2014/main" id="{C16E3182-33B3-4B17-9132-2E2AB584D4B0}"/>
                </a:ext>
              </a:extLst>
            </p:cNvPr>
            <p:cNvSpPr/>
            <p:nvPr/>
          </p:nvSpPr>
          <p:spPr>
            <a:xfrm>
              <a:off x="6394575" y="1839125"/>
              <a:ext cx="828300" cy="808050"/>
            </a:xfrm>
            <a:custGeom>
              <a:avLst/>
              <a:gdLst/>
              <a:ahLst/>
              <a:cxnLst/>
              <a:rect l="l" t="t" r="r" b="b"/>
              <a:pathLst>
                <a:path w="33132" h="32322" extrusionOk="0">
                  <a:moveTo>
                    <a:pt x="20816" y="0"/>
                  </a:moveTo>
                  <a:lnTo>
                    <a:pt x="19197" y="116"/>
                  </a:lnTo>
                  <a:lnTo>
                    <a:pt x="17289" y="521"/>
                  </a:lnTo>
                  <a:lnTo>
                    <a:pt x="15554" y="1214"/>
                  </a:lnTo>
                  <a:lnTo>
                    <a:pt x="11333" y="2718"/>
                  </a:lnTo>
                  <a:lnTo>
                    <a:pt x="9194" y="3527"/>
                  </a:lnTo>
                  <a:lnTo>
                    <a:pt x="7170" y="4452"/>
                  </a:lnTo>
                  <a:lnTo>
                    <a:pt x="5551" y="5262"/>
                  </a:lnTo>
                  <a:lnTo>
                    <a:pt x="4742" y="5840"/>
                  </a:lnTo>
                  <a:lnTo>
                    <a:pt x="4048" y="6360"/>
                  </a:lnTo>
                  <a:lnTo>
                    <a:pt x="3528" y="7054"/>
                  </a:lnTo>
                  <a:lnTo>
                    <a:pt x="2949" y="7864"/>
                  </a:lnTo>
                  <a:lnTo>
                    <a:pt x="2140" y="9309"/>
                  </a:lnTo>
                  <a:lnTo>
                    <a:pt x="1330" y="10697"/>
                  </a:lnTo>
                  <a:lnTo>
                    <a:pt x="694" y="12142"/>
                  </a:lnTo>
                  <a:lnTo>
                    <a:pt x="405" y="13010"/>
                  </a:lnTo>
                  <a:lnTo>
                    <a:pt x="116" y="13819"/>
                  </a:lnTo>
                  <a:lnTo>
                    <a:pt x="0" y="14455"/>
                  </a:lnTo>
                  <a:lnTo>
                    <a:pt x="0" y="15265"/>
                  </a:lnTo>
                  <a:lnTo>
                    <a:pt x="116" y="16074"/>
                  </a:lnTo>
                  <a:lnTo>
                    <a:pt x="405" y="16768"/>
                  </a:lnTo>
                  <a:lnTo>
                    <a:pt x="926" y="18271"/>
                  </a:lnTo>
                  <a:lnTo>
                    <a:pt x="1909" y="20700"/>
                  </a:lnTo>
                  <a:lnTo>
                    <a:pt x="3123" y="23013"/>
                  </a:lnTo>
                  <a:lnTo>
                    <a:pt x="3759" y="24227"/>
                  </a:lnTo>
                  <a:lnTo>
                    <a:pt x="4568" y="25152"/>
                  </a:lnTo>
                  <a:lnTo>
                    <a:pt x="5378" y="26251"/>
                  </a:lnTo>
                  <a:lnTo>
                    <a:pt x="6361" y="27060"/>
                  </a:lnTo>
                  <a:lnTo>
                    <a:pt x="7691" y="27985"/>
                  </a:lnTo>
                  <a:lnTo>
                    <a:pt x="8905" y="28795"/>
                  </a:lnTo>
                  <a:lnTo>
                    <a:pt x="11912" y="30414"/>
                  </a:lnTo>
                  <a:lnTo>
                    <a:pt x="12952" y="31107"/>
                  </a:lnTo>
                  <a:lnTo>
                    <a:pt x="14340" y="31628"/>
                  </a:lnTo>
                  <a:lnTo>
                    <a:pt x="15439" y="31801"/>
                  </a:lnTo>
                  <a:lnTo>
                    <a:pt x="16479" y="31917"/>
                  </a:lnTo>
                  <a:lnTo>
                    <a:pt x="19891" y="32206"/>
                  </a:lnTo>
                  <a:lnTo>
                    <a:pt x="23244" y="32322"/>
                  </a:lnTo>
                  <a:lnTo>
                    <a:pt x="25037" y="32322"/>
                  </a:lnTo>
                  <a:lnTo>
                    <a:pt x="25846" y="32206"/>
                  </a:lnTo>
                  <a:lnTo>
                    <a:pt x="26656" y="31917"/>
                  </a:lnTo>
                  <a:lnTo>
                    <a:pt x="27292" y="31512"/>
                  </a:lnTo>
                  <a:lnTo>
                    <a:pt x="27986" y="30992"/>
                  </a:lnTo>
                  <a:lnTo>
                    <a:pt x="28564" y="30414"/>
                  </a:lnTo>
                  <a:lnTo>
                    <a:pt x="28969" y="29778"/>
                  </a:lnTo>
                  <a:lnTo>
                    <a:pt x="29778" y="28274"/>
                  </a:lnTo>
                  <a:lnTo>
                    <a:pt x="30414" y="26655"/>
                  </a:lnTo>
                  <a:lnTo>
                    <a:pt x="31628" y="23013"/>
                  </a:lnTo>
                  <a:lnTo>
                    <a:pt x="32207" y="21394"/>
                  </a:lnTo>
                  <a:lnTo>
                    <a:pt x="32727" y="19775"/>
                  </a:lnTo>
                  <a:lnTo>
                    <a:pt x="33016" y="17982"/>
                  </a:lnTo>
                  <a:lnTo>
                    <a:pt x="33132" y="16363"/>
                  </a:lnTo>
                  <a:lnTo>
                    <a:pt x="32843" y="14860"/>
                  </a:lnTo>
                  <a:lnTo>
                    <a:pt x="32611" y="13530"/>
                  </a:lnTo>
                  <a:lnTo>
                    <a:pt x="31628" y="10813"/>
                  </a:lnTo>
                  <a:lnTo>
                    <a:pt x="29605" y="5262"/>
                  </a:lnTo>
                  <a:lnTo>
                    <a:pt x="29200" y="4048"/>
                  </a:lnTo>
                  <a:lnTo>
                    <a:pt x="28564" y="2949"/>
                  </a:lnTo>
                  <a:lnTo>
                    <a:pt x="27870" y="2313"/>
                  </a:lnTo>
                  <a:lnTo>
                    <a:pt x="27176" y="1619"/>
                  </a:lnTo>
                  <a:lnTo>
                    <a:pt x="26367" y="1214"/>
                  </a:lnTo>
                  <a:lnTo>
                    <a:pt x="25557" y="810"/>
                  </a:lnTo>
                  <a:lnTo>
                    <a:pt x="24054" y="289"/>
                  </a:lnTo>
                  <a:lnTo>
                    <a:pt x="2243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521;p70">
              <a:extLst>
                <a:ext uri="{FF2B5EF4-FFF2-40B4-BE49-F238E27FC236}">
                  <a16:creationId xmlns:a16="http://schemas.microsoft.com/office/drawing/2014/main" id="{6A4F2F7A-7A2B-4DF2-A162-9750E47E5523}"/>
                </a:ext>
              </a:extLst>
            </p:cNvPr>
            <p:cNvSpPr/>
            <p:nvPr/>
          </p:nvSpPr>
          <p:spPr>
            <a:xfrm>
              <a:off x="6692350" y="1909950"/>
              <a:ext cx="530525" cy="737225"/>
            </a:xfrm>
            <a:custGeom>
              <a:avLst/>
              <a:gdLst/>
              <a:ahLst/>
              <a:cxnLst/>
              <a:rect l="l" t="t" r="r" b="b"/>
              <a:pathLst>
                <a:path w="21221" h="29489" extrusionOk="0">
                  <a:moveTo>
                    <a:pt x="10929" y="29489"/>
                  </a:moveTo>
                  <a:lnTo>
                    <a:pt x="10929" y="29489"/>
                  </a:lnTo>
                  <a:lnTo>
                    <a:pt x="11333" y="29489"/>
                  </a:lnTo>
                  <a:lnTo>
                    <a:pt x="11912" y="29489"/>
                  </a:lnTo>
                  <a:lnTo>
                    <a:pt x="11333" y="29489"/>
                  </a:lnTo>
                  <a:lnTo>
                    <a:pt x="10929" y="29489"/>
                  </a:lnTo>
                  <a:close/>
                  <a:moveTo>
                    <a:pt x="1" y="27581"/>
                  </a:moveTo>
                  <a:lnTo>
                    <a:pt x="1" y="27581"/>
                  </a:lnTo>
                  <a:lnTo>
                    <a:pt x="1215" y="28274"/>
                  </a:lnTo>
                  <a:lnTo>
                    <a:pt x="2429" y="28795"/>
                  </a:lnTo>
                  <a:lnTo>
                    <a:pt x="3238" y="28968"/>
                  </a:lnTo>
                  <a:lnTo>
                    <a:pt x="2429" y="28795"/>
                  </a:lnTo>
                  <a:lnTo>
                    <a:pt x="1215" y="28274"/>
                  </a:lnTo>
                  <a:lnTo>
                    <a:pt x="1" y="27581"/>
                  </a:lnTo>
                  <a:close/>
                  <a:moveTo>
                    <a:pt x="19717" y="20180"/>
                  </a:moveTo>
                  <a:lnTo>
                    <a:pt x="19717" y="20180"/>
                  </a:lnTo>
                  <a:lnTo>
                    <a:pt x="18503" y="23822"/>
                  </a:lnTo>
                  <a:lnTo>
                    <a:pt x="17983" y="25326"/>
                  </a:lnTo>
                  <a:lnTo>
                    <a:pt x="17289" y="26655"/>
                  </a:lnTo>
                  <a:lnTo>
                    <a:pt x="16884" y="27349"/>
                  </a:lnTo>
                  <a:lnTo>
                    <a:pt x="16364" y="27870"/>
                  </a:lnTo>
                  <a:lnTo>
                    <a:pt x="15786" y="28390"/>
                  </a:lnTo>
                  <a:lnTo>
                    <a:pt x="15265" y="28795"/>
                  </a:lnTo>
                  <a:lnTo>
                    <a:pt x="15786" y="28390"/>
                  </a:lnTo>
                  <a:lnTo>
                    <a:pt x="16364" y="27870"/>
                  </a:lnTo>
                  <a:lnTo>
                    <a:pt x="16884" y="27349"/>
                  </a:lnTo>
                  <a:lnTo>
                    <a:pt x="17289" y="26655"/>
                  </a:lnTo>
                  <a:lnTo>
                    <a:pt x="17983" y="25326"/>
                  </a:lnTo>
                  <a:lnTo>
                    <a:pt x="18503" y="23822"/>
                  </a:lnTo>
                  <a:lnTo>
                    <a:pt x="19717" y="20180"/>
                  </a:lnTo>
                  <a:close/>
                  <a:moveTo>
                    <a:pt x="16479" y="0"/>
                  </a:moveTo>
                  <a:lnTo>
                    <a:pt x="16479" y="0"/>
                  </a:lnTo>
                  <a:lnTo>
                    <a:pt x="16653" y="116"/>
                  </a:lnTo>
                  <a:lnTo>
                    <a:pt x="17289" y="1215"/>
                  </a:lnTo>
                  <a:lnTo>
                    <a:pt x="17694" y="2429"/>
                  </a:lnTo>
                  <a:lnTo>
                    <a:pt x="19717" y="7980"/>
                  </a:lnTo>
                  <a:lnTo>
                    <a:pt x="20700" y="10697"/>
                  </a:lnTo>
                  <a:lnTo>
                    <a:pt x="20932" y="12027"/>
                  </a:lnTo>
                  <a:lnTo>
                    <a:pt x="21221" y="13530"/>
                  </a:lnTo>
                  <a:lnTo>
                    <a:pt x="21221" y="13819"/>
                  </a:lnTo>
                  <a:lnTo>
                    <a:pt x="21221" y="13530"/>
                  </a:lnTo>
                  <a:lnTo>
                    <a:pt x="20932" y="12027"/>
                  </a:lnTo>
                  <a:lnTo>
                    <a:pt x="20700" y="10697"/>
                  </a:lnTo>
                  <a:lnTo>
                    <a:pt x="19717" y="7980"/>
                  </a:lnTo>
                  <a:lnTo>
                    <a:pt x="17694" y="2429"/>
                  </a:lnTo>
                  <a:lnTo>
                    <a:pt x="17289" y="1215"/>
                  </a:lnTo>
                  <a:lnTo>
                    <a:pt x="16653" y="116"/>
                  </a:lnTo>
                  <a:lnTo>
                    <a:pt x="16479" y="0"/>
                  </a:lnTo>
                  <a:close/>
                </a:path>
              </a:pathLst>
            </a:custGeom>
            <a:solidFill>
              <a:srgbClr val="DE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522;p70">
              <a:extLst>
                <a:ext uri="{FF2B5EF4-FFF2-40B4-BE49-F238E27FC236}">
                  <a16:creationId xmlns:a16="http://schemas.microsoft.com/office/drawing/2014/main" id="{8E3BB2D9-D16B-43D4-9D81-94C301E3C3EC}"/>
                </a:ext>
              </a:extLst>
            </p:cNvPr>
            <p:cNvSpPr/>
            <p:nvPr/>
          </p:nvSpPr>
          <p:spPr>
            <a:xfrm>
              <a:off x="6472625" y="1879600"/>
              <a:ext cx="750250" cy="767575"/>
            </a:xfrm>
            <a:custGeom>
              <a:avLst/>
              <a:gdLst/>
              <a:ahLst/>
              <a:cxnLst/>
              <a:rect l="l" t="t" r="r" b="b"/>
              <a:pathLst>
                <a:path w="30010" h="30703" extrusionOk="0">
                  <a:moveTo>
                    <a:pt x="23939" y="0"/>
                  </a:moveTo>
                  <a:lnTo>
                    <a:pt x="24170" y="694"/>
                  </a:lnTo>
                  <a:lnTo>
                    <a:pt x="26251" y="6071"/>
                  </a:lnTo>
                  <a:lnTo>
                    <a:pt x="27177" y="8904"/>
                  </a:lnTo>
                  <a:lnTo>
                    <a:pt x="27466" y="10292"/>
                  </a:lnTo>
                  <a:lnTo>
                    <a:pt x="27697" y="11622"/>
                  </a:lnTo>
                  <a:lnTo>
                    <a:pt x="27581" y="13414"/>
                  </a:lnTo>
                  <a:lnTo>
                    <a:pt x="27292" y="15033"/>
                  </a:lnTo>
                  <a:lnTo>
                    <a:pt x="26772" y="16652"/>
                  </a:lnTo>
                  <a:lnTo>
                    <a:pt x="26251" y="18387"/>
                  </a:lnTo>
                  <a:lnTo>
                    <a:pt x="24864" y="22030"/>
                  </a:lnTo>
                  <a:lnTo>
                    <a:pt x="24459" y="23417"/>
                  </a:lnTo>
                  <a:lnTo>
                    <a:pt x="24170" y="24053"/>
                  </a:lnTo>
                  <a:lnTo>
                    <a:pt x="24054" y="24227"/>
                  </a:lnTo>
                  <a:lnTo>
                    <a:pt x="23534" y="25152"/>
                  </a:lnTo>
                  <a:lnTo>
                    <a:pt x="22840" y="25961"/>
                  </a:lnTo>
                  <a:lnTo>
                    <a:pt x="22030" y="26771"/>
                  </a:lnTo>
                  <a:lnTo>
                    <a:pt x="21221" y="27349"/>
                  </a:lnTo>
                  <a:lnTo>
                    <a:pt x="20411" y="27465"/>
                  </a:lnTo>
                  <a:lnTo>
                    <a:pt x="19718" y="27580"/>
                  </a:lnTo>
                  <a:lnTo>
                    <a:pt x="18272" y="27754"/>
                  </a:lnTo>
                  <a:lnTo>
                    <a:pt x="17810" y="27754"/>
                  </a:lnTo>
                  <a:lnTo>
                    <a:pt x="15265" y="27580"/>
                  </a:lnTo>
                  <a:lnTo>
                    <a:pt x="15265" y="27754"/>
                  </a:lnTo>
                  <a:lnTo>
                    <a:pt x="14745" y="27754"/>
                  </a:lnTo>
                  <a:lnTo>
                    <a:pt x="13936" y="27580"/>
                  </a:lnTo>
                  <a:lnTo>
                    <a:pt x="11102" y="27349"/>
                  </a:lnTo>
                  <a:lnTo>
                    <a:pt x="10004" y="27176"/>
                  </a:lnTo>
                  <a:lnTo>
                    <a:pt x="8905" y="26944"/>
                  </a:lnTo>
                  <a:lnTo>
                    <a:pt x="7575" y="26366"/>
                  </a:lnTo>
                  <a:lnTo>
                    <a:pt x="6477" y="25846"/>
                  </a:lnTo>
                  <a:lnTo>
                    <a:pt x="3470" y="24053"/>
                  </a:lnTo>
                  <a:lnTo>
                    <a:pt x="2256" y="23244"/>
                  </a:lnTo>
                  <a:lnTo>
                    <a:pt x="926" y="22434"/>
                  </a:lnTo>
                  <a:lnTo>
                    <a:pt x="406" y="21914"/>
                  </a:lnTo>
                  <a:lnTo>
                    <a:pt x="1" y="21394"/>
                  </a:lnTo>
                  <a:lnTo>
                    <a:pt x="637" y="22608"/>
                  </a:lnTo>
                  <a:lnTo>
                    <a:pt x="1446" y="23533"/>
                  </a:lnTo>
                  <a:lnTo>
                    <a:pt x="2256" y="24632"/>
                  </a:lnTo>
                  <a:lnTo>
                    <a:pt x="3239" y="25441"/>
                  </a:lnTo>
                  <a:lnTo>
                    <a:pt x="4569" y="26366"/>
                  </a:lnTo>
                  <a:lnTo>
                    <a:pt x="5783" y="27176"/>
                  </a:lnTo>
                  <a:lnTo>
                    <a:pt x="8790" y="28795"/>
                  </a:lnTo>
                  <a:lnTo>
                    <a:pt x="10004" y="29488"/>
                  </a:lnTo>
                  <a:lnTo>
                    <a:pt x="11218" y="30009"/>
                  </a:lnTo>
                  <a:lnTo>
                    <a:pt x="12027" y="30182"/>
                  </a:lnTo>
                  <a:lnTo>
                    <a:pt x="13357" y="30298"/>
                  </a:lnTo>
                  <a:lnTo>
                    <a:pt x="16595" y="30587"/>
                  </a:lnTo>
                  <a:lnTo>
                    <a:pt x="19718" y="30703"/>
                  </a:lnTo>
                  <a:lnTo>
                    <a:pt x="22030" y="30703"/>
                  </a:lnTo>
                  <a:lnTo>
                    <a:pt x="22840" y="30587"/>
                  </a:lnTo>
                  <a:lnTo>
                    <a:pt x="23534" y="30298"/>
                  </a:lnTo>
                  <a:lnTo>
                    <a:pt x="24054" y="30009"/>
                  </a:lnTo>
                  <a:lnTo>
                    <a:pt x="24575" y="29604"/>
                  </a:lnTo>
                  <a:lnTo>
                    <a:pt x="25153" y="29084"/>
                  </a:lnTo>
                  <a:lnTo>
                    <a:pt x="25673" y="28563"/>
                  </a:lnTo>
                  <a:lnTo>
                    <a:pt x="26078" y="27869"/>
                  </a:lnTo>
                  <a:lnTo>
                    <a:pt x="26772" y="26540"/>
                  </a:lnTo>
                  <a:lnTo>
                    <a:pt x="27292" y="25036"/>
                  </a:lnTo>
                  <a:lnTo>
                    <a:pt x="28506" y="21394"/>
                  </a:lnTo>
                  <a:lnTo>
                    <a:pt x="29085" y="19890"/>
                  </a:lnTo>
                  <a:lnTo>
                    <a:pt x="29489" y="18271"/>
                  </a:lnTo>
                  <a:lnTo>
                    <a:pt x="29894" y="16652"/>
                  </a:lnTo>
                  <a:lnTo>
                    <a:pt x="30010" y="15033"/>
                  </a:lnTo>
                  <a:lnTo>
                    <a:pt x="30010" y="14744"/>
                  </a:lnTo>
                  <a:lnTo>
                    <a:pt x="29721" y="13241"/>
                  </a:lnTo>
                  <a:lnTo>
                    <a:pt x="29489" y="11911"/>
                  </a:lnTo>
                  <a:lnTo>
                    <a:pt x="28506" y="9194"/>
                  </a:lnTo>
                  <a:lnTo>
                    <a:pt x="26483" y="3643"/>
                  </a:lnTo>
                  <a:lnTo>
                    <a:pt x="26078" y="2429"/>
                  </a:lnTo>
                  <a:lnTo>
                    <a:pt x="25442" y="1330"/>
                  </a:lnTo>
                  <a:lnTo>
                    <a:pt x="25268" y="1214"/>
                  </a:lnTo>
                  <a:lnTo>
                    <a:pt x="24748" y="521"/>
                  </a:lnTo>
                  <a:lnTo>
                    <a:pt x="2393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523;p70">
              <a:extLst>
                <a:ext uri="{FF2B5EF4-FFF2-40B4-BE49-F238E27FC236}">
                  <a16:creationId xmlns:a16="http://schemas.microsoft.com/office/drawing/2014/main" id="{B97B9102-D6FB-412D-AA79-BEA7450BE4F9}"/>
                </a:ext>
              </a:extLst>
            </p:cNvPr>
            <p:cNvSpPr/>
            <p:nvPr/>
          </p:nvSpPr>
          <p:spPr>
            <a:xfrm>
              <a:off x="6904850" y="1927300"/>
              <a:ext cx="182150" cy="144575"/>
            </a:xfrm>
            <a:custGeom>
              <a:avLst/>
              <a:gdLst/>
              <a:ahLst/>
              <a:cxnLst/>
              <a:rect l="l" t="t" r="r" b="b"/>
              <a:pathLst>
                <a:path w="7286" h="5783" extrusionOk="0">
                  <a:moveTo>
                    <a:pt x="6245" y="1850"/>
                  </a:moveTo>
                  <a:lnTo>
                    <a:pt x="6271" y="1916"/>
                  </a:lnTo>
                  <a:lnTo>
                    <a:pt x="6380" y="2034"/>
                  </a:lnTo>
                  <a:lnTo>
                    <a:pt x="6380" y="2034"/>
                  </a:lnTo>
                  <a:lnTo>
                    <a:pt x="6245" y="1850"/>
                  </a:lnTo>
                  <a:close/>
                  <a:moveTo>
                    <a:pt x="6380" y="2034"/>
                  </a:moveTo>
                  <a:lnTo>
                    <a:pt x="6551" y="2268"/>
                  </a:lnTo>
                  <a:lnTo>
                    <a:pt x="6476" y="2140"/>
                  </a:lnTo>
                  <a:lnTo>
                    <a:pt x="6380" y="2034"/>
                  </a:lnTo>
                  <a:close/>
                  <a:moveTo>
                    <a:pt x="6551" y="2268"/>
                  </a:moveTo>
                  <a:lnTo>
                    <a:pt x="6881" y="2833"/>
                  </a:lnTo>
                  <a:lnTo>
                    <a:pt x="7286" y="3527"/>
                  </a:lnTo>
                  <a:lnTo>
                    <a:pt x="6881" y="2718"/>
                  </a:lnTo>
                  <a:lnTo>
                    <a:pt x="6551" y="2268"/>
                  </a:lnTo>
                  <a:close/>
                  <a:moveTo>
                    <a:pt x="0" y="4973"/>
                  </a:moveTo>
                  <a:lnTo>
                    <a:pt x="116" y="5262"/>
                  </a:lnTo>
                  <a:lnTo>
                    <a:pt x="62" y="5021"/>
                  </a:lnTo>
                  <a:lnTo>
                    <a:pt x="0" y="4973"/>
                  </a:lnTo>
                  <a:close/>
                  <a:moveTo>
                    <a:pt x="1214" y="0"/>
                  </a:moveTo>
                  <a:lnTo>
                    <a:pt x="694" y="116"/>
                  </a:lnTo>
                  <a:lnTo>
                    <a:pt x="289" y="232"/>
                  </a:lnTo>
                  <a:lnTo>
                    <a:pt x="116" y="521"/>
                  </a:lnTo>
                  <a:lnTo>
                    <a:pt x="116" y="810"/>
                  </a:lnTo>
                  <a:lnTo>
                    <a:pt x="0" y="2544"/>
                  </a:lnTo>
                  <a:lnTo>
                    <a:pt x="0" y="4337"/>
                  </a:lnTo>
                  <a:lnTo>
                    <a:pt x="0" y="4741"/>
                  </a:lnTo>
                  <a:lnTo>
                    <a:pt x="62" y="5021"/>
                  </a:lnTo>
                  <a:lnTo>
                    <a:pt x="521" y="5378"/>
                  </a:lnTo>
                  <a:lnTo>
                    <a:pt x="1214" y="5551"/>
                  </a:lnTo>
                  <a:lnTo>
                    <a:pt x="1908" y="5667"/>
                  </a:lnTo>
                  <a:lnTo>
                    <a:pt x="2429" y="5782"/>
                  </a:lnTo>
                  <a:lnTo>
                    <a:pt x="2602" y="5782"/>
                  </a:lnTo>
                  <a:lnTo>
                    <a:pt x="3816" y="5667"/>
                  </a:lnTo>
                  <a:lnTo>
                    <a:pt x="4857" y="5378"/>
                  </a:lnTo>
                  <a:lnTo>
                    <a:pt x="5435" y="5146"/>
                  </a:lnTo>
                  <a:lnTo>
                    <a:pt x="5956" y="4857"/>
                  </a:lnTo>
                  <a:lnTo>
                    <a:pt x="6360" y="4568"/>
                  </a:lnTo>
                  <a:lnTo>
                    <a:pt x="6650" y="4048"/>
                  </a:lnTo>
                  <a:lnTo>
                    <a:pt x="6765" y="3643"/>
                  </a:lnTo>
                  <a:lnTo>
                    <a:pt x="6765" y="3238"/>
                  </a:lnTo>
                  <a:lnTo>
                    <a:pt x="6476" y="2429"/>
                  </a:lnTo>
                  <a:lnTo>
                    <a:pt x="6271" y="1916"/>
                  </a:lnTo>
                  <a:lnTo>
                    <a:pt x="5840" y="1446"/>
                  </a:lnTo>
                  <a:lnTo>
                    <a:pt x="5146" y="1041"/>
                  </a:lnTo>
                  <a:lnTo>
                    <a:pt x="4337" y="521"/>
                  </a:lnTo>
                  <a:lnTo>
                    <a:pt x="3527" y="232"/>
                  </a:lnTo>
                  <a:lnTo>
                    <a:pt x="2718"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524;p70">
              <a:extLst>
                <a:ext uri="{FF2B5EF4-FFF2-40B4-BE49-F238E27FC236}">
                  <a16:creationId xmlns:a16="http://schemas.microsoft.com/office/drawing/2014/main" id="{AF7DA757-D9DB-45C3-99CA-7A66C1191FBE}"/>
                </a:ext>
              </a:extLst>
            </p:cNvPr>
            <p:cNvSpPr/>
            <p:nvPr/>
          </p:nvSpPr>
          <p:spPr>
            <a:xfrm>
              <a:off x="6776200" y="2194700"/>
              <a:ext cx="118550" cy="104125"/>
            </a:xfrm>
            <a:custGeom>
              <a:avLst/>
              <a:gdLst/>
              <a:ahLst/>
              <a:cxnLst/>
              <a:rect l="l" t="t" r="r" b="b"/>
              <a:pathLst>
                <a:path w="4742" h="4165" extrusionOk="0">
                  <a:moveTo>
                    <a:pt x="3412" y="1"/>
                  </a:moveTo>
                  <a:lnTo>
                    <a:pt x="3122" y="117"/>
                  </a:lnTo>
                  <a:lnTo>
                    <a:pt x="2833" y="232"/>
                  </a:lnTo>
                  <a:lnTo>
                    <a:pt x="2313" y="810"/>
                  </a:lnTo>
                  <a:lnTo>
                    <a:pt x="1503" y="1446"/>
                  </a:lnTo>
                  <a:lnTo>
                    <a:pt x="694" y="2140"/>
                  </a:lnTo>
                  <a:lnTo>
                    <a:pt x="289" y="2661"/>
                  </a:lnTo>
                  <a:lnTo>
                    <a:pt x="174" y="3239"/>
                  </a:lnTo>
                  <a:lnTo>
                    <a:pt x="0" y="3759"/>
                  </a:lnTo>
                  <a:lnTo>
                    <a:pt x="0" y="4048"/>
                  </a:lnTo>
                  <a:lnTo>
                    <a:pt x="289" y="4164"/>
                  </a:lnTo>
                  <a:lnTo>
                    <a:pt x="694" y="4048"/>
                  </a:lnTo>
                  <a:lnTo>
                    <a:pt x="1099" y="3875"/>
                  </a:lnTo>
                  <a:lnTo>
                    <a:pt x="1503" y="3644"/>
                  </a:lnTo>
                  <a:lnTo>
                    <a:pt x="2313" y="2950"/>
                  </a:lnTo>
                  <a:lnTo>
                    <a:pt x="3122" y="2256"/>
                  </a:lnTo>
                  <a:lnTo>
                    <a:pt x="3932" y="1736"/>
                  </a:lnTo>
                  <a:lnTo>
                    <a:pt x="4337" y="1620"/>
                  </a:lnTo>
                  <a:lnTo>
                    <a:pt x="4452" y="1331"/>
                  </a:lnTo>
                  <a:lnTo>
                    <a:pt x="4452" y="1042"/>
                  </a:lnTo>
                  <a:lnTo>
                    <a:pt x="4337" y="521"/>
                  </a:lnTo>
                  <a:lnTo>
                    <a:pt x="4741" y="810"/>
                  </a:lnTo>
                  <a:lnTo>
                    <a:pt x="4337" y="406"/>
                  </a:lnTo>
                  <a:lnTo>
                    <a:pt x="3816" y="117"/>
                  </a:lnTo>
                  <a:lnTo>
                    <a:pt x="3412"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525;p70">
              <a:extLst>
                <a:ext uri="{FF2B5EF4-FFF2-40B4-BE49-F238E27FC236}">
                  <a16:creationId xmlns:a16="http://schemas.microsoft.com/office/drawing/2014/main" id="{5926A46E-50AC-4E8B-AB18-D68DDE45E946}"/>
                </a:ext>
              </a:extLst>
            </p:cNvPr>
            <p:cNvSpPr/>
            <p:nvPr/>
          </p:nvSpPr>
          <p:spPr>
            <a:xfrm>
              <a:off x="6955425" y="2349375"/>
              <a:ext cx="108450" cy="115675"/>
            </a:xfrm>
            <a:custGeom>
              <a:avLst/>
              <a:gdLst/>
              <a:ahLst/>
              <a:cxnLst/>
              <a:rect l="l" t="t" r="r" b="b"/>
              <a:pathLst>
                <a:path w="4338" h="4627" extrusionOk="0">
                  <a:moveTo>
                    <a:pt x="3123" y="1"/>
                  </a:moveTo>
                  <a:lnTo>
                    <a:pt x="2718" y="174"/>
                  </a:lnTo>
                  <a:lnTo>
                    <a:pt x="2603" y="290"/>
                  </a:lnTo>
                  <a:lnTo>
                    <a:pt x="2198" y="695"/>
                  </a:lnTo>
                  <a:lnTo>
                    <a:pt x="1389" y="1504"/>
                  </a:lnTo>
                  <a:lnTo>
                    <a:pt x="406" y="2024"/>
                  </a:lnTo>
                  <a:lnTo>
                    <a:pt x="1" y="2429"/>
                  </a:lnTo>
                  <a:lnTo>
                    <a:pt x="1" y="2718"/>
                  </a:lnTo>
                  <a:lnTo>
                    <a:pt x="1" y="3007"/>
                  </a:lnTo>
                  <a:lnTo>
                    <a:pt x="1" y="3123"/>
                  </a:lnTo>
                  <a:lnTo>
                    <a:pt x="2429" y="4337"/>
                  </a:lnTo>
                  <a:lnTo>
                    <a:pt x="2834" y="4626"/>
                  </a:lnTo>
                  <a:lnTo>
                    <a:pt x="3239" y="4626"/>
                  </a:lnTo>
                  <a:lnTo>
                    <a:pt x="3644" y="4453"/>
                  </a:lnTo>
                  <a:lnTo>
                    <a:pt x="4048" y="4222"/>
                  </a:lnTo>
                  <a:lnTo>
                    <a:pt x="4222" y="3817"/>
                  </a:lnTo>
                  <a:lnTo>
                    <a:pt x="4337" y="3239"/>
                  </a:lnTo>
                  <a:lnTo>
                    <a:pt x="4337" y="2429"/>
                  </a:lnTo>
                  <a:lnTo>
                    <a:pt x="4048" y="1620"/>
                  </a:lnTo>
                  <a:lnTo>
                    <a:pt x="3817" y="810"/>
                  </a:lnTo>
                  <a:lnTo>
                    <a:pt x="3412" y="174"/>
                  </a:lnTo>
                  <a:lnTo>
                    <a:pt x="3123"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526;p70">
              <a:extLst>
                <a:ext uri="{FF2B5EF4-FFF2-40B4-BE49-F238E27FC236}">
                  <a16:creationId xmlns:a16="http://schemas.microsoft.com/office/drawing/2014/main" id="{80F21FE2-231B-4C42-BB5E-87494DCDF1E3}"/>
                </a:ext>
              </a:extLst>
            </p:cNvPr>
            <p:cNvSpPr/>
            <p:nvPr/>
          </p:nvSpPr>
          <p:spPr>
            <a:xfrm>
              <a:off x="7073975" y="2465025"/>
              <a:ext cx="10125" cy="20250"/>
            </a:xfrm>
            <a:custGeom>
              <a:avLst/>
              <a:gdLst/>
              <a:ahLst/>
              <a:cxnLst/>
              <a:rect l="l" t="t" r="r" b="b"/>
              <a:pathLst>
                <a:path w="405" h="810" extrusionOk="0">
                  <a:moveTo>
                    <a:pt x="405" y="0"/>
                  </a:moveTo>
                  <a:lnTo>
                    <a:pt x="405" y="0"/>
                  </a:lnTo>
                  <a:lnTo>
                    <a:pt x="116" y="636"/>
                  </a:lnTo>
                  <a:lnTo>
                    <a:pt x="0" y="810"/>
                  </a:lnTo>
                  <a:lnTo>
                    <a:pt x="116" y="636"/>
                  </a:lnTo>
                  <a:lnTo>
                    <a:pt x="405"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527;p70">
              <a:extLst>
                <a:ext uri="{FF2B5EF4-FFF2-40B4-BE49-F238E27FC236}">
                  <a16:creationId xmlns:a16="http://schemas.microsoft.com/office/drawing/2014/main" id="{2E59736C-55FD-43ED-80B4-E852659121D3}"/>
                </a:ext>
              </a:extLst>
            </p:cNvPr>
            <p:cNvSpPr/>
            <p:nvPr/>
          </p:nvSpPr>
          <p:spPr>
            <a:xfrm>
              <a:off x="7040725" y="2204825"/>
              <a:ext cx="63625" cy="36175"/>
            </a:xfrm>
            <a:custGeom>
              <a:avLst/>
              <a:gdLst/>
              <a:ahLst/>
              <a:cxnLst/>
              <a:rect l="l" t="t" r="r" b="b"/>
              <a:pathLst>
                <a:path w="2545" h="1447" extrusionOk="0">
                  <a:moveTo>
                    <a:pt x="2313" y="521"/>
                  </a:moveTo>
                  <a:lnTo>
                    <a:pt x="2362" y="691"/>
                  </a:lnTo>
                  <a:lnTo>
                    <a:pt x="2544" y="926"/>
                  </a:lnTo>
                  <a:lnTo>
                    <a:pt x="2313" y="521"/>
                  </a:lnTo>
                  <a:close/>
                  <a:moveTo>
                    <a:pt x="116" y="1041"/>
                  </a:moveTo>
                  <a:lnTo>
                    <a:pt x="0" y="1331"/>
                  </a:lnTo>
                  <a:lnTo>
                    <a:pt x="158" y="1055"/>
                  </a:lnTo>
                  <a:lnTo>
                    <a:pt x="116" y="1041"/>
                  </a:lnTo>
                  <a:close/>
                  <a:moveTo>
                    <a:pt x="1330" y="1"/>
                  </a:moveTo>
                  <a:lnTo>
                    <a:pt x="1041" y="116"/>
                  </a:lnTo>
                  <a:lnTo>
                    <a:pt x="810" y="232"/>
                  </a:lnTo>
                  <a:lnTo>
                    <a:pt x="232" y="926"/>
                  </a:lnTo>
                  <a:lnTo>
                    <a:pt x="158" y="1055"/>
                  </a:lnTo>
                  <a:lnTo>
                    <a:pt x="1041" y="1331"/>
                  </a:lnTo>
                  <a:lnTo>
                    <a:pt x="2024" y="1446"/>
                  </a:lnTo>
                  <a:lnTo>
                    <a:pt x="2313" y="1331"/>
                  </a:lnTo>
                  <a:lnTo>
                    <a:pt x="2429" y="926"/>
                  </a:lnTo>
                  <a:lnTo>
                    <a:pt x="2362" y="691"/>
                  </a:lnTo>
                  <a:lnTo>
                    <a:pt x="2140" y="405"/>
                  </a:lnTo>
                  <a:lnTo>
                    <a:pt x="1851" y="116"/>
                  </a:lnTo>
                  <a:lnTo>
                    <a:pt x="1446"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528;p70">
              <a:extLst>
                <a:ext uri="{FF2B5EF4-FFF2-40B4-BE49-F238E27FC236}">
                  <a16:creationId xmlns:a16="http://schemas.microsoft.com/office/drawing/2014/main" id="{6F875A14-6211-4221-8980-8ECA2FDD85AF}"/>
                </a:ext>
              </a:extLst>
            </p:cNvPr>
            <p:cNvSpPr/>
            <p:nvPr/>
          </p:nvSpPr>
          <p:spPr>
            <a:xfrm>
              <a:off x="6591175" y="2323350"/>
              <a:ext cx="252975" cy="222650"/>
            </a:xfrm>
            <a:custGeom>
              <a:avLst/>
              <a:gdLst/>
              <a:ahLst/>
              <a:cxnLst/>
              <a:rect l="l" t="t" r="r" b="b"/>
              <a:pathLst>
                <a:path w="10119" h="8906" extrusionOk="0">
                  <a:moveTo>
                    <a:pt x="373" y="4380"/>
                  </a:moveTo>
                  <a:lnTo>
                    <a:pt x="405" y="4453"/>
                  </a:lnTo>
                  <a:lnTo>
                    <a:pt x="451" y="4480"/>
                  </a:lnTo>
                  <a:lnTo>
                    <a:pt x="373" y="4380"/>
                  </a:lnTo>
                  <a:close/>
                  <a:moveTo>
                    <a:pt x="451" y="4480"/>
                  </a:moveTo>
                  <a:lnTo>
                    <a:pt x="520" y="4569"/>
                  </a:lnTo>
                  <a:lnTo>
                    <a:pt x="1041" y="4973"/>
                  </a:lnTo>
                  <a:lnTo>
                    <a:pt x="810" y="4684"/>
                  </a:lnTo>
                  <a:lnTo>
                    <a:pt x="451" y="4480"/>
                  </a:lnTo>
                  <a:close/>
                  <a:moveTo>
                    <a:pt x="2544" y="1"/>
                  </a:moveTo>
                  <a:lnTo>
                    <a:pt x="2139" y="117"/>
                  </a:lnTo>
                  <a:lnTo>
                    <a:pt x="1850" y="406"/>
                  </a:lnTo>
                  <a:lnTo>
                    <a:pt x="1330" y="926"/>
                  </a:lnTo>
                  <a:lnTo>
                    <a:pt x="520" y="1736"/>
                  </a:lnTo>
                  <a:lnTo>
                    <a:pt x="116" y="2256"/>
                  </a:lnTo>
                  <a:lnTo>
                    <a:pt x="0" y="2834"/>
                  </a:lnTo>
                  <a:lnTo>
                    <a:pt x="0" y="3470"/>
                  </a:lnTo>
                  <a:lnTo>
                    <a:pt x="116" y="4048"/>
                  </a:lnTo>
                  <a:lnTo>
                    <a:pt x="373" y="4380"/>
                  </a:lnTo>
                  <a:lnTo>
                    <a:pt x="231" y="4048"/>
                  </a:lnTo>
                  <a:lnTo>
                    <a:pt x="116" y="3644"/>
                  </a:lnTo>
                  <a:lnTo>
                    <a:pt x="231" y="3759"/>
                  </a:lnTo>
                  <a:lnTo>
                    <a:pt x="1041" y="4048"/>
                  </a:lnTo>
                  <a:lnTo>
                    <a:pt x="2660" y="4164"/>
                  </a:lnTo>
                  <a:lnTo>
                    <a:pt x="3354" y="4280"/>
                  </a:lnTo>
                  <a:lnTo>
                    <a:pt x="4048" y="4453"/>
                  </a:lnTo>
                  <a:lnTo>
                    <a:pt x="4452" y="4858"/>
                  </a:lnTo>
                  <a:lnTo>
                    <a:pt x="4857" y="5378"/>
                  </a:lnTo>
                  <a:lnTo>
                    <a:pt x="5667" y="6303"/>
                  </a:lnTo>
                  <a:lnTo>
                    <a:pt x="6476" y="7286"/>
                  </a:lnTo>
                  <a:lnTo>
                    <a:pt x="7285" y="8211"/>
                  </a:lnTo>
                  <a:lnTo>
                    <a:pt x="8211" y="8616"/>
                  </a:lnTo>
                  <a:lnTo>
                    <a:pt x="8789" y="8790"/>
                  </a:lnTo>
                  <a:lnTo>
                    <a:pt x="9194" y="8905"/>
                  </a:lnTo>
                  <a:lnTo>
                    <a:pt x="9714" y="8790"/>
                  </a:lnTo>
                  <a:lnTo>
                    <a:pt x="9714" y="8501"/>
                  </a:lnTo>
                  <a:lnTo>
                    <a:pt x="9714" y="8096"/>
                  </a:lnTo>
                  <a:lnTo>
                    <a:pt x="9425" y="7286"/>
                  </a:lnTo>
                  <a:lnTo>
                    <a:pt x="8615" y="6072"/>
                  </a:lnTo>
                  <a:lnTo>
                    <a:pt x="9425" y="7171"/>
                  </a:lnTo>
                  <a:lnTo>
                    <a:pt x="10119" y="8211"/>
                  </a:lnTo>
                  <a:lnTo>
                    <a:pt x="9309" y="6882"/>
                  </a:lnTo>
                  <a:lnTo>
                    <a:pt x="8384" y="5667"/>
                  </a:lnTo>
                  <a:lnTo>
                    <a:pt x="7806" y="5089"/>
                  </a:lnTo>
                  <a:lnTo>
                    <a:pt x="7285" y="4569"/>
                  </a:lnTo>
                  <a:lnTo>
                    <a:pt x="6592" y="4164"/>
                  </a:lnTo>
                  <a:lnTo>
                    <a:pt x="5898" y="3875"/>
                  </a:lnTo>
                  <a:lnTo>
                    <a:pt x="4568" y="3470"/>
                  </a:lnTo>
                  <a:lnTo>
                    <a:pt x="4048" y="3065"/>
                  </a:lnTo>
                  <a:lnTo>
                    <a:pt x="3643" y="2545"/>
                  </a:lnTo>
                  <a:lnTo>
                    <a:pt x="3469" y="2025"/>
                  </a:lnTo>
                  <a:lnTo>
                    <a:pt x="3065" y="1851"/>
                  </a:lnTo>
                  <a:lnTo>
                    <a:pt x="2833" y="1446"/>
                  </a:lnTo>
                  <a:lnTo>
                    <a:pt x="2660" y="926"/>
                  </a:lnTo>
                  <a:lnTo>
                    <a:pt x="2544" y="406"/>
                  </a:lnTo>
                  <a:lnTo>
                    <a:pt x="2544" y="117"/>
                  </a:lnTo>
                  <a:lnTo>
                    <a:pt x="2833" y="117"/>
                  </a:lnTo>
                  <a:lnTo>
                    <a:pt x="254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529;p70">
              <a:extLst>
                <a:ext uri="{FF2B5EF4-FFF2-40B4-BE49-F238E27FC236}">
                  <a16:creationId xmlns:a16="http://schemas.microsoft.com/office/drawing/2014/main" id="{E6580D99-DF14-45BE-AB60-6B558E86DD51}"/>
                </a:ext>
              </a:extLst>
            </p:cNvPr>
            <p:cNvSpPr/>
            <p:nvPr/>
          </p:nvSpPr>
          <p:spPr>
            <a:xfrm>
              <a:off x="6821000" y="2569100"/>
              <a:ext cx="33275" cy="4350"/>
            </a:xfrm>
            <a:custGeom>
              <a:avLst/>
              <a:gdLst/>
              <a:ahLst/>
              <a:cxnLst/>
              <a:rect l="l" t="t" r="r" b="b"/>
              <a:pathLst>
                <a:path w="1331" h="174" extrusionOk="0">
                  <a:moveTo>
                    <a:pt x="1" y="0"/>
                  </a:moveTo>
                  <a:lnTo>
                    <a:pt x="1" y="0"/>
                  </a:lnTo>
                  <a:lnTo>
                    <a:pt x="810" y="174"/>
                  </a:lnTo>
                  <a:lnTo>
                    <a:pt x="1330" y="174"/>
                  </a:lnTo>
                  <a:lnTo>
                    <a:pt x="1330" y="0"/>
                  </a:lnTo>
                  <a:lnTo>
                    <a:pt x="1330" y="174"/>
                  </a:lnTo>
                  <a:lnTo>
                    <a:pt x="810" y="174"/>
                  </a:lnTo>
                  <a:lnTo>
                    <a:pt x="1"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530;p70">
              <a:extLst>
                <a:ext uri="{FF2B5EF4-FFF2-40B4-BE49-F238E27FC236}">
                  <a16:creationId xmlns:a16="http://schemas.microsoft.com/office/drawing/2014/main" id="{96208C8D-8DC7-4321-91F1-4463CD29B28E}"/>
                </a:ext>
              </a:extLst>
            </p:cNvPr>
            <p:cNvSpPr/>
            <p:nvPr/>
          </p:nvSpPr>
          <p:spPr>
            <a:xfrm>
              <a:off x="6508775" y="2240975"/>
              <a:ext cx="67950" cy="34700"/>
            </a:xfrm>
            <a:custGeom>
              <a:avLst/>
              <a:gdLst/>
              <a:ahLst/>
              <a:cxnLst/>
              <a:rect l="l" t="t" r="r" b="b"/>
              <a:pathLst>
                <a:path w="2718" h="1388" extrusionOk="0">
                  <a:moveTo>
                    <a:pt x="1504" y="0"/>
                  </a:moveTo>
                  <a:lnTo>
                    <a:pt x="1099" y="174"/>
                  </a:lnTo>
                  <a:lnTo>
                    <a:pt x="578" y="405"/>
                  </a:lnTo>
                  <a:lnTo>
                    <a:pt x="289" y="694"/>
                  </a:lnTo>
                  <a:lnTo>
                    <a:pt x="0" y="1099"/>
                  </a:lnTo>
                  <a:lnTo>
                    <a:pt x="174" y="983"/>
                  </a:lnTo>
                  <a:lnTo>
                    <a:pt x="983" y="1214"/>
                  </a:lnTo>
                  <a:lnTo>
                    <a:pt x="1388" y="1388"/>
                  </a:lnTo>
                  <a:lnTo>
                    <a:pt x="1908" y="1214"/>
                  </a:lnTo>
                  <a:lnTo>
                    <a:pt x="2197" y="983"/>
                  </a:lnTo>
                  <a:lnTo>
                    <a:pt x="2429" y="578"/>
                  </a:lnTo>
                  <a:lnTo>
                    <a:pt x="2429" y="174"/>
                  </a:lnTo>
                  <a:lnTo>
                    <a:pt x="2718" y="174"/>
                  </a:lnTo>
                  <a:lnTo>
                    <a:pt x="2313"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531;p70">
              <a:extLst>
                <a:ext uri="{FF2B5EF4-FFF2-40B4-BE49-F238E27FC236}">
                  <a16:creationId xmlns:a16="http://schemas.microsoft.com/office/drawing/2014/main" id="{DA08F67B-04A0-47FB-88CF-7E4D8F85E03E}"/>
                </a:ext>
              </a:extLst>
            </p:cNvPr>
            <p:cNvSpPr/>
            <p:nvPr/>
          </p:nvSpPr>
          <p:spPr>
            <a:xfrm>
              <a:off x="6773300" y="2035700"/>
              <a:ext cx="57850" cy="43400"/>
            </a:xfrm>
            <a:custGeom>
              <a:avLst/>
              <a:gdLst/>
              <a:ahLst/>
              <a:cxnLst/>
              <a:rect l="l" t="t" r="r" b="b"/>
              <a:pathLst>
                <a:path w="2314" h="1736" extrusionOk="0">
                  <a:moveTo>
                    <a:pt x="1909" y="116"/>
                  </a:moveTo>
                  <a:lnTo>
                    <a:pt x="1869" y="183"/>
                  </a:lnTo>
                  <a:lnTo>
                    <a:pt x="2313" y="405"/>
                  </a:lnTo>
                  <a:lnTo>
                    <a:pt x="2313" y="405"/>
                  </a:lnTo>
                  <a:lnTo>
                    <a:pt x="1909" y="116"/>
                  </a:lnTo>
                  <a:close/>
                  <a:moveTo>
                    <a:pt x="1504" y="1"/>
                  </a:moveTo>
                  <a:lnTo>
                    <a:pt x="1099" y="116"/>
                  </a:lnTo>
                  <a:lnTo>
                    <a:pt x="694" y="521"/>
                  </a:lnTo>
                  <a:lnTo>
                    <a:pt x="116" y="1331"/>
                  </a:lnTo>
                  <a:lnTo>
                    <a:pt x="0" y="1735"/>
                  </a:lnTo>
                  <a:lnTo>
                    <a:pt x="290" y="1215"/>
                  </a:lnTo>
                  <a:lnTo>
                    <a:pt x="1215" y="637"/>
                  </a:lnTo>
                  <a:lnTo>
                    <a:pt x="1619" y="521"/>
                  </a:lnTo>
                  <a:lnTo>
                    <a:pt x="1735" y="405"/>
                  </a:lnTo>
                  <a:lnTo>
                    <a:pt x="1869" y="183"/>
                  </a:lnTo>
                  <a:lnTo>
                    <a:pt x="1735" y="116"/>
                  </a:lnTo>
                  <a:lnTo>
                    <a:pt x="150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532;p70">
              <a:extLst>
                <a:ext uri="{FF2B5EF4-FFF2-40B4-BE49-F238E27FC236}">
                  <a16:creationId xmlns:a16="http://schemas.microsoft.com/office/drawing/2014/main" id="{058D16C3-A3E1-432A-9D8F-A5BE9C7300A1}"/>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533;p70">
              <a:extLst>
                <a:ext uri="{FF2B5EF4-FFF2-40B4-BE49-F238E27FC236}">
                  <a16:creationId xmlns:a16="http://schemas.microsoft.com/office/drawing/2014/main" id="{A5112754-5A36-4536-B2E7-B769AE74FB10}"/>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534;p70">
              <a:extLst>
                <a:ext uri="{FF2B5EF4-FFF2-40B4-BE49-F238E27FC236}">
                  <a16:creationId xmlns:a16="http://schemas.microsoft.com/office/drawing/2014/main" id="{FCDA3EF2-C75B-4BFB-BBF7-AE7DB8C13C2A}"/>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535;p70">
              <a:extLst>
                <a:ext uri="{FF2B5EF4-FFF2-40B4-BE49-F238E27FC236}">
                  <a16:creationId xmlns:a16="http://schemas.microsoft.com/office/drawing/2014/main" id="{FACA1DC9-D407-4F56-8EE6-1E349425DA05}"/>
                </a:ext>
              </a:extLst>
            </p:cNvPr>
            <p:cNvSpPr/>
            <p:nvPr/>
          </p:nvSpPr>
          <p:spPr>
            <a:xfrm>
              <a:off x="6773300" y="2071850"/>
              <a:ext cx="63625" cy="24600"/>
            </a:xfrm>
            <a:custGeom>
              <a:avLst/>
              <a:gdLst/>
              <a:ahLst/>
              <a:cxnLst/>
              <a:rect l="l" t="t" r="r" b="b"/>
              <a:pathLst>
                <a:path w="2545" h="984" fill="none" extrusionOk="0">
                  <a:moveTo>
                    <a:pt x="2545" y="0"/>
                  </a:moveTo>
                  <a:lnTo>
                    <a:pt x="2545" y="0"/>
                  </a:lnTo>
                  <a:lnTo>
                    <a:pt x="2429" y="174"/>
                  </a:lnTo>
                  <a:lnTo>
                    <a:pt x="2024" y="405"/>
                  </a:lnTo>
                  <a:lnTo>
                    <a:pt x="1330" y="694"/>
                  </a:lnTo>
                  <a:lnTo>
                    <a:pt x="810" y="810"/>
                  </a:lnTo>
                  <a:lnTo>
                    <a:pt x="405" y="983"/>
                  </a:lnTo>
                  <a:lnTo>
                    <a:pt x="116" y="810"/>
                  </a:lnTo>
                  <a:lnTo>
                    <a:pt x="0" y="810"/>
                  </a:lnTo>
                  <a:lnTo>
                    <a:pt x="0" y="694"/>
                  </a:lnTo>
                  <a:lnTo>
                    <a:pt x="0" y="810"/>
                  </a:lnTo>
                  <a:lnTo>
                    <a:pt x="116" y="810"/>
                  </a:lnTo>
                  <a:lnTo>
                    <a:pt x="405" y="983"/>
                  </a:lnTo>
                  <a:lnTo>
                    <a:pt x="810" y="810"/>
                  </a:lnTo>
                  <a:lnTo>
                    <a:pt x="1330" y="694"/>
                  </a:lnTo>
                  <a:lnTo>
                    <a:pt x="2024" y="405"/>
                  </a:lnTo>
                  <a:lnTo>
                    <a:pt x="2429" y="174"/>
                  </a:lnTo>
                  <a:lnTo>
                    <a:pt x="25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536;p70">
              <a:extLst>
                <a:ext uri="{FF2B5EF4-FFF2-40B4-BE49-F238E27FC236}">
                  <a16:creationId xmlns:a16="http://schemas.microsoft.com/office/drawing/2014/main" id="{05EE291E-13D3-4E61-A17C-CFA5834117C3}"/>
                </a:ext>
              </a:extLst>
            </p:cNvPr>
            <p:cNvSpPr/>
            <p:nvPr/>
          </p:nvSpPr>
          <p:spPr>
            <a:xfrm>
              <a:off x="6836900" y="2071850"/>
              <a:ext cx="25" cy="25"/>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537;p70">
              <a:extLst>
                <a:ext uri="{FF2B5EF4-FFF2-40B4-BE49-F238E27FC236}">
                  <a16:creationId xmlns:a16="http://schemas.microsoft.com/office/drawing/2014/main" id="{C2DD08BF-B180-4081-BDE2-7B575BBCC8B9}"/>
                </a:ext>
              </a:extLst>
            </p:cNvPr>
            <p:cNvSpPr/>
            <p:nvPr/>
          </p:nvSpPr>
          <p:spPr>
            <a:xfrm>
              <a:off x="6773300" y="2035700"/>
              <a:ext cx="67975" cy="53525"/>
            </a:xfrm>
            <a:custGeom>
              <a:avLst/>
              <a:gdLst/>
              <a:ahLst/>
              <a:cxnLst/>
              <a:rect l="l" t="t" r="r" b="b"/>
              <a:pathLst>
                <a:path w="2719" h="2141" fill="none" extrusionOk="0">
                  <a:moveTo>
                    <a:pt x="1504" y="1"/>
                  </a:moveTo>
                  <a:lnTo>
                    <a:pt x="1504" y="1"/>
                  </a:lnTo>
                  <a:lnTo>
                    <a:pt x="1099" y="116"/>
                  </a:lnTo>
                  <a:lnTo>
                    <a:pt x="694" y="521"/>
                  </a:lnTo>
                  <a:lnTo>
                    <a:pt x="116" y="1331"/>
                  </a:lnTo>
                  <a:lnTo>
                    <a:pt x="0" y="1735"/>
                  </a:lnTo>
                  <a:lnTo>
                    <a:pt x="0" y="2024"/>
                  </a:lnTo>
                  <a:lnTo>
                    <a:pt x="0" y="2140"/>
                  </a:lnTo>
                  <a:lnTo>
                    <a:pt x="0" y="2024"/>
                  </a:lnTo>
                  <a:lnTo>
                    <a:pt x="0" y="1735"/>
                  </a:lnTo>
                  <a:lnTo>
                    <a:pt x="290" y="1215"/>
                  </a:lnTo>
                  <a:lnTo>
                    <a:pt x="1215" y="637"/>
                  </a:lnTo>
                  <a:lnTo>
                    <a:pt x="1619" y="521"/>
                  </a:lnTo>
                  <a:lnTo>
                    <a:pt x="1735" y="405"/>
                  </a:lnTo>
                  <a:lnTo>
                    <a:pt x="1909" y="116"/>
                  </a:lnTo>
                  <a:lnTo>
                    <a:pt x="2313" y="405"/>
                  </a:lnTo>
                  <a:lnTo>
                    <a:pt x="2718" y="926"/>
                  </a:lnTo>
                  <a:lnTo>
                    <a:pt x="2313" y="405"/>
                  </a:lnTo>
                  <a:lnTo>
                    <a:pt x="1735" y="116"/>
                  </a:lnTo>
                  <a:lnTo>
                    <a:pt x="15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538;p70">
              <a:extLst>
                <a:ext uri="{FF2B5EF4-FFF2-40B4-BE49-F238E27FC236}">
                  <a16:creationId xmlns:a16="http://schemas.microsoft.com/office/drawing/2014/main" id="{3C1654C2-9E48-4953-BA2C-C0440AB3E151}"/>
                </a:ext>
              </a:extLst>
            </p:cNvPr>
            <p:cNvSpPr/>
            <p:nvPr/>
          </p:nvSpPr>
          <p:spPr>
            <a:xfrm>
              <a:off x="6518900" y="1980775"/>
              <a:ext cx="128675" cy="196625"/>
            </a:xfrm>
            <a:custGeom>
              <a:avLst/>
              <a:gdLst/>
              <a:ahLst/>
              <a:cxnLst/>
              <a:rect l="l" t="t" r="r" b="b"/>
              <a:pathLst>
                <a:path w="5147" h="7865" extrusionOk="0">
                  <a:moveTo>
                    <a:pt x="4915" y="1"/>
                  </a:moveTo>
                  <a:lnTo>
                    <a:pt x="4976" y="107"/>
                  </a:lnTo>
                  <a:lnTo>
                    <a:pt x="5146" y="1"/>
                  </a:lnTo>
                  <a:close/>
                  <a:moveTo>
                    <a:pt x="4976" y="107"/>
                  </a:moveTo>
                  <a:lnTo>
                    <a:pt x="4221" y="579"/>
                  </a:lnTo>
                  <a:lnTo>
                    <a:pt x="3411" y="1099"/>
                  </a:lnTo>
                  <a:lnTo>
                    <a:pt x="2486" y="1793"/>
                  </a:lnTo>
                  <a:lnTo>
                    <a:pt x="1503" y="2602"/>
                  </a:lnTo>
                  <a:lnTo>
                    <a:pt x="810" y="3412"/>
                  </a:lnTo>
                  <a:lnTo>
                    <a:pt x="289" y="4453"/>
                  </a:lnTo>
                  <a:lnTo>
                    <a:pt x="173" y="5147"/>
                  </a:lnTo>
                  <a:lnTo>
                    <a:pt x="0" y="5840"/>
                  </a:lnTo>
                  <a:lnTo>
                    <a:pt x="173" y="6361"/>
                  </a:lnTo>
                  <a:lnTo>
                    <a:pt x="405" y="7055"/>
                  </a:lnTo>
                  <a:lnTo>
                    <a:pt x="694" y="7344"/>
                  </a:lnTo>
                  <a:lnTo>
                    <a:pt x="1099" y="7575"/>
                  </a:lnTo>
                  <a:lnTo>
                    <a:pt x="1503" y="7748"/>
                  </a:lnTo>
                  <a:lnTo>
                    <a:pt x="1908" y="7864"/>
                  </a:lnTo>
                  <a:lnTo>
                    <a:pt x="2486" y="7748"/>
                  </a:lnTo>
                  <a:lnTo>
                    <a:pt x="3007" y="7575"/>
                  </a:lnTo>
                  <a:lnTo>
                    <a:pt x="3527" y="7344"/>
                  </a:lnTo>
                  <a:lnTo>
                    <a:pt x="3932" y="6939"/>
                  </a:lnTo>
                  <a:lnTo>
                    <a:pt x="4105" y="6476"/>
                  </a:lnTo>
                  <a:lnTo>
                    <a:pt x="4221" y="6072"/>
                  </a:lnTo>
                  <a:lnTo>
                    <a:pt x="2024" y="6361"/>
                  </a:lnTo>
                  <a:lnTo>
                    <a:pt x="2024" y="6245"/>
                  </a:lnTo>
                  <a:lnTo>
                    <a:pt x="1388" y="6361"/>
                  </a:lnTo>
                  <a:lnTo>
                    <a:pt x="1388" y="5667"/>
                  </a:lnTo>
                  <a:lnTo>
                    <a:pt x="1503" y="5147"/>
                  </a:lnTo>
                  <a:lnTo>
                    <a:pt x="1908" y="4742"/>
                  </a:lnTo>
                  <a:lnTo>
                    <a:pt x="2313" y="4337"/>
                  </a:lnTo>
                  <a:lnTo>
                    <a:pt x="3527" y="3239"/>
                  </a:lnTo>
                  <a:lnTo>
                    <a:pt x="4626" y="1909"/>
                  </a:lnTo>
                  <a:lnTo>
                    <a:pt x="5030" y="1388"/>
                  </a:lnTo>
                  <a:lnTo>
                    <a:pt x="5146" y="810"/>
                  </a:lnTo>
                  <a:lnTo>
                    <a:pt x="5146" y="405"/>
                  </a:lnTo>
                  <a:lnTo>
                    <a:pt x="4976" y="107"/>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539;p70">
              <a:extLst>
                <a:ext uri="{FF2B5EF4-FFF2-40B4-BE49-F238E27FC236}">
                  <a16:creationId xmlns:a16="http://schemas.microsoft.com/office/drawing/2014/main" id="{7AC483A7-ACBC-44D4-88E8-DCDD2CEA35B4}"/>
                </a:ext>
              </a:extLst>
            </p:cNvPr>
            <p:cNvSpPr/>
            <p:nvPr/>
          </p:nvSpPr>
          <p:spPr>
            <a:xfrm>
              <a:off x="6624400" y="2129675"/>
              <a:ext cx="17375" cy="2900"/>
            </a:xfrm>
            <a:custGeom>
              <a:avLst/>
              <a:gdLst/>
              <a:ahLst/>
              <a:cxnLst/>
              <a:rect l="l" t="t" r="r" b="b"/>
              <a:pathLst>
                <a:path w="695" h="116" extrusionOk="0">
                  <a:moveTo>
                    <a:pt x="695" y="0"/>
                  </a:moveTo>
                  <a:lnTo>
                    <a:pt x="695" y="0"/>
                  </a:lnTo>
                  <a:lnTo>
                    <a:pt x="1" y="116"/>
                  </a:lnTo>
                  <a:lnTo>
                    <a:pt x="695" y="0"/>
                  </a:lnTo>
                  <a:lnTo>
                    <a:pt x="695" y="116"/>
                  </a:lnTo>
                  <a:lnTo>
                    <a:pt x="69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40;p70">
              <a:extLst>
                <a:ext uri="{FF2B5EF4-FFF2-40B4-BE49-F238E27FC236}">
                  <a16:creationId xmlns:a16="http://schemas.microsoft.com/office/drawing/2014/main" id="{2A001079-12BC-4449-83ED-79BC35232B80}"/>
                </a:ext>
              </a:extLst>
            </p:cNvPr>
            <p:cNvSpPr/>
            <p:nvPr/>
          </p:nvSpPr>
          <p:spPr>
            <a:xfrm>
              <a:off x="6566600" y="2129675"/>
              <a:ext cx="75175" cy="47725"/>
            </a:xfrm>
            <a:custGeom>
              <a:avLst/>
              <a:gdLst/>
              <a:ahLst/>
              <a:cxnLst/>
              <a:rect l="l" t="t" r="r" b="b"/>
              <a:pathLst>
                <a:path w="3007" h="1909" extrusionOk="0">
                  <a:moveTo>
                    <a:pt x="3007" y="0"/>
                  </a:moveTo>
                  <a:lnTo>
                    <a:pt x="2313" y="116"/>
                  </a:lnTo>
                  <a:lnTo>
                    <a:pt x="2197" y="520"/>
                  </a:lnTo>
                  <a:lnTo>
                    <a:pt x="2024" y="983"/>
                  </a:lnTo>
                  <a:lnTo>
                    <a:pt x="1619" y="1388"/>
                  </a:lnTo>
                  <a:lnTo>
                    <a:pt x="1099" y="1619"/>
                  </a:lnTo>
                  <a:lnTo>
                    <a:pt x="578" y="1792"/>
                  </a:lnTo>
                  <a:lnTo>
                    <a:pt x="0" y="1908"/>
                  </a:lnTo>
                  <a:lnTo>
                    <a:pt x="1099" y="1908"/>
                  </a:lnTo>
                  <a:lnTo>
                    <a:pt x="1908" y="1619"/>
                  </a:lnTo>
                  <a:lnTo>
                    <a:pt x="2313" y="1388"/>
                  </a:lnTo>
                  <a:lnTo>
                    <a:pt x="2718" y="983"/>
                  </a:lnTo>
                  <a:lnTo>
                    <a:pt x="3007" y="694"/>
                  </a:lnTo>
                  <a:lnTo>
                    <a:pt x="3007" y="116"/>
                  </a:lnTo>
                  <a:lnTo>
                    <a:pt x="300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41;p70">
              <a:extLst>
                <a:ext uri="{FF2B5EF4-FFF2-40B4-BE49-F238E27FC236}">
                  <a16:creationId xmlns:a16="http://schemas.microsoft.com/office/drawing/2014/main" id="{BA48F02F-036B-4502-8F98-D57E921BE423}"/>
                </a:ext>
              </a:extLst>
            </p:cNvPr>
            <p:cNvSpPr/>
            <p:nvPr/>
          </p:nvSpPr>
          <p:spPr>
            <a:xfrm>
              <a:off x="6569475" y="2061725"/>
              <a:ext cx="52075" cy="75200"/>
            </a:xfrm>
            <a:custGeom>
              <a:avLst/>
              <a:gdLst/>
              <a:ahLst/>
              <a:cxnLst/>
              <a:rect l="l" t="t" r="r" b="b"/>
              <a:pathLst>
                <a:path w="2083" h="3008" extrusionOk="0">
                  <a:moveTo>
                    <a:pt x="290" y="1909"/>
                  </a:moveTo>
                  <a:lnTo>
                    <a:pt x="290" y="1909"/>
                  </a:lnTo>
                  <a:lnTo>
                    <a:pt x="1" y="2429"/>
                  </a:lnTo>
                  <a:lnTo>
                    <a:pt x="1" y="3007"/>
                  </a:lnTo>
                  <a:lnTo>
                    <a:pt x="1" y="2429"/>
                  </a:lnTo>
                  <a:lnTo>
                    <a:pt x="290" y="1909"/>
                  </a:lnTo>
                  <a:close/>
                  <a:moveTo>
                    <a:pt x="2082" y="1"/>
                  </a:moveTo>
                  <a:lnTo>
                    <a:pt x="2082" y="1"/>
                  </a:lnTo>
                  <a:lnTo>
                    <a:pt x="984" y="1099"/>
                  </a:lnTo>
                  <a:lnTo>
                    <a:pt x="868" y="1215"/>
                  </a:lnTo>
                  <a:lnTo>
                    <a:pt x="984" y="1099"/>
                  </a:lnTo>
                  <a:lnTo>
                    <a:pt x="2082"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42;p70">
              <a:extLst>
                <a:ext uri="{FF2B5EF4-FFF2-40B4-BE49-F238E27FC236}">
                  <a16:creationId xmlns:a16="http://schemas.microsoft.com/office/drawing/2014/main" id="{2AD13E24-2A4D-49BD-8F63-9C1778411FB4}"/>
                </a:ext>
              </a:extLst>
            </p:cNvPr>
            <p:cNvSpPr/>
            <p:nvPr/>
          </p:nvSpPr>
          <p:spPr>
            <a:xfrm>
              <a:off x="6553575" y="1977875"/>
              <a:ext cx="114225" cy="161925"/>
            </a:xfrm>
            <a:custGeom>
              <a:avLst/>
              <a:gdLst/>
              <a:ahLst/>
              <a:cxnLst/>
              <a:rect l="l" t="t" r="r" b="b"/>
              <a:pathLst>
                <a:path w="4569" h="6477" extrusionOk="0">
                  <a:moveTo>
                    <a:pt x="3933" y="1"/>
                  </a:moveTo>
                  <a:lnTo>
                    <a:pt x="3759" y="117"/>
                  </a:lnTo>
                  <a:lnTo>
                    <a:pt x="3528" y="117"/>
                  </a:lnTo>
                  <a:lnTo>
                    <a:pt x="3759" y="521"/>
                  </a:lnTo>
                  <a:lnTo>
                    <a:pt x="3759" y="926"/>
                  </a:lnTo>
                  <a:lnTo>
                    <a:pt x="3643" y="1504"/>
                  </a:lnTo>
                  <a:lnTo>
                    <a:pt x="3239" y="2025"/>
                  </a:lnTo>
                  <a:lnTo>
                    <a:pt x="2140" y="3355"/>
                  </a:lnTo>
                  <a:lnTo>
                    <a:pt x="926" y="4453"/>
                  </a:lnTo>
                  <a:lnTo>
                    <a:pt x="521" y="4858"/>
                  </a:lnTo>
                  <a:lnTo>
                    <a:pt x="116" y="5263"/>
                  </a:lnTo>
                  <a:lnTo>
                    <a:pt x="1" y="5783"/>
                  </a:lnTo>
                  <a:lnTo>
                    <a:pt x="1" y="6477"/>
                  </a:lnTo>
                  <a:lnTo>
                    <a:pt x="637" y="6361"/>
                  </a:lnTo>
                  <a:lnTo>
                    <a:pt x="637" y="5783"/>
                  </a:lnTo>
                  <a:lnTo>
                    <a:pt x="926" y="5263"/>
                  </a:lnTo>
                  <a:lnTo>
                    <a:pt x="1504" y="4569"/>
                  </a:lnTo>
                  <a:lnTo>
                    <a:pt x="1620" y="4453"/>
                  </a:lnTo>
                  <a:lnTo>
                    <a:pt x="2718" y="3355"/>
                  </a:lnTo>
                  <a:lnTo>
                    <a:pt x="3933" y="2025"/>
                  </a:lnTo>
                  <a:lnTo>
                    <a:pt x="4337" y="1504"/>
                  </a:lnTo>
                  <a:lnTo>
                    <a:pt x="4453" y="926"/>
                  </a:lnTo>
                  <a:lnTo>
                    <a:pt x="4569" y="810"/>
                  </a:lnTo>
                  <a:lnTo>
                    <a:pt x="4453" y="521"/>
                  </a:lnTo>
                  <a:lnTo>
                    <a:pt x="4337" y="290"/>
                  </a:lnTo>
                  <a:lnTo>
                    <a:pt x="4164" y="117"/>
                  </a:lnTo>
                  <a:lnTo>
                    <a:pt x="3933"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43;p70">
              <a:extLst>
                <a:ext uri="{FF2B5EF4-FFF2-40B4-BE49-F238E27FC236}">
                  <a16:creationId xmlns:a16="http://schemas.microsoft.com/office/drawing/2014/main" id="{C63114CF-662E-4C5B-9E3E-9AFB64A2F78A}"/>
                </a:ext>
              </a:extLst>
            </p:cNvPr>
            <p:cNvSpPr/>
            <p:nvPr/>
          </p:nvSpPr>
          <p:spPr>
            <a:xfrm>
              <a:off x="6780525" y="2311800"/>
              <a:ext cx="15925" cy="14475"/>
            </a:xfrm>
            <a:custGeom>
              <a:avLst/>
              <a:gdLst/>
              <a:ahLst/>
              <a:cxnLst/>
              <a:rect l="l" t="t" r="r" b="b"/>
              <a:pathLst>
                <a:path w="637" h="579" extrusionOk="0">
                  <a:moveTo>
                    <a:pt x="1" y="0"/>
                  </a:moveTo>
                  <a:lnTo>
                    <a:pt x="1" y="0"/>
                  </a:lnTo>
                  <a:lnTo>
                    <a:pt x="405" y="463"/>
                  </a:lnTo>
                  <a:lnTo>
                    <a:pt x="637" y="579"/>
                  </a:lnTo>
                  <a:lnTo>
                    <a:pt x="405" y="463"/>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4;p70">
              <a:extLst>
                <a:ext uri="{FF2B5EF4-FFF2-40B4-BE49-F238E27FC236}">
                  <a16:creationId xmlns:a16="http://schemas.microsoft.com/office/drawing/2014/main" id="{B67CD06B-762F-49DC-AFAC-315400EF1368}"/>
                </a:ext>
              </a:extLst>
            </p:cNvPr>
            <p:cNvSpPr/>
            <p:nvPr/>
          </p:nvSpPr>
          <p:spPr>
            <a:xfrm>
              <a:off x="6776200" y="2207725"/>
              <a:ext cx="131550" cy="118550"/>
            </a:xfrm>
            <a:custGeom>
              <a:avLst/>
              <a:gdLst/>
              <a:ahLst/>
              <a:cxnLst/>
              <a:rect l="l" t="t" r="r" b="b"/>
              <a:pathLst>
                <a:path w="5262" h="4742" extrusionOk="0">
                  <a:moveTo>
                    <a:pt x="4337" y="0"/>
                  </a:moveTo>
                  <a:lnTo>
                    <a:pt x="4452" y="521"/>
                  </a:lnTo>
                  <a:lnTo>
                    <a:pt x="4452" y="810"/>
                  </a:lnTo>
                  <a:lnTo>
                    <a:pt x="4337" y="1099"/>
                  </a:lnTo>
                  <a:lnTo>
                    <a:pt x="3932" y="1215"/>
                  </a:lnTo>
                  <a:lnTo>
                    <a:pt x="3122" y="1735"/>
                  </a:lnTo>
                  <a:lnTo>
                    <a:pt x="2313" y="2429"/>
                  </a:lnTo>
                  <a:lnTo>
                    <a:pt x="1503" y="3123"/>
                  </a:lnTo>
                  <a:lnTo>
                    <a:pt x="1099" y="3354"/>
                  </a:lnTo>
                  <a:lnTo>
                    <a:pt x="694" y="3527"/>
                  </a:lnTo>
                  <a:lnTo>
                    <a:pt x="289" y="3643"/>
                  </a:lnTo>
                  <a:lnTo>
                    <a:pt x="0" y="3527"/>
                  </a:lnTo>
                  <a:lnTo>
                    <a:pt x="0" y="3759"/>
                  </a:lnTo>
                  <a:lnTo>
                    <a:pt x="174" y="4163"/>
                  </a:lnTo>
                  <a:lnTo>
                    <a:pt x="578" y="4626"/>
                  </a:lnTo>
                  <a:lnTo>
                    <a:pt x="810" y="4742"/>
                  </a:lnTo>
                  <a:lnTo>
                    <a:pt x="983" y="4742"/>
                  </a:lnTo>
                  <a:lnTo>
                    <a:pt x="1503" y="4626"/>
                  </a:lnTo>
                  <a:lnTo>
                    <a:pt x="1908" y="4453"/>
                  </a:lnTo>
                  <a:lnTo>
                    <a:pt x="2313" y="4163"/>
                  </a:lnTo>
                  <a:lnTo>
                    <a:pt x="3122" y="3527"/>
                  </a:lnTo>
                  <a:lnTo>
                    <a:pt x="3932" y="2834"/>
                  </a:lnTo>
                  <a:lnTo>
                    <a:pt x="4741" y="2313"/>
                  </a:lnTo>
                  <a:lnTo>
                    <a:pt x="5146" y="2140"/>
                  </a:lnTo>
                  <a:lnTo>
                    <a:pt x="5262" y="1908"/>
                  </a:lnTo>
                  <a:lnTo>
                    <a:pt x="5262" y="1619"/>
                  </a:lnTo>
                  <a:lnTo>
                    <a:pt x="5146" y="925"/>
                  </a:lnTo>
                  <a:lnTo>
                    <a:pt x="4741" y="289"/>
                  </a:lnTo>
                  <a:lnTo>
                    <a:pt x="433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45;p70">
              <a:extLst>
                <a:ext uri="{FF2B5EF4-FFF2-40B4-BE49-F238E27FC236}">
                  <a16:creationId xmlns:a16="http://schemas.microsoft.com/office/drawing/2014/main" id="{3B07D3F7-B7FF-4C7D-AA05-04AFF9A2C826}"/>
                </a:ext>
              </a:extLst>
            </p:cNvPr>
            <p:cNvSpPr/>
            <p:nvPr/>
          </p:nvSpPr>
          <p:spPr>
            <a:xfrm>
              <a:off x="6985800" y="2015475"/>
              <a:ext cx="108425" cy="83850"/>
            </a:xfrm>
            <a:custGeom>
              <a:avLst/>
              <a:gdLst/>
              <a:ahLst/>
              <a:cxnLst/>
              <a:rect l="l" t="t" r="r" b="b"/>
              <a:pathLst>
                <a:path w="4337" h="3354" extrusionOk="0">
                  <a:moveTo>
                    <a:pt x="174" y="3354"/>
                  </a:moveTo>
                  <a:lnTo>
                    <a:pt x="174" y="3354"/>
                  </a:lnTo>
                  <a:lnTo>
                    <a:pt x="0" y="3354"/>
                  </a:lnTo>
                  <a:lnTo>
                    <a:pt x="174" y="3354"/>
                  </a:lnTo>
                  <a:close/>
                  <a:moveTo>
                    <a:pt x="4048" y="0"/>
                  </a:moveTo>
                  <a:lnTo>
                    <a:pt x="4048" y="0"/>
                  </a:lnTo>
                  <a:lnTo>
                    <a:pt x="4337" y="521"/>
                  </a:lnTo>
                  <a:lnTo>
                    <a:pt x="4337" y="925"/>
                  </a:lnTo>
                  <a:lnTo>
                    <a:pt x="4337" y="521"/>
                  </a:lnTo>
                  <a:lnTo>
                    <a:pt x="4048"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46;p70">
              <a:extLst>
                <a:ext uri="{FF2B5EF4-FFF2-40B4-BE49-F238E27FC236}">
                  <a16:creationId xmlns:a16="http://schemas.microsoft.com/office/drawing/2014/main" id="{02F61DD6-82CA-4A4C-B8C5-EBAE1EF8AB2E}"/>
                </a:ext>
              </a:extLst>
            </p:cNvPr>
            <p:cNvSpPr/>
            <p:nvPr/>
          </p:nvSpPr>
          <p:spPr>
            <a:xfrm>
              <a:off x="6904850" y="1973550"/>
              <a:ext cx="189375" cy="125775"/>
            </a:xfrm>
            <a:custGeom>
              <a:avLst/>
              <a:gdLst/>
              <a:ahLst/>
              <a:cxnLst/>
              <a:rect l="l" t="t" r="r" b="b"/>
              <a:pathLst>
                <a:path w="7575" h="5031" extrusionOk="0">
                  <a:moveTo>
                    <a:pt x="6245" y="0"/>
                  </a:moveTo>
                  <a:lnTo>
                    <a:pt x="6476" y="579"/>
                  </a:lnTo>
                  <a:lnTo>
                    <a:pt x="6765" y="1388"/>
                  </a:lnTo>
                  <a:lnTo>
                    <a:pt x="6765" y="1793"/>
                  </a:lnTo>
                  <a:lnTo>
                    <a:pt x="6650" y="2198"/>
                  </a:lnTo>
                  <a:lnTo>
                    <a:pt x="6360" y="2718"/>
                  </a:lnTo>
                  <a:lnTo>
                    <a:pt x="5956" y="3007"/>
                  </a:lnTo>
                  <a:lnTo>
                    <a:pt x="5435" y="3296"/>
                  </a:lnTo>
                  <a:lnTo>
                    <a:pt x="4857" y="3528"/>
                  </a:lnTo>
                  <a:lnTo>
                    <a:pt x="3816" y="3817"/>
                  </a:lnTo>
                  <a:lnTo>
                    <a:pt x="2602" y="3932"/>
                  </a:lnTo>
                  <a:lnTo>
                    <a:pt x="2429" y="3932"/>
                  </a:lnTo>
                  <a:lnTo>
                    <a:pt x="1908" y="3817"/>
                  </a:lnTo>
                  <a:lnTo>
                    <a:pt x="1214" y="3701"/>
                  </a:lnTo>
                  <a:lnTo>
                    <a:pt x="521" y="3528"/>
                  </a:lnTo>
                  <a:lnTo>
                    <a:pt x="0" y="3123"/>
                  </a:lnTo>
                  <a:lnTo>
                    <a:pt x="116" y="3412"/>
                  </a:lnTo>
                  <a:lnTo>
                    <a:pt x="405" y="3932"/>
                  </a:lnTo>
                  <a:lnTo>
                    <a:pt x="983" y="4510"/>
                  </a:lnTo>
                  <a:lnTo>
                    <a:pt x="1793" y="4742"/>
                  </a:lnTo>
                  <a:lnTo>
                    <a:pt x="2429" y="5031"/>
                  </a:lnTo>
                  <a:lnTo>
                    <a:pt x="3412" y="5031"/>
                  </a:lnTo>
                  <a:lnTo>
                    <a:pt x="4626" y="4915"/>
                  </a:lnTo>
                  <a:lnTo>
                    <a:pt x="5667" y="4626"/>
                  </a:lnTo>
                  <a:lnTo>
                    <a:pt x="6245" y="4510"/>
                  </a:lnTo>
                  <a:lnTo>
                    <a:pt x="6765" y="4106"/>
                  </a:lnTo>
                  <a:lnTo>
                    <a:pt x="7170" y="3817"/>
                  </a:lnTo>
                  <a:lnTo>
                    <a:pt x="7459" y="3296"/>
                  </a:lnTo>
                  <a:lnTo>
                    <a:pt x="7575" y="2602"/>
                  </a:lnTo>
                  <a:lnTo>
                    <a:pt x="7575" y="2198"/>
                  </a:lnTo>
                  <a:lnTo>
                    <a:pt x="7286" y="1677"/>
                  </a:lnTo>
                  <a:lnTo>
                    <a:pt x="6881" y="868"/>
                  </a:lnTo>
                  <a:lnTo>
                    <a:pt x="6245"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47;p70">
              <a:extLst>
                <a:ext uri="{FF2B5EF4-FFF2-40B4-BE49-F238E27FC236}">
                  <a16:creationId xmlns:a16="http://schemas.microsoft.com/office/drawing/2014/main" id="{DCAB4DFB-0A32-4C65-A811-516EABC78431}"/>
                </a:ext>
              </a:extLst>
            </p:cNvPr>
            <p:cNvSpPr/>
            <p:nvPr/>
          </p:nvSpPr>
          <p:spPr>
            <a:xfrm>
              <a:off x="6955425" y="2440450"/>
              <a:ext cx="10150" cy="10150"/>
            </a:xfrm>
            <a:custGeom>
              <a:avLst/>
              <a:gdLst/>
              <a:ahLst/>
              <a:cxnLst/>
              <a:rect l="l" t="t" r="r" b="b"/>
              <a:pathLst>
                <a:path w="406" h="406" extrusionOk="0">
                  <a:moveTo>
                    <a:pt x="406" y="289"/>
                  </a:moveTo>
                  <a:lnTo>
                    <a:pt x="406" y="289"/>
                  </a:lnTo>
                  <a:lnTo>
                    <a:pt x="406" y="405"/>
                  </a:lnTo>
                  <a:lnTo>
                    <a:pt x="406" y="289"/>
                  </a:lnTo>
                  <a:close/>
                  <a:moveTo>
                    <a:pt x="1" y="0"/>
                  </a:moveTo>
                  <a:lnTo>
                    <a:pt x="1" y="0"/>
                  </a:lnTo>
                  <a:lnTo>
                    <a:pt x="174" y="0"/>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48;p70">
              <a:extLst>
                <a:ext uri="{FF2B5EF4-FFF2-40B4-BE49-F238E27FC236}">
                  <a16:creationId xmlns:a16="http://schemas.microsoft.com/office/drawing/2014/main" id="{750853A4-A760-47CD-8951-F03913D2B83E}"/>
                </a:ext>
              </a:extLst>
            </p:cNvPr>
            <p:cNvSpPr/>
            <p:nvPr/>
          </p:nvSpPr>
          <p:spPr>
            <a:xfrm>
              <a:off x="6955425" y="2353725"/>
              <a:ext cx="128675" cy="141675"/>
            </a:xfrm>
            <a:custGeom>
              <a:avLst/>
              <a:gdLst/>
              <a:ahLst/>
              <a:cxnLst/>
              <a:rect l="l" t="t" r="r" b="b"/>
              <a:pathLst>
                <a:path w="5147" h="5667" extrusionOk="0">
                  <a:moveTo>
                    <a:pt x="3412" y="0"/>
                  </a:moveTo>
                  <a:lnTo>
                    <a:pt x="3817" y="636"/>
                  </a:lnTo>
                  <a:lnTo>
                    <a:pt x="4048" y="1446"/>
                  </a:lnTo>
                  <a:lnTo>
                    <a:pt x="4337" y="2255"/>
                  </a:lnTo>
                  <a:lnTo>
                    <a:pt x="4337" y="3065"/>
                  </a:lnTo>
                  <a:lnTo>
                    <a:pt x="4222" y="3643"/>
                  </a:lnTo>
                  <a:lnTo>
                    <a:pt x="4048" y="4048"/>
                  </a:lnTo>
                  <a:lnTo>
                    <a:pt x="3644" y="4279"/>
                  </a:lnTo>
                  <a:lnTo>
                    <a:pt x="3239" y="4452"/>
                  </a:lnTo>
                  <a:lnTo>
                    <a:pt x="2834" y="4452"/>
                  </a:lnTo>
                  <a:lnTo>
                    <a:pt x="2429" y="4163"/>
                  </a:lnTo>
                  <a:lnTo>
                    <a:pt x="1" y="2949"/>
                  </a:lnTo>
                  <a:lnTo>
                    <a:pt x="1" y="3238"/>
                  </a:lnTo>
                  <a:lnTo>
                    <a:pt x="1" y="3469"/>
                  </a:lnTo>
                  <a:lnTo>
                    <a:pt x="174" y="3469"/>
                  </a:lnTo>
                  <a:lnTo>
                    <a:pt x="406" y="3758"/>
                  </a:lnTo>
                  <a:lnTo>
                    <a:pt x="406" y="3874"/>
                  </a:lnTo>
                  <a:lnTo>
                    <a:pt x="3239" y="5377"/>
                  </a:lnTo>
                  <a:lnTo>
                    <a:pt x="3644" y="5493"/>
                  </a:lnTo>
                  <a:lnTo>
                    <a:pt x="4048" y="5667"/>
                  </a:lnTo>
                  <a:lnTo>
                    <a:pt x="4453" y="5493"/>
                  </a:lnTo>
                  <a:lnTo>
                    <a:pt x="4742" y="5262"/>
                  </a:lnTo>
                  <a:lnTo>
                    <a:pt x="5147" y="4452"/>
                  </a:lnTo>
                  <a:lnTo>
                    <a:pt x="5147" y="4163"/>
                  </a:lnTo>
                  <a:lnTo>
                    <a:pt x="5147" y="3874"/>
                  </a:lnTo>
                  <a:lnTo>
                    <a:pt x="5031" y="3065"/>
                  </a:lnTo>
                  <a:lnTo>
                    <a:pt x="4742" y="2140"/>
                  </a:lnTo>
                  <a:lnTo>
                    <a:pt x="3933" y="521"/>
                  </a:lnTo>
                  <a:lnTo>
                    <a:pt x="3644" y="231"/>
                  </a:lnTo>
                  <a:lnTo>
                    <a:pt x="3412"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49;p70">
              <a:extLst>
                <a:ext uri="{FF2B5EF4-FFF2-40B4-BE49-F238E27FC236}">
                  <a16:creationId xmlns:a16="http://schemas.microsoft.com/office/drawing/2014/main" id="{F37B1F01-A6B7-4E90-933D-6A78CC2C6672}"/>
                </a:ext>
              </a:extLst>
            </p:cNvPr>
            <p:cNvSpPr/>
            <p:nvPr/>
          </p:nvSpPr>
          <p:spPr>
            <a:xfrm>
              <a:off x="7073975" y="2465025"/>
              <a:ext cx="10125" cy="20250"/>
            </a:xfrm>
            <a:custGeom>
              <a:avLst/>
              <a:gdLst/>
              <a:ahLst/>
              <a:cxnLst/>
              <a:rect l="l" t="t" r="r" b="b"/>
              <a:pathLst>
                <a:path w="405" h="810" extrusionOk="0">
                  <a:moveTo>
                    <a:pt x="405" y="0"/>
                  </a:moveTo>
                  <a:lnTo>
                    <a:pt x="0" y="810"/>
                  </a:lnTo>
                  <a:lnTo>
                    <a:pt x="116" y="636"/>
                  </a:lnTo>
                  <a:lnTo>
                    <a:pt x="405" y="0"/>
                  </a:lnTo>
                  <a:close/>
                </a:path>
              </a:pathLst>
            </a:custGeom>
            <a:solidFill>
              <a:srgbClr val="8E1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550;p70">
              <a:extLst>
                <a:ext uri="{FF2B5EF4-FFF2-40B4-BE49-F238E27FC236}">
                  <a16:creationId xmlns:a16="http://schemas.microsoft.com/office/drawing/2014/main" id="{6839DCDA-0CA6-49BD-B25C-8B0E369FAAA0}"/>
                </a:ext>
              </a:extLst>
            </p:cNvPr>
            <p:cNvSpPr/>
            <p:nvPr/>
          </p:nvSpPr>
          <p:spPr>
            <a:xfrm>
              <a:off x="7036375" y="2238075"/>
              <a:ext cx="72300" cy="30375"/>
            </a:xfrm>
            <a:custGeom>
              <a:avLst/>
              <a:gdLst/>
              <a:ahLst/>
              <a:cxnLst/>
              <a:rect l="l" t="t" r="r" b="b"/>
              <a:pathLst>
                <a:path w="2892" h="1215" extrusionOk="0">
                  <a:moveTo>
                    <a:pt x="1" y="521"/>
                  </a:moveTo>
                  <a:lnTo>
                    <a:pt x="1" y="521"/>
                  </a:lnTo>
                  <a:lnTo>
                    <a:pt x="1389" y="1099"/>
                  </a:lnTo>
                  <a:lnTo>
                    <a:pt x="2892" y="1215"/>
                  </a:lnTo>
                  <a:lnTo>
                    <a:pt x="1389" y="1099"/>
                  </a:lnTo>
                  <a:lnTo>
                    <a:pt x="1" y="521"/>
                  </a:lnTo>
                  <a:close/>
                  <a:moveTo>
                    <a:pt x="174" y="1"/>
                  </a:moveTo>
                  <a:lnTo>
                    <a:pt x="174" y="1"/>
                  </a:lnTo>
                  <a:lnTo>
                    <a:pt x="1" y="1"/>
                  </a:lnTo>
                  <a:lnTo>
                    <a:pt x="1" y="405"/>
                  </a:lnTo>
                  <a:lnTo>
                    <a:pt x="1" y="1"/>
                  </a:lnTo>
                  <a:lnTo>
                    <a:pt x="174"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551;p70">
              <a:extLst>
                <a:ext uri="{FF2B5EF4-FFF2-40B4-BE49-F238E27FC236}">
                  <a16:creationId xmlns:a16="http://schemas.microsoft.com/office/drawing/2014/main" id="{03F35532-26B3-4EA9-944B-E9FDAE8866DA}"/>
                </a:ext>
              </a:extLst>
            </p:cNvPr>
            <p:cNvSpPr/>
            <p:nvPr/>
          </p:nvSpPr>
          <p:spPr>
            <a:xfrm>
              <a:off x="7036375" y="2217850"/>
              <a:ext cx="85325" cy="50600"/>
            </a:xfrm>
            <a:custGeom>
              <a:avLst/>
              <a:gdLst/>
              <a:ahLst/>
              <a:cxnLst/>
              <a:rect l="l" t="t" r="r" b="b"/>
              <a:pathLst>
                <a:path w="3413" h="2024" extrusionOk="0">
                  <a:moveTo>
                    <a:pt x="2487" y="0"/>
                  </a:moveTo>
                  <a:lnTo>
                    <a:pt x="2603" y="405"/>
                  </a:lnTo>
                  <a:lnTo>
                    <a:pt x="2487" y="810"/>
                  </a:lnTo>
                  <a:lnTo>
                    <a:pt x="2198" y="925"/>
                  </a:lnTo>
                  <a:lnTo>
                    <a:pt x="1215" y="810"/>
                  </a:lnTo>
                  <a:lnTo>
                    <a:pt x="290" y="520"/>
                  </a:lnTo>
                  <a:lnTo>
                    <a:pt x="174" y="810"/>
                  </a:lnTo>
                  <a:lnTo>
                    <a:pt x="1" y="810"/>
                  </a:lnTo>
                  <a:lnTo>
                    <a:pt x="1" y="1214"/>
                  </a:lnTo>
                  <a:lnTo>
                    <a:pt x="1" y="1330"/>
                  </a:lnTo>
                  <a:lnTo>
                    <a:pt x="1389" y="1908"/>
                  </a:lnTo>
                  <a:lnTo>
                    <a:pt x="2892" y="2024"/>
                  </a:lnTo>
                  <a:lnTo>
                    <a:pt x="3297" y="2024"/>
                  </a:lnTo>
                  <a:lnTo>
                    <a:pt x="3412" y="1619"/>
                  </a:lnTo>
                  <a:lnTo>
                    <a:pt x="3297" y="1214"/>
                  </a:lnTo>
                  <a:lnTo>
                    <a:pt x="2892" y="520"/>
                  </a:lnTo>
                  <a:lnTo>
                    <a:pt x="2718" y="405"/>
                  </a:lnTo>
                  <a:lnTo>
                    <a:pt x="2487"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552;p70">
              <a:extLst>
                <a:ext uri="{FF2B5EF4-FFF2-40B4-BE49-F238E27FC236}">
                  <a16:creationId xmlns:a16="http://schemas.microsoft.com/office/drawing/2014/main" id="{1A507257-54A5-4DA2-AA6B-77BF707120C1}"/>
                </a:ext>
              </a:extLst>
            </p:cNvPr>
            <p:cNvSpPr/>
            <p:nvPr/>
          </p:nvSpPr>
          <p:spPr>
            <a:xfrm>
              <a:off x="6675000" y="2359500"/>
              <a:ext cx="2925" cy="17375"/>
            </a:xfrm>
            <a:custGeom>
              <a:avLst/>
              <a:gdLst/>
              <a:ahLst/>
              <a:cxnLst/>
              <a:rect l="l" t="t" r="r" b="b"/>
              <a:pathLst>
                <a:path w="117" h="695" extrusionOk="0">
                  <a:moveTo>
                    <a:pt x="1" y="0"/>
                  </a:moveTo>
                  <a:lnTo>
                    <a:pt x="116" y="694"/>
                  </a:lnTo>
                  <a:lnTo>
                    <a:pt x="116" y="579"/>
                  </a:lnTo>
                  <a:lnTo>
                    <a:pt x="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553;p70">
              <a:extLst>
                <a:ext uri="{FF2B5EF4-FFF2-40B4-BE49-F238E27FC236}">
                  <a16:creationId xmlns:a16="http://schemas.microsoft.com/office/drawing/2014/main" id="{83447CA1-64D3-46F5-BA87-9CAF5CD42FBD}"/>
                </a:ext>
              </a:extLst>
            </p:cNvPr>
            <p:cNvSpPr/>
            <p:nvPr/>
          </p:nvSpPr>
          <p:spPr>
            <a:xfrm>
              <a:off x="6654775" y="2326250"/>
              <a:ext cx="23150" cy="47725"/>
            </a:xfrm>
            <a:custGeom>
              <a:avLst/>
              <a:gdLst/>
              <a:ahLst/>
              <a:cxnLst/>
              <a:rect l="l" t="t" r="r" b="b"/>
              <a:pathLst>
                <a:path w="926" h="1909" extrusionOk="0">
                  <a:moveTo>
                    <a:pt x="0" y="1"/>
                  </a:moveTo>
                  <a:lnTo>
                    <a:pt x="0" y="290"/>
                  </a:lnTo>
                  <a:lnTo>
                    <a:pt x="116" y="810"/>
                  </a:lnTo>
                  <a:lnTo>
                    <a:pt x="289" y="1330"/>
                  </a:lnTo>
                  <a:lnTo>
                    <a:pt x="521" y="1735"/>
                  </a:lnTo>
                  <a:lnTo>
                    <a:pt x="925" y="1909"/>
                  </a:lnTo>
                  <a:lnTo>
                    <a:pt x="810" y="1330"/>
                  </a:lnTo>
                  <a:lnTo>
                    <a:pt x="810" y="810"/>
                  </a:lnTo>
                  <a:lnTo>
                    <a:pt x="521" y="290"/>
                  </a:lnTo>
                  <a:lnTo>
                    <a:pt x="289"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554;p70">
              <a:extLst>
                <a:ext uri="{FF2B5EF4-FFF2-40B4-BE49-F238E27FC236}">
                  <a16:creationId xmlns:a16="http://schemas.microsoft.com/office/drawing/2014/main" id="{D064E481-B60E-4F0B-B283-B449E11A0BC8}"/>
                </a:ext>
              </a:extLst>
            </p:cNvPr>
            <p:cNvSpPr/>
            <p:nvPr/>
          </p:nvSpPr>
          <p:spPr>
            <a:xfrm>
              <a:off x="6637425" y="2450575"/>
              <a:ext cx="216850" cy="112775"/>
            </a:xfrm>
            <a:custGeom>
              <a:avLst/>
              <a:gdLst/>
              <a:ahLst/>
              <a:cxnLst/>
              <a:rect l="l" t="t" r="r" b="b"/>
              <a:pathLst>
                <a:path w="8674" h="4511" extrusionOk="0">
                  <a:moveTo>
                    <a:pt x="8269" y="3122"/>
                  </a:moveTo>
                  <a:lnTo>
                    <a:pt x="8269" y="3122"/>
                  </a:lnTo>
                  <a:lnTo>
                    <a:pt x="8384" y="3296"/>
                  </a:lnTo>
                  <a:lnTo>
                    <a:pt x="8673" y="3816"/>
                  </a:lnTo>
                  <a:lnTo>
                    <a:pt x="8673" y="4510"/>
                  </a:lnTo>
                  <a:lnTo>
                    <a:pt x="8673" y="3816"/>
                  </a:lnTo>
                  <a:lnTo>
                    <a:pt x="8384" y="3296"/>
                  </a:lnTo>
                  <a:lnTo>
                    <a:pt x="8269" y="3122"/>
                  </a:lnTo>
                  <a:close/>
                  <a:moveTo>
                    <a:pt x="0" y="0"/>
                  </a:moveTo>
                  <a:lnTo>
                    <a:pt x="0" y="0"/>
                  </a:lnTo>
                  <a:lnTo>
                    <a:pt x="1619" y="174"/>
                  </a:lnTo>
                  <a:lnTo>
                    <a:pt x="0"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555;p70">
              <a:extLst>
                <a:ext uri="{FF2B5EF4-FFF2-40B4-BE49-F238E27FC236}">
                  <a16:creationId xmlns:a16="http://schemas.microsoft.com/office/drawing/2014/main" id="{DB355ABC-25D7-4074-8A3C-4ADFC5D1019C}"/>
                </a:ext>
              </a:extLst>
            </p:cNvPr>
            <p:cNvSpPr/>
            <p:nvPr/>
          </p:nvSpPr>
          <p:spPr>
            <a:xfrm>
              <a:off x="6594050" y="2414425"/>
              <a:ext cx="260225" cy="154700"/>
            </a:xfrm>
            <a:custGeom>
              <a:avLst/>
              <a:gdLst/>
              <a:ahLst/>
              <a:cxnLst/>
              <a:rect l="l" t="t" r="r" b="b"/>
              <a:pathLst>
                <a:path w="10409" h="6188" extrusionOk="0">
                  <a:moveTo>
                    <a:pt x="1" y="1"/>
                  </a:moveTo>
                  <a:lnTo>
                    <a:pt x="116" y="405"/>
                  </a:lnTo>
                  <a:lnTo>
                    <a:pt x="290" y="810"/>
                  </a:lnTo>
                  <a:lnTo>
                    <a:pt x="695" y="1041"/>
                  </a:lnTo>
                  <a:lnTo>
                    <a:pt x="926" y="1330"/>
                  </a:lnTo>
                  <a:lnTo>
                    <a:pt x="1735" y="1446"/>
                  </a:lnTo>
                  <a:lnTo>
                    <a:pt x="3354" y="1620"/>
                  </a:lnTo>
                  <a:lnTo>
                    <a:pt x="4048" y="1735"/>
                  </a:lnTo>
                  <a:lnTo>
                    <a:pt x="4742" y="1851"/>
                  </a:lnTo>
                  <a:lnTo>
                    <a:pt x="5147" y="2256"/>
                  </a:lnTo>
                  <a:lnTo>
                    <a:pt x="5552" y="2834"/>
                  </a:lnTo>
                  <a:lnTo>
                    <a:pt x="6361" y="3759"/>
                  </a:lnTo>
                  <a:lnTo>
                    <a:pt x="7170" y="4742"/>
                  </a:lnTo>
                  <a:lnTo>
                    <a:pt x="7980" y="5667"/>
                  </a:lnTo>
                  <a:lnTo>
                    <a:pt x="8500" y="5956"/>
                  </a:lnTo>
                  <a:lnTo>
                    <a:pt x="9079" y="6187"/>
                  </a:lnTo>
                  <a:lnTo>
                    <a:pt x="10408" y="6187"/>
                  </a:lnTo>
                  <a:lnTo>
                    <a:pt x="10408" y="5956"/>
                  </a:lnTo>
                  <a:lnTo>
                    <a:pt x="10408" y="5262"/>
                  </a:lnTo>
                  <a:lnTo>
                    <a:pt x="10119" y="4742"/>
                  </a:lnTo>
                  <a:lnTo>
                    <a:pt x="10004" y="4568"/>
                  </a:lnTo>
                  <a:lnTo>
                    <a:pt x="9310" y="3528"/>
                  </a:lnTo>
                  <a:lnTo>
                    <a:pt x="8500" y="2429"/>
                  </a:lnTo>
                  <a:lnTo>
                    <a:pt x="9310" y="3643"/>
                  </a:lnTo>
                  <a:lnTo>
                    <a:pt x="9599" y="4453"/>
                  </a:lnTo>
                  <a:lnTo>
                    <a:pt x="9599" y="4858"/>
                  </a:lnTo>
                  <a:lnTo>
                    <a:pt x="9599" y="5147"/>
                  </a:lnTo>
                  <a:lnTo>
                    <a:pt x="9079" y="5262"/>
                  </a:lnTo>
                  <a:lnTo>
                    <a:pt x="8674" y="5147"/>
                  </a:lnTo>
                  <a:lnTo>
                    <a:pt x="8096" y="4973"/>
                  </a:lnTo>
                  <a:lnTo>
                    <a:pt x="7170" y="4568"/>
                  </a:lnTo>
                  <a:lnTo>
                    <a:pt x="6361" y="3643"/>
                  </a:lnTo>
                  <a:lnTo>
                    <a:pt x="5552" y="2660"/>
                  </a:lnTo>
                  <a:lnTo>
                    <a:pt x="4742" y="1735"/>
                  </a:lnTo>
                  <a:lnTo>
                    <a:pt x="4337" y="1215"/>
                  </a:lnTo>
                  <a:lnTo>
                    <a:pt x="3933" y="810"/>
                  </a:lnTo>
                  <a:lnTo>
                    <a:pt x="3239" y="637"/>
                  </a:lnTo>
                  <a:lnTo>
                    <a:pt x="2545" y="521"/>
                  </a:lnTo>
                  <a:lnTo>
                    <a:pt x="926" y="405"/>
                  </a:lnTo>
                  <a:lnTo>
                    <a:pt x="116" y="116"/>
                  </a:lnTo>
                  <a:lnTo>
                    <a:pt x="1"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556;p70">
              <a:extLst>
                <a:ext uri="{FF2B5EF4-FFF2-40B4-BE49-F238E27FC236}">
                  <a16:creationId xmlns:a16="http://schemas.microsoft.com/office/drawing/2014/main" id="{F091EF2E-463B-495E-9711-B5D94CAC6F60}"/>
                </a:ext>
              </a:extLst>
            </p:cNvPr>
            <p:cNvSpPr/>
            <p:nvPr/>
          </p:nvSpPr>
          <p:spPr>
            <a:xfrm>
              <a:off x="6821000" y="2569100"/>
              <a:ext cx="33275" cy="4350"/>
            </a:xfrm>
            <a:custGeom>
              <a:avLst/>
              <a:gdLst/>
              <a:ahLst/>
              <a:cxnLst/>
              <a:rect l="l" t="t" r="r" b="b"/>
              <a:pathLst>
                <a:path w="1331" h="174" extrusionOk="0">
                  <a:moveTo>
                    <a:pt x="1" y="0"/>
                  </a:moveTo>
                  <a:lnTo>
                    <a:pt x="810" y="174"/>
                  </a:lnTo>
                  <a:lnTo>
                    <a:pt x="1330" y="174"/>
                  </a:lnTo>
                  <a:lnTo>
                    <a:pt x="1330" y="0"/>
                  </a:lnTo>
                  <a:close/>
                </a:path>
              </a:pathLst>
            </a:custGeom>
            <a:solidFill>
              <a:srgbClr val="8E1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557;p70">
              <a:extLst>
                <a:ext uri="{FF2B5EF4-FFF2-40B4-BE49-F238E27FC236}">
                  <a16:creationId xmlns:a16="http://schemas.microsoft.com/office/drawing/2014/main" id="{D318D62A-43ED-40D4-A30D-8C753537653D}"/>
                </a:ext>
              </a:extLst>
            </p:cNvPr>
            <p:cNvSpPr/>
            <p:nvPr/>
          </p:nvSpPr>
          <p:spPr>
            <a:xfrm>
              <a:off x="6516000" y="2245300"/>
              <a:ext cx="78075" cy="43400"/>
            </a:xfrm>
            <a:custGeom>
              <a:avLst/>
              <a:gdLst/>
              <a:ahLst/>
              <a:cxnLst/>
              <a:rect l="l" t="t" r="r" b="b"/>
              <a:pathLst>
                <a:path w="3123" h="1736" extrusionOk="0">
                  <a:moveTo>
                    <a:pt x="0" y="1446"/>
                  </a:moveTo>
                  <a:lnTo>
                    <a:pt x="0" y="1446"/>
                  </a:lnTo>
                  <a:lnTo>
                    <a:pt x="289" y="1735"/>
                  </a:lnTo>
                  <a:lnTo>
                    <a:pt x="0" y="1446"/>
                  </a:lnTo>
                  <a:close/>
                  <a:moveTo>
                    <a:pt x="2429" y="1"/>
                  </a:moveTo>
                  <a:lnTo>
                    <a:pt x="2429" y="1"/>
                  </a:lnTo>
                  <a:lnTo>
                    <a:pt x="2602" y="1"/>
                  </a:lnTo>
                  <a:lnTo>
                    <a:pt x="2834" y="116"/>
                  </a:lnTo>
                  <a:lnTo>
                    <a:pt x="3007" y="405"/>
                  </a:lnTo>
                  <a:lnTo>
                    <a:pt x="3123" y="1041"/>
                  </a:lnTo>
                  <a:lnTo>
                    <a:pt x="3007" y="405"/>
                  </a:lnTo>
                  <a:lnTo>
                    <a:pt x="2834" y="116"/>
                  </a:lnTo>
                  <a:lnTo>
                    <a:pt x="2602" y="1"/>
                  </a:lnTo>
                  <a:lnTo>
                    <a:pt x="2429"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558;p70">
              <a:extLst>
                <a:ext uri="{FF2B5EF4-FFF2-40B4-BE49-F238E27FC236}">
                  <a16:creationId xmlns:a16="http://schemas.microsoft.com/office/drawing/2014/main" id="{374F1E82-50DE-4060-94D0-B752E2037C6A}"/>
                </a:ext>
              </a:extLst>
            </p:cNvPr>
            <p:cNvSpPr/>
            <p:nvPr/>
          </p:nvSpPr>
          <p:spPr>
            <a:xfrm>
              <a:off x="6508775" y="2245300"/>
              <a:ext cx="85300" cy="56400"/>
            </a:xfrm>
            <a:custGeom>
              <a:avLst/>
              <a:gdLst/>
              <a:ahLst/>
              <a:cxnLst/>
              <a:rect l="l" t="t" r="r" b="b"/>
              <a:pathLst>
                <a:path w="3412" h="2256" extrusionOk="0">
                  <a:moveTo>
                    <a:pt x="2429" y="1"/>
                  </a:moveTo>
                  <a:lnTo>
                    <a:pt x="2429" y="405"/>
                  </a:lnTo>
                  <a:lnTo>
                    <a:pt x="2197" y="810"/>
                  </a:lnTo>
                  <a:lnTo>
                    <a:pt x="1908" y="1041"/>
                  </a:lnTo>
                  <a:lnTo>
                    <a:pt x="1388" y="1215"/>
                  </a:lnTo>
                  <a:lnTo>
                    <a:pt x="983" y="1041"/>
                  </a:lnTo>
                  <a:lnTo>
                    <a:pt x="174" y="810"/>
                  </a:lnTo>
                  <a:lnTo>
                    <a:pt x="0" y="926"/>
                  </a:lnTo>
                  <a:lnTo>
                    <a:pt x="0" y="1041"/>
                  </a:lnTo>
                  <a:lnTo>
                    <a:pt x="174" y="1331"/>
                  </a:lnTo>
                  <a:lnTo>
                    <a:pt x="289" y="1446"/>
                  </a:lnTo>
                  <a:lnTo>
                    <a:pt x="578" y="1735"/>
                  </a:lnTo>
                  <a:lnTo>
                    <a:pt x="810" y="1851"/>
                  </a:lnTo>
                  <a:lnTo>
                    <a:pt x="1793" y="2140"/>
                  </a:lnTo>
                  <a:lnTo>
                    <a:pt x="2197" y="2256"/>
                  </a:lnTo>
                  <a:lnTo>
                    <a:pt x="2718" y="2140"/>
                  </a:lnTo>
                  <a:lnTo>
                    <a:pt x="3007" y="1851"/>
                  </a:lnTo>
                  <a:lnTo>
                    <a:pt x="3296" y="1446"/>
                  </a:lnTo>
                  <a:lnTo>
                    <a:pt x="3412" y="1041"/>
                  </a:lnTo>
                  <a:lnTo>
                    <a:pt x="3296" y="405"/>
                  </a:lnTo>
                  <a:lnTo>
                    <a:pt x="3123" y="116"/>
                  </a:lnTo>
                  <a:lnTo>
                    <a:pt x="2891"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559;p70">
              <a:extLst>
                <a:ext uri="{FF2B5EF4-FFF2-40B4-BE49-F238E27FC236}">
                  <a16:creationId xmlns:a16="http://schemas.microsoft.com/office/drawing/2014/main" id="{511240D5-8A6A-479B-92B7-7CE755C173E0}"/>
                </a:ext>
              </a:extLst>
            </p:cNvPr>
            <p:cNvSpPr/>
            <p:nvPr/>
          </p:nvSpPr>
          <p:spPr>
            <a:xfrm>
              <a:off x="6773300" y="2058825"/>
              <a:ext cx="67975" cy="30400"/>
            </a:xfrm>
            <a:custGeom>
              <a:avLst/>
              <a:gdLst/>
              <a:ahLst/>
              <a:cxnLst/>
              <a:rect l="l" t="t" r="r" b="b"/>
              <a:pathLst>
                <a:path w="2719" h="1216" extrusionOk="0">
                  <a:moveTo>
                    <a:pt x="0" y="1215"/>
                  </a:moveTo>
                  <a:lnTo>
                    <a:pt x="0" y="1215"/>
                  </a:lnTo>
                  <a:close/>
                  <a:moveTo>
                    <a:pt x="0" y="1215"/>
                  </a:moveTo>
                  <a:lnTo>
                    <a:pt x="0" y="1215"/>
                  </a:lnTo>
                  <a:close/>
                  <a:moveTo>
                    <a:pt x="0" y="1215"/>
                  </a:moveTo>
                  <a:lnTo>
                    <a:pt x="0" y="1215"/>
                  </a:lnTo>
                  <a:close/>
                  <a:moveTo>
                    <a:pt x="0" y="1215"/>
                  </a:moveTo>
                  <a:lnTo>
                    <a:pt x="0" y="1215"/>
                  </a:lnTo>
                  <a:close/>
                  <a:moveTo>
                    <a:pt x="2545" y="521"/>
                  </a:moveTo>
                  <a:lnTo>
                    <a:pt x="2545" y="521"/>
                  </a:lnTo>
                  <a:close/>
                  <a:moveTo>
                    <a:pt x="2718" y="1"/>
                  </a:moveTo>
                  <a:lnTo>
                    <a:pt x="2718" y="1"/>
                  </a:lnTo>
                  <a:lnTo>
                    <a:pt x="2718" y="290"/>
                  </a:lnTo>
                  <a:lnTo>
                    <a:pt x="2545" y="521"/>
                  </a:lnTo>
                  <a:lnTo>
                    <a:pt x="2718" y="290"/>
                  </a:lnTo>
                  <a:lnTo>
                    <a:pt x="2718"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560;p70">
              <a:extLst>
                <a:ext uri="{FF2B5EF4-FFF2-40B4-BE49-F238E27FC236}">
                  <a16:creationId xmlns:a16="http://schemas.microsoft.com/office/drawing/2014/main" id="{64BDE48B-FD57-4AAB-8715-1D2049091FD1}"/>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561;p70">
              <a:extLst>
                <a:ext uri="{FF2B5EF4-FFF2-40B4-BE49-F238E27FC236}">
                  <a16:creationId xmlns:a16="http://schemas.microsoft.com/office/drawing/2014/main" id="{B4B37A87-BC69-498C-8EBE-9E85E5ED910A}"/>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562;p70">
              <a:extLst>
                <a:ext uri="{FF2B5EF4-FFF2-40B4-BE49-F238E27FC236}">
                  <a16:creationId xmlns:a16="http://schemas.microsoft.com/office/drawing/2014/main" id="{AE38F5FA-FCBE-4731-A64B-674E4498BB05}"/>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563;p70">
              <a:extLst>
                <a:ext uri="{FF2B5EF4-FFF2-40B4-BE49-F238E27FC236}">
                  <a16:creationId xmlns:a16="http://schemas.microsoft.com/office/drawing/2014/main" id="{955573CF-2018-423F-9260-385DE764C569}"/>
                </a:ext>
              </a:extLst>
            </p:cNvPr>
            <p:cNvSpPr/>
            <p:nvPr/>
          </p:nvSpPr>
          <p:spPr>
            <a:xfrm>
              <a:off x="6773300" y="20892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564;p70">
              <a:extLst>
                <a:ext uri="{FF2B5EF4-FFF2-40B4-BE49-F238E27FC236}">
                  <a16:creationId xmlns:a16="http://schemas.microsoft.com/office/drawing/2014/main" id="{C5D247D1-BE67-4E8A-8E8C-7A6F04A21664}"/>
                </a:ext>
              </a:extLst>
            </p:cNvPr>
            <p:cNvSpPr/>
            <p:nvPr/>
          </p:nvSpPr>
          <p:spPr>
            <a:xfrm>
              <a:off x="6836900" y="2071850"/>
              <a:ext cx="25" cy="25"/>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565;p70">
              <a:extLst>
                <a:ext uri="{FF2B5EF4-FFF2-40B4-BE49-F238E27FC236}">
                  <a16:creationId xmlns:a16="http://schemas.microsoft.com/office/drawing/2014/main" id="{AF027144-29A2-48AE-B1C4-9BE142EEE8D3}"/>
                </a:ext>
              </a:extLst>
            </p:cNvPr>
            <p:cNvSpPr/>
            <p:nvPr/>
          </p:nvSpPr>
          <p:spPr>
            <a:xfrm>
              <a:off x="6836900" y="2058825"/>
              <a:ext cx="4375" cy="13050"/>
            </a:xfrm>
            <a:custGeom>
              <a:avLst/>
              <a:gdLst/>
              <a:ahLst/>
              <a:cxnLst/>
              <a:rect l="l" t="t" r="r" b="b"/>
              <a:pathLst>
                <a:path w="175" h="522" fill="none" extrusionOk="0">
                  <a:moveTo>
                    <a:pt x="174" y="1"/>
                  </a:moveTo>
                  <a:lnTo>
                    <a:pt x="174" y="1"/>
                  </a:lnTo>
                  <a:lnTo>
                    <a:pt x="174" y="290"/>
                  </a:lnTo>
                  <a:lnTo>
                    <a:pt x="1" y="521"/>
                  </a:lnTo>
                  <a:lnTo>
                    <a:pt x="174" y="290"/>
                  </a:lnTo>
                  <a:lnTo>
                    <a:pt x="1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566;p70">
              <a:extLst>
                <a:ext uri="{FF2B5EF4-FFF2-40B4-BE49-F238E27FC236}">
                  <a16:creationId xmlns:a16="http://schemas.microsoft.com/office/drawing/2014/main" id="{3A9495DC-6F91-44FA-A306-F7EF5DE2DCFD}"/>
                </a:ext>
              </a:extLst>
            </p:cNvPr>
            <p:cNvSpPr/>
            <p:nvPr/>
          </p:nvSpPr>
          <p:spPr>
            <a:xfrm>
              <a:off x="6773300" y="2038600"/>
              <a:ext cx="67975" cy="57850"/>
            </a:xfrm>
            <a:custGeom>
              <a:avLst/>
              <a:gdLst/>
              <a:ahLst/>
              <a:cxnLst/>
              <a:rect l="l" t="t" r="r" b="b"/>
              <a:pathLst>
                <a:path w="2719" h="2314" extrusionOk="0">
                  <a:moveTo>
                    <a:pt x="1909" y="0"/>
                  </a:moveTo>
                  <a:lnTo>
                    <a:pt x="1735" y="289"/>
                  </a:lnTo>
                  <a:lnTo>
                    <a:pt x="1619" y="405"/>
                  </a:lnTo>
                  <a:lnTo>
                    <a:pt x="1215" y="521"/>
                  </a:lnTo>
                  <a:lnTo>
                    <a:pt x="290" y="1099"/>
                  </a:lnTo>
                  <a:lnTo>
                    <a:pt x="0" y="1619"/>
                  </a:lnTo>
                  <a:lnTo>
                    <a:pt x="0" y="1908"/>
                  </a:lnTo>
                  <a:lnTo>
                    <a:pt x="0" y="2024"/>
                  </a:lnTo>
                  <a:lnTo>
                    <a:pt x="0" y="2140"/>
                  </a:lnTo>
                  <a:lnTo>
                    <a:pt x="116" y="2140"/>
                  </a:lnTo>
                  <a:lnTo>
                    <a:pt x="405" y="2313"/>
                  </a:lnTo>
                  <a:lnTo>
                    <a:pt x="810" y="2140"/>
                  </a:lnTo>
                  <a:lnTo>
                    <a:pt x="1330" y="2024"/>
                  </a:lnTo>
                  <a:lnTo>
                    <a:pt x="2024" y="1735"/>
                  </a:lnTo>
                  <a:lnTo>
                    <a:pt x="2429" y="1504"/>
                  </a:lnTo>
                  <a:lnTo>
                    <a:pt x="2545" y="1330"/>
                  </a:lnTo>
                  <a:lnTo>
                    <a:pt x="2718" y="1099"/>
                  </a:lnTo>
                  <a:lnTo>
                    <a:pt x="2718" y="810"/>
                  </a:lnTo>
                  <a:lnTo>
                    <a:pt x="2313" y="289"/>
                  </a:lnTo>
                  <a:lnTo>
                    <a:pt x="1909"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61039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51"/>
          <p:cNvSpPr/>
          <p:nvPr/>
        </p:nvSpPr>
        <p:spPr>
          <a:xfrm>
            <a:off x="3092938" y="1095763"/>
            <a:ext cx="2952000" cy="2952000"/>
          </a:xfrm>
          <a:prstGeom prst="ellipse">
            <a:avLst/>
          </a:prstGeom>
          <a:solidFill>
            <a:srgbClr val="FFFFFF">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Composition of Martian Atmosphere</a:t>
            </a:r>
            <a:endParaRPr dirty="0"/>
          </a:p>
        </p:txBody>
      </p:sp>
      <p:sp>
        <p:nvSpPr>
          <p:cNvPr id="1239" name="Google Shape;1239;p51"/>
          <p:cNvSpPr txBox="1"/>
          <p:nvPr/>
        </p:nvSpPr>
        <p:spPr>
          <a:xfrm>
            <a:off x="746152" y="1247514"/>
            <a:ext cx="1569300" cy="28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chemeClr val="dk1"/>
                </a:solidFill>
                <a:latin typeface="Oswald"/>
                <a:ea typeface="Oswald"/>
                <a:cs typeface="Oswald"/>
                <a:sym typeface="Oswald"/>
              </a:rPr>
              <a:t>Nitrogen</a:t>
            </a:r>
            <a:endParaRPr sz="2100" b="1" dirty="0">
              <a:solidFill>
                <a:schemeClr val="dk1"/>
              </a:solidFill>
              <a:latin typeface="Oswald"/>
              <a:ea typeface="Oswald"/>
              <a:cs typeface="Oswald"/>
              <a:sym typeface="Oswald"/>
            </a:endParaRPr>
          </a:p>
        </p:txBody>
      </p:sp>
      <p:sp>
        <p:nvSpPr>
          <p:cNvPr id="1240" name="Google Shape;1240;p51"/>
          <p:cNvSpPr txBox="1"/>
          <p:nvPr/>
        </p:nvSpPr>
        <p:spPr>
          <a:xfrm>
            <a:off x="746150" y="2680757"/>
            <a:ext cx="1569300" cy="28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chemeClr val="dk1"/>
                </a:solidFill>
                <a:latin typeface="Oswald"/>
                <a:ea typeface="Oswald"/>
                <a:cs typeface="Oswald"/>
                <a:sym typeface="Oswald"/>
              </a:rPr>
              <a:t>Oxygen</a:t>
            </a:r>
            <a:endParaRPr sz="2100" b="1" dirty="0">
              <a:solidFill>
                <a:schemeClr val="dk1"/>
              </a:solidFill>
              <a:latin typeface="Oswald"/>
              <a:ea typeface="Oswald"/>
              <a:cs typeface="Oswald"/>
              <a:sym typeface="Oswald"/>
            </a:endParaRPr>
          </a:p>
        </p:txBody>
      </p:sp>
      <p:sp>
        <p:nvSpPr>
          <p:cNvPr id="1241" name="Google Shape;1241;p51"/>
          <p:cNvSpPr txBox="1"/>
          <p:nvPr/>
        </p:nvSpPr>
        <p:spPr>
          <a:xfrm>
            <a:off x="6816074" y="1247514"/>
            <a:ext cx="2003751" cy="28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Carbon Dioxide</a:t>
            </a:r>
            <a:endParaRPr sz="2100" b="1" dirty="0">
              <a:solidFill>
                <a:schemeClr val="dk1"/>
              </a:solidFill>
              <a:latin typeface="Oswald"/>
              <a:ea typeface="Oswald"/>
              <a:cs typeface="Oswald"/>
              <a:sym typeface="Oswald"/>
            </a:endParaRPr>
          </a:p>
        </p:txBody>
      </p:sp>
      <p:sp>
        <p:nvSpPr>
          <p:cNvPr id="1242" name="Google Shape;1242;p51"/>
          <p:cNvSpPr txBox="1"/>
          <p:nvPr/>
        </p:nvSpPr>
        <p:spPr>
          <a:xfrm>
            <a:off x="6816074" y="2680757"/>
            <a:ext cx="1656299" cy="28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Other Gases</a:t>
            </a:r>
            <a:endParaRPr sz="2100" b="1" dirty="0">
              <a:solidFill>
                <a:schemeClr val="dk1"/>
              </a:solidFill>
              <a:latin typeface="Oswald"/>
              <a:ea typeface="Oswald"/>
              <a:cs typeface="Oswald"/>
              <a:sym typeface="Oswald"/>
            </a:endParaRPr>
          </a:p>
        </p:txBody>
      </p:sp>
      <p:sp>
        <p:nvSpPr>
          <p:cNvPr id="1243" name="Google Shape;1243;p51"/>
          <p:cNvSpPr/>
          <p:nvPr/>
        </p:nvSpPr>
        <p:spPr>
          <a:xfrm>
            <a:off x="2453150" y="1293702"/>
            <a:ext cx="192900" cy="19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100" b="1">
              <a:solidFill>
                <a:schemeClr val="dk1"/>
              </a:solidFill>
              <a:latin typeface="Oswald"/>
              <a:ea typeface="Oswald"/>
              <a:cs typeface="Oswald"/>
              <a:sym typeface="Oswald"/>
            </a:endParaRPr>
          </a:p>
        </p:txBody>
      </p:sp>
      <p:sp>
        <p:nvSpPr>
          <p:cNvPr id="1244" name="Google Shape;1244;p51"/>
          <p:cNvSpPr/>
          <p:nvPr/>
        </p:nvSpPr>
        <p:spPr>
          <a:xfrm>
            <a:off x="2453150" y="2697385"/>
            <a:ext cx="192900" cy="19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100" b="1">
              <a:solidFill>
                <a:schemeClr val="dk1"/>
              </a:solidFill>
              <a:latin typeface="Oswald"/>
              <a:ea typeface="Oswald"/>
              <a:cs typeface="Oswald"/>
              <a:sym typeface="Oswald"/>
            </a:endParaRPr>
          </a:p>
        </p:txBody>
      </p:sp>
      <p:sp>
        <p:nvSpPr>
          <p:cNvPr id="1245" name="Google Shape;1245;p51"/>
          <p:cNvSpPr/>
          <p:nvPr/>
        </p:nvSpPr>
        <p:spPr>
          <a:xfrm>
            <a:off x="6491750" y="1273927"/>
            <a:ext cx="192900" cy="192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100" b="1">
              <a:solidFill>
                <a:schemeClr val="dk1"/>
              </a:solidFill>
              <a:latin typeface="Oswald"/>
              <a:ea typeface="Oswald"/>
              <a:cs typeface="Oswald"/>
              <a:sym typeface="Oswald"/>
            </a:endParaRPr>
          </a:p>
        </p:txBody>
      </p:sp>
      <p:sp>
        <p:nvSpPr>
          <p:cNvPr id="1246" name="Google Shape;1246;p51"/>
          <p:cNvSpPr/>
          <p:nvPr/>
        </p:nvSpPr>
        <p:spPr>
          <a:xfrm>
            <a:off x="6491750" y="2714535"/>
            <a:ext cx="192900" cy="192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100" b="1">
              <a:solidFill>
                <a:schemeClr val="dk1"/>
              </a:solidFill>
              <a:latin typeface="Oswald"/>
              <a:ea typeface="Oswald"/>
              <a:cs typeface="Oswald"/>
              <a:sym typeface="Oswald"/>
            </a:endParaRPr>
          </a:p>
        </p:txBody>
      </p:sp>
      <p:sp>
        <p:nvSpPr>
          <p:cNvPr id="1247" name="Google Shape;1247;p51"/>
          <p:cNvSpPr txBox="1">
            <a:spLocks noGrp="1"/>
          </p:cNvSpPr>
          <p:nvPr>
            <p:ph type="subTitle" idx="4294967295"/>
          </p:nvPr>
        </p:nvSpPr>
        <p:spPr>
          <a:xfrm>
            <a:off x="660226" y="1629705"/>
            <a:ext cx="16551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500" dirty="0"/>
              <a:t>3% Nitrogen Gas</a:t>
            </a:r>
            <a:endParaRPr sz="1500" dirty="0"/>
          </a:p>
        </p:txBody>
      </p:sp>
      <p:sp>
        <p:nvSpPr>
          <p:cNvPr id="1248" name="Google Shape;1248;p51"/>
          <p:cNvSpPr txBox="1">
            <a:spLocks noGrp="1"/>
          </p:cNvSpPr>
          <p:nvPr>
            <p:ph type="subTitle" idx="4294967295"/>
          </p:nvPr>
        </p:nvSpPr>
        <p:spPr>
          <a:xfrm>
            <a:off x="746150" y="3018738"/>
            <a:ext cx="15693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500" dirty="0"/>
              <a:t>0.16% Oxygen Gas</a:t>
            </a:r>
            <a:endParaRPr sz="1500" dirty="0"/>
          </a:p>
        </p:txBody>
      </p:sp>
      <p:sp>
        <p:nvSpPr>
          <p:cNvPr id="1249" name="Google Shape;1249;p51"/>
          <p:cNvSpPr txBox="1">
            <a:spLocks noGrp="1"/>
          </p:cNvSpPr>
          <p:nvPr>
            <p:ph type="subTitle" idx="4294967295"/>
          </p:nvPr>
        </p:nvSpPr>
        <p:spPr>
          <a:xfrm>
            <a:off x="6816200" y="1629705"/>
            <a:ext cx="1656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t>95% Carbon Dioxide</a:t>
            </a:r>
            <a:endParaRPr sz="1500" dirty="0"/>
          </a:p>
        </p:txBody>
      </p:sp>
      <p:sp>
        <p:nvSpPr>
          <p:cNvPr id="1250" name="Google Shape;1250;p51"/>
          <p:cNvSpPr txBox="1">
            <a:spLocks noGrp="1"/>
          </p:cNvSpPr>
          <p:nvPr>
            <p:ph type="subTitle" idx="4294967295"/>
          </p:nvPr>
        </p:nvSpPr>
        <p:spPr>
          <a:xfrm>
            <a:off x="6816075" y="3052815"/>
            <a:ext cx="1656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t>Helium, Argon etc.</a:t>
            </a:r>
            <a:endParaRPr sz="1500" dirty="0"/>
          </a:p>
        </p:txBody>
      </p:sp>
      <p:sp>
        <p:nvSpPr>
          <p:cNvPr id="1252" name="Google Shape;1252;p51"/>
          <p:cNvSpPr txBox="1"/>
          <p:nvPr/>
        </p:nvSpPr>
        <p:spPr>
          <a:xfrm>
            <a:off x="3976625" y="1358900"/>
            <a:ext cx="5955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Open Sans"/>
                <a:ea typeface="Open Sans"/>
                <a:cs typeface="Open Sans"/>
                <a:sym typeface="Open Sans"/>
              </a:rPr>
              <a:t>10%</a:t>
            </a:r>
            <a:endParaRPr sz="1500" b="1">
              <a:solidFill>
                <a:schemeClr val="dk1"/>
              </a:solidFill>
              <a:latin typeface="Open Sans"/>
              <a:ea typeface="Open Sans"/>
              <a:cs typeface="Open Sans"/>
              <a:sym typeface="Open Sans"/>
            </a:endParaRPr>
          </a:p>
        </p:txBody>
      </p:sp>
      <p:sp>
        <p:nvSpPr>
          <p:cNvPr id="1253" name="Google Shape;1253;p51"/>
          <p:cNvSpPr txBox="1"/>
          <p:nvPr/>
        </p:nvSpPr>
        <p:spPr>
          <a:xfrm>
            <a:off x="4960225" y="2080800"/>
            <a:ext cx="5955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Open Sans"/>
                <a:ea typeface="Open Sans"/>
                <a:cs typeface="Open Sans"/>
                <a:sym typeface="Open Sans"/>
              </a:rPr>
              <a:t>35%</a:t>
            </a:r>
            <a:endParaRPr sz="1500" b="1">
              <a:solidFill>
                <a:schemeClr val="dk1"/>
              </a:solidFill>
              <a:latin typeface="Open Sans"/>
              <a:ea typeface="Open Sans"/>
              <a:cs typeface="Open Sans"/>
              <a:sym typeface="Open Sans"/>
            </a:endParaRPr>
          </a:p>
        </p:txBody>
      </p:sp>
      <p:sp>
        <p:nvSpPr>
          <p:cNvPr id="1254" name="Google Shape;1254;p51"/>
          <p:cNvSpPr txBox="1"/>
          <p:nvPr/>
        </p:nvSpPr>
        <p:spPr>
          <a:xfrm>
            <a:off x="3579600" y="2080800"/>
            <a:ext cx="5955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Open Sans"/>
                <a:ea typeface="Open Sans"/>
                <a:cs typeface="Open Sans"/>
                <a:sym typeface="Open Sans"/>
              </a:rPr>
              <a:t>25%</a:t>
            </a:r>
            <a:endParaRPr sz="1500" b="1">
              <a:solidFill>
                <a:schemeClr val="dk1"/>
              </a:solidFill>
              <a:latin typeface="Open Sans"/>
              <a:ea typeface="Open Sans"/>
              <a:cs typeface="Open Sans"/>
              <a:sym typeface="Open Sans"/>
            </a:endParaRPr>
          </a:p>
        </p:txBody>
      </p:sp>
      <p:sp>
        <p:nvSpPr>
          <p:cNvPr id="1255" name="Google Shape;1255;p51"/>
          <p:cNvSpPr txBox="1"/>
          <p:nvPr/>
        </p:nvSpPr>
        <p:spPr>
          <a:xfrm>
            <a:off x="4268013" y="3098775"/>
            <a:ext cx="5955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dirty="0">
                <a:solidFill>
                  <a:schemeClr val="dk1"/>
                </a:solidFill>
                <a:latin typeface="Open Sans"/>
                <a:ea typeface="Open Sans"/>
                <a:cs typeface="Open Sans"/>
                <a:sym typeface="Open Sans"/>
              </a:rPr>
              <a:t>30%</a:t>
            </a:r>
            <a:endParaRPr sz="1500" b="1" dirty="0">
              <a:solidFill>
                <a:schemeClr val="dk1"/>
              </a:solidFill>
              <a:latin typeface="Open Sans"/>
              <a:ea typeface="Open Sans"/>
              <a:cs typeface="Open Sans"/>
              <a:sym typeface="Open Sans"/>
            </a:endParaRPr>
          </a:p>
        </p:txBody>
      </p:sp>
      <p:pic>
        <p:nvPicPr>
          <p:cNvPr id="3" name="Graphic 2">
            <a:extLst>
              <a:ext uri="{FF2B5EF4-FFF2-40B4-BE49-F238E27FC236}">
                <a16:creationId xmlns:a16="http://schemas.microsoft.com/office/drawing/2014/main" id="{359B7C3E-2B89-4A8D-B7BA-5D82004DB1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1876991" y="944336"/>
            <a:ext cx="5377544" cy="3254828"/>
          </a:xfrm>
          <a:prstGeom prst="rect">
            <a:avLst/>
          </a:prstGeom>
        </p:spPr>
      </p:pic>
      <p:sp>
        <p:nvSpPr>
          <p:cNvPr id="23" name="Google Shape;1251;p51">
            <a:extLst>
              <a:ext uri="{FF2B5EF4-FFF2-40B4-BE49-F238E27FC236}">
                <a16:creationId xmlns:a16="http://schemas.microsoft.com/office/drawing/2014/main" id="{4F2CAA62-FA6F-4759-B865-C583920292B0}"/>
              </a:ext>
            </a:extLst>
          </p:cNvPr>
          <p:cNvSpPr txBox="1"/>
          <p:nvPr/>
        </p:nvSpPr>
        <p:spPr>
          <a:xfrm>
            <a:off x="2246163" y="4141805"/>
            <a:ext cx="4639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solidFill>
                  <a:schemeClr val="dk1"/>
                </a:solidFill>
                <a:latin typeface="Open Sans"/>
                <a:ea typeface="Open Sans"/>
                <a:cs typeface="Open Sans"/>
                <a:sym typeface="Open Sans"/>
              </a:rPr>
              <a:t>Such high amount of Carbon Dioxide in Martian atmosphere makes it extremely thin. This makes it impossible for liquid water to exist on Surface of Mars</a:t>
            </a:r>
            <a:endParaRPr sz="12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486969369"/>
      </p:ext>
    </p:extLst>
  </p:cSld>
  <p:clrMapOvr>
    <a:masterClrMapping/>
  </p:clrMapOvr>
</p:sld>
</file>

<file path=ppt/theme/theme1.xml><?xml version="1.0" encoding="utf-8"?>
<a:theme xmlns:a="http://schemas.openxmlformats.org/drawingml/2006/main" name="International Astronomy Day by Slidesgo">
  <a:themeElements>
    <a:clrScheme name="Simple Light">
      <a:dk1>
        <a:srgbClr val="FFFFFF"/>
      </a:dk1>
      <a:lt1>
        <a:srgbClr val="1F105C"/>
      </a:lt1>
      <a:dk2>
        <a:srgbClr val="000000"/>
      </a:dk2>
      <a:lt2>
        <a:srgbClr val="6ABFDC"/>
      </a:lt2>
      <a:accent1>
        <a:srgbClr val="EECBCA"/>
      </a:accent1>
      <a:accent2>
        <a:srgbClr val="D4D4D4"/>
      </a:accent2>
      <a:accent3>
        <a:srgbClr val="CF2406"/>
      </a:accent3>
      <a:accent4>
        <a:srgbClr val="F4D16F"/>
      </a:accent4>
      <a:accent5>
        <a:srgbClr val="C7A470"/>
      </a:accent5>
      <a:accent6>
        <a:srgbClr val="D8793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2726</TotalTime>
  <Words>764</Words>
  <Application>Microsoft Office PowerPoint</Application>
  <PresentationFormat>On-screen Show (16:9)</PresentationFormat>
  <Paragraphs>89</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Gochi Hand</vt:lpstr>
      <vt:lpstr>Arial</vt:lpstr>
      <vt:lpstr>Nunito SemiBold</vt:lpstr>
      <vt:lpstr>Open Sans</vt:lpstr>
      <vt:lpstr>Oswald</vt:lpstr>
      <vt:lpstr>Segoe UI Emoji</vt:lpstr>
      <vt:lpstr>International Astronomy Day by Slidesgo</vt:lpstr>
      <vt:lpstr>Our team</vt:lpstr>
      <vt:lpstr>HOW CLOSE ARE WE TO TERRAFORMING MARS?</vt:lpstr>
      <vt:lpstr>01</vt:lpstr>
      <vt:lpstr>Namesake in Ancient Astronomy</vt:lpstr>
      <vt:lpstr>Surface of Mars</vt:lpstr>
      <vt:lpstr>Olympus Mons, Largest Volcano in Solar System</vt:lpstr>
      <vt:lpstr>Size &amp; Distance</vt:lpstr>
      <vt:lpstr>How Time Elapses on Mars?</vt:lpstr>
      <vt:lpstr>Composition of Martian Atmosphere</vt:lpstr>
      <vt:lpstr>Moons of Mars</vt:lpstr>
      <vt:lpstr>—NASA</vt:lpstr>
      <vt:lpstr>Liquid Water Existed on Martian Surface Long Ago</vt:lpstr>
      <vt:lpstr>02</vt:lpstr>
      <vt:lpstr>What is Terraforming?</vt:lpstr>
      <vt:lpstr>PowerPoint Presentation</vt:lpstr>
      <vt:lpstr>Methods of Terrafroming Mars</vt:lpstr>
      <vt:lpstr>Nuke Mars</vt:lpstr>
      <vt:lpstr>Giant Orbital Mirror</vt:lpstr>
      <vt:lpstr>Human-Engineered Microbes</vt:lpstr>
      <vt:lpstr>Crashing Asteroids on Mars</vt:lpstr>
      <vt:lpstr>Green House Factories</vt:lpstr>
      <vt:lpstr>Problems with Terraforming?</vt:lpstr>
      <vt:lpstr>Conclusion</vt:lpstr>
      <vt:lpstr>Question?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close are we to terraforming Mars?</dc:title>
  <dc:creator>Muhammad Harris</dc:creator>
  <cp:lastModifiedBy>Muhammad Harris</cp:lastModifiedBy>
  <cp:revision>50</cp:revision>
  <dcterms:modified xsi:type="dcterms:W3CDTF">2022-01-27T15:46:06Z</dcterms:modified>
</cp:coreProperties>
</file>